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0" r:id="rId3"/>
    <p:sldId id="287" r:id="rId4"/>
    <p:sldId id="293" r:id="rId5"/>
    <p:sldId id="298" r:id="rId6"/>
    <p:sldId id="308" r:id="rId7"/>
    <p:sldId id="299" r:id="rId8"/>
    <p:sldId id="300" r:id="rId9"/>
    <p:sldId id="301" r:id="rId10"/>
    <p:sldId id="297" r:id="rId11"/>
    <p:sldId id="302" r:id="rId12"/>
    <p:sldId id="292" r:id="rId13"/>
    <p:sldId id="309" r:id="rId14"/>
    <p:sldId id="303" r:id="rId15"/>
    <p:sldId id="304" r:id="rId16"/>
    <p:sldId id="313" r:id="rId17"/>
    <p:sldId id="305" r:id="rId18"/>
    <p:sldId id="312" r:id="rId19"/>
    <p:sldId id="306" r:id="rId20"/>
    <p:sldId id="311" r:id="rId21"/>
    <p:sldId id="307" r:id="rId22"/>
    <p:sldId id="310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000"/>
    <a:srgbClr val="00FF00"/>
    <a:srgbClr val="E9EDF4"/>
    <a:srgbClr val="DDE3EE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36" autoAdjust="0"/>
    <p:restoredTop sz="94660"/>
  </p:normalViewPr>
  <p:slideViewPr>
    <p:cSldViewPr>
      <p:cViewPr>
        <p:scale>
          <a:sx n="70" d="100"/>
          <a:sy n="70" d="100"/>
        </p:scale>
        <p:origin x="-1362" y="-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CC016E-14BC-4DAD-B7D4-9D3EB1099ECB}" type="doc">
      <dgm:prSet loTypeId="urn:microsoft.com/office/officeart/2005/8/layout/list1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BBE0005-BE81-4CD6-A082-8A905E417FA2}">
      <dgm:prSet phldrT="[Text]"/>
      <dgm:spPr/>
      <dgm:t>
        <a:bodyPr/>
        <a:lstStyle/>
        <a:p>
          <a:r>
            <a:rPr lang="en-US" dirty="0" smtClean="0"/>
            <a:t>Algorithms Capturing LPs Family [Buchbinder et al. 2010]</a:t>
          </a:r>
          <a:endParaRPr lang="en-US" dirty="0"/>
        </a:p>
      </dgm:t>
    </dgm:pt>
    <dgm:pt modelId="{4BD0D497-9BC6-47DF-8B8D-34906C02BB37}" type="parTrans" cxnId="{972D451C-732D-424B-B40C-37730B4CD0FC}">
      <dgm:prSet/>
      <dgm:spPr/>
      <dgm:t>
        <a:bodyPr/>
        <a:lstStyle/>
        <a:p>
          <a:endParaRPr lang="en-US"/>
        </a:p>
      </dgm:t>
    </dgm:pt>
    <dgm:pt modelId="{8D5FE38F-75F1-471D-80E3-3DAE55333E26}" type="sibTrans" cxnId="{972D451C-732D-424B-B40C-37730B4CD0FC}">
      <dgm:prSet/>
      <dgm:spPr/>
      <dgm:t>
        <a:bodyPr/>
        <a:lstStyle/>
        <a:p>
          <a:endParaRPr lang="en-US"/>
        </a:p>
      </dgm:t>
    </dgm:pt>
    <dgm:pt modelId="{BA8BD517-EC1C-4589-9FE7-42651C56A894}">
      <dgm:prSet/>
      <dgm:spPr/>
      <dgm:t>
        <a:bodyPr/>
        <a:lstStyle/>
        <a:p>
          <a:r>
            <a:rPr lang="en-US" dirty="0" smtClean="0"/>
            <a:t>An optimal solution for the LP induces an optimal algorithm for a given </a:t>
          </a:r>
          <a:r>
            <a:rPr lang="en-US" i="1" dirty="0" smtClean="0"/>
            <a:t>n</a:t>
          </a:r>
          <a:r>
            <a:rPr lang="en-US" dirty="0" smtClean="0"/>
            <a:t>, and vice versa.</a:t>
          </a:r>
        </a:p>
      </dgm:t>
    </dgm:pt>
    <dgm:pt modelId="{03BB3446-CFFA-421F-B6D7-8D1E694D5B77}" type="parTrans" cxnId="{1958C01F-FABC-4CB3-9A53-469C91FD7370}">
      <dgm:prSet/>
      <dgm:spPr/>
      <dgm:t>
        <a:bodyPr/>
        <a:lstStyle/>
        <a:p>
          <a:endParaRPr lang="en-US"/>
        </a:p>
      </dgm:t>
    </dgm:pt>
    <dgm:pt modelId="{6076F2E6-69BA-4ABC-81F6-DB3699CA6510}" type="sibTrans" cxnId="{1958C01F-FABC-4CB3-9A53-469C91FD7370}">
      <dgm:prSet/>
      <dgm:spPr/>
      <dgm:t>
        <a:bodyPr/>
        <a:lstStyle/>
        <a:p>
          <a:endParaRPr lang="en-US"/>
        </a:p>
      </dgm:t>
    </dgm:pt>
    <dgm:pt modelId="{5CA5FE0F-0A97-4692-BE37-4E1E59C7C1EB}">
      <dgm:prSet/>
      <dgm:spPr/>
      <dgm:t>
        <a:bodyPr/>
        <a:lstStyle/>
        <a:p>
          <a:r>
            <a:rPr lang="en-US" dirty="0" smtClean="0"/>
            <a:t>Dual solutions provide hardness results (some of our hardness results use this technique).</a:t>
          </a:r>
        </a:p>
      </dgm:t>
    </dgm:pt>
    <dgm:pt modelId="{6608D0E5-DC4B-4FCD-8E90-D84EEE665A45}" type="parTrans" cxnId="{D73A205F-D1FE-42B0-9BF6-FDB9E8CE69A0}">
      <dgm:prSet/>
      <dgm:spPr/>
      <dgm:t>
        <a:bodyPr/>
        <a:lstStyle/>
        <a:p>
          <a:endParaRPr lang="en-US"/>
        </a:p>
      </dgm:t>
    </dgm:pt>
    <dgm:pt modelId="{03A30BE0-D5E3-4EF4-AAC1-D51ABD09A79A}" type="sibTrans" cxnId="{D73A205F-D1FE-42B0-9BF6-FDB9E8CE69A0}">
      <dgm:prSet/>
      <dgm:spPr/>
      <dgm:t>
        <a:bodyPr/>
        <a:lstStyle/>
        <a:p>
          <a:endParaRPr lang="en-US"/>
        </a:p>
      </dgm:t>
    </dgm:pt>
    <dgm:pt modelId="{61BF8D7D-2701-404F-A004-59D483A80BCA}">
      <dgm:prSet/>
      <dgm:spPr/>
      <dgm:t>
        <a:bodyPr/>
        <a:lstStyle/>
        <a:p>
          <a:r>
            <a:rPr lang="en-US" smtClean="0"/>
            <a:t>An alternative arrival process. [Feldman et al. 2011]</a:t>
          </a:r>
          <a:endParaRPr lang="en-US" dirty="0" smtClean="0"/>
        </a:p>
      </dgm:t>
    </dgm:pt>
    <dgm:pt modelId="{0010D622-2313-440E-A4E7-3BE364B63711}" type="parTrans" cxnId="{A0324364-BC2D-488B-902A-084E74312B91}">
      <dgm:prSet/>
      <dgm:spPr/>
      <dgm:t>
        <a:bodyPr/>
        <a:lstStyle/>
        <a:p>
          <a:endParaRPr lang="en-US"/>
        </a:p>
      </dgm:t>
    </dgm:pt>
    <dgm:pt modelId="{88A9DB27-D4EF-48EC-96CF-76513CA9697B}" type="sibTrans" cxnId="{A0324364-BC2D-488B-902A-084E74312B91}">
      <dgm:prSet/>
      <dgm:spPr/>
      <dgm:t>
        <a:bodyPr/>
        <a:lstStyle/>
        <a:p>
          <a:endParaRPr lang="en-US"/>
        </a:p>
      </dgm:t>
    </dgm:pt>
    <dgm:pt modelId="{02BA3D3C-B40E-43D0-BFC6-24C3518DA770}">
      <dgm:prSet/>
      <dgm:spPr/>
      <dgm:t>
        <a:bodyPr/>
        <a:lstStyle/>
        <a:p>
          <a:r>
            <a:rPr lang="en-US" dirty="0" smtClean="0"/>
            <a:t>Random arrival times for the secretaries instead of random arrival order.</a:t>
          </a:r>
        </a:p>
      </dgm:t>
    </dgm:pt>
    <dgm:pt modelId="{9F9CAFB0-9A24-479E-9EF7-E4068460E5CB}" type="parTrans" cxnId="{B52D2077-D1F1-47AB-8BB3-B599D5A30538}">
      <dgm:prSet/>
      <dgm:spPr/>
      <dgm:t>
        <a:bodyPr/>
        <a:lstStyle/>
        <a:p>
          <a:endParaRPr lang="en-US"/>
        </a:p>
      </dgm:t>
    </dgm:pt>
    <dgm:pt modelId="{7C0D68A3-9273-42F3-9E4B-2169A8CE3390}" type="sibTrans" cxnId="{B52D2077-D1F1-47AB-8BB3-B599D5A30538}">
      <dgm:prSet/>
      <dgm:spPr/>
      <dgm:t>
        <a:bodyPr/>
        <a:lstStyle/>
        <a:p>
          <a:endParaRPr lang="en-US"/>
        </a:p>
      </dgm:t>
    </dgm:pt>
    <dgm:pt modelId="{352A2D5F-6547-42B3-B82A-DF0ECAC338F6}">
      <dgm:prSet/>
      <dgm:spPr/>
      <dgm:t>
        <a:bodyPr/>
        <a:lstStyle/>
        <a:p>
          <a:r>
            <a:rPr lang="en-US" dirty="0" smtClean="0"/>
            <a:t>More on this later.</a:t>
          </a:r>
          <a:endParaRPr lang="en-US" dirty="0"/>
        </a:p>
      </dgm:t>
    </dgm:pt>
    <dgm:pt modelId="{A77F33F5-98BA-481A-B0DA-0510513B9DF6}" type="parTrans" cxnId="{23CA1877-0CCB-4DEB-9CF5-86BFE957ADEC}">
      <dgm:prSet/>
      <dgm:spPr/>
      <dgm:t>
        <a:bodyPr/>
        <a:lstStyle/>
        <a:p>
          <a:endParaRPr lang="en-US"/>
        </a:p>
      </dgm:t>
    </dgm:pt>
    <dgm:pt modelId="{3ED8247E-2030-493E-84CD-314C2ACA92A4}" type="sibTrans" cxnId="{23CA1877-0CCB-4DEB-9CF5-86BFE957ADEC}">
      <dgm:prSet/>
      <dgm:spPr/>
      <dgm:t>
        <a:bodyPr/>
        <a:lstStyle/>
        <a:p>
          <a:endParaRPr lang="en-US"/>
        </a:p>
      </dgm:t>
    </dgm:pt>
    <dgm:pt modelId="{AD5B4C89-9976-47C3-AB24-1874B6E18CB0}">
      <dgm:prSet phldrT="[Text]"/>
      <dgm:spPr/>
      <dgm:t>
        <a:bodyPr/>
        <a:lstStyle/>
        <a:p>
          <a:r>
            <a:rPr lang="en-US" dirty="0" smtClean="0"/>
            <a:t>Each LP captures all algorithms for a given variant of the secretary problem for </a:t>
          </a:r>
          <a:r>
            <a:rPr lang="en-US" i="1" dirty="0" smtClean="0"/>
            <a:t>n</a:t>
          </a:r>
          <a:r>
            <a:rPr lang="en-US" dirty="0" smtClean="0"/>
            <a:t> secretaries.</a:t>
          </a:r>
          <a:endParaRPr lang="en-US" dirty="0"/>
        </a:p>
      </dgm:t>
    </dgm:pt>
    <dgm:pt modelId="{D350190C-0F66-4AD1-9AE4-77E3AE2F8BAA}" type="parTrans" cxnId="{986DC78A-C421-4218-8B50-EA5303C2C539}">
      <dgm:prSet/>
      <dgm:spPr/>
      <dgm:t>
        <a:bodyPr/>
        <a:lstStyle/>
        <a:p>
          <a:endParaRPr lang="en-US"/>
        </a:p>
      </dgm:t>
    </dgm:pt>
    <dgm:pt modelId="{1CD318B9-0C64-482D-8D63-AC67F6C982D2}" type="sibTrans" cxnId="{986DC78A-C421-4218-8B50-EA5303C2C539}">
      <dgm:prSet/>
      <dgm:spPr/>
      <dgm:t>
        <a:bodyPr/>
        <a:lstStyle/>
        <a:p>
          <a:endParaRPr lang="en-US"/>
        </a:p>
      </dgm:t>
    </dgm:pt>
    <dgm:pt modelId="{CAE4DC03-FD69-4F67-BAC4-D8D08368706C}" type="pres">
      <dgm:prSet presAssocID="{00CC016E-14BC-4DAD-B7D4-9D3EB1099EC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A661AF6-E891-4219-A9E4-9AD2F8A0FD1D}" type="pres">
      <dgm:prSet presAssocID="{8BBE0005-BE81-4CD6-A082-8A905E417FA2}" presName="parentLin" presStyleCnt="0"/>
      <dgm:spPr/>
      <dgm:t>
        <a:bodyPr/>
        <a:lstStyle/>
        <a:p>
          <a:endParaRPr lang="en-US"/>
        </a:p>
      </dgm:t>
    </dgm:pt>
    <dgm:pt modelId="{DF48F762-8E0F-44AF-A199-67D5FCA81A16}" type="pres">
      <dgm:prSet presAssocID="{8BBE0005-BE81-4CD6-A082-8A905E417FA2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2932174C-4E3A-4765-BAB2-308036EEFAA5}" type="pres">
      <dgm:prSet presAssocID="{8BBE0005-BE81-4CD6-A082-8A905E417FA2}" presName="parentText" presStyleLbl="node1" presStyleIdx="0" presStyleCnt="2" custScaleX="139746" custLinFactNeighborX="-353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D46A23-927C-4585-815A-24F7B6686B63}" type="pres">
      <dgm:prSet presAssocID="{8BBE0005-BE81-4CD6-A082-8A905E417FA2}" presName="negativeSpace" presStyleCnt="0"/>
      <dgm:spPr/>
      <dgm:t>
        <a:bodyPr/>
        <a:lstStyle/>
        <a:p>
          <a:endParaRPr lang="en-US"/>
        </a:p>
      </dgm:t>
    </dgm:pt>
    <dgm:pt modelId="{87251E0F-F2E2-4242-B5CB-CBCBE6B3B477}" type="pres">
      <dgm:prSet presAssocID="{8BBE0005-BE81-4CD6-A082-8A905E417FA2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087037-125E-4D4F-A9B6-0662A3A0F6DD}" type="pres">
      <dgm:prSet presAssocID="{8D5FE38F-75F1-471D-80E3-3DAE55333E26}" presName="spaceBetweenRectangles" presStyleCnt="0"/>
      <dgm:spPr/>
      <dgm:t>
        <a:bodyPr/>
        <a:lstStyle/>
        <a:p>
          <a:endParaRPr lang="en-US"/>
        </a:p>
      </dgm:t>
    </dgm:pt>
    <dgm:pt modelId="{3144C5D4-D4D2-469F-94A9-7BBC7F580A03}" type="pres">
      <dgm:prSet presAssocID="{61BF8D7D-2701-404F-A004-59D483A80BCA}" presName="parentLin" presStyleCnt="0"/>
      <dgm:spPr/>
      <dgm:t>
        <a:bodyPr/>
        <a:lstStyle/>
        <a:p>
          <a:endParaRPr lang="en-US"/>
        </a:p>
      </dgm:t>
    </dgm:pt>
    <dgm:pt modelId="{3231FCC9-FC90-4611-9B58-EA92420B47C0}" type="pres">
      <dgm:prSet presAssocID="{61BF8D7D-2701-404F-A004-59D483A80BCA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82E2E1BE-DCBF-45AD-A853-ADBBBFA1FFF0}" type="pres">
      <dgm:prSet presAssocID="{61BF8D7D-2701-404F-A004-59D483A80BCA}" presName="parentText" presStyleLbl="node1" presStyleIdx="1" presStyleCnt="2" custScaleX="139746" custLinFactNeighborX="-353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2FCD78-9B8A-401B-B7B1-AA7B96D42F53}" type="pres">
      <dgm:prSet presAssocID="{61BF8D7D-2701-404F-A004-59D483A80BCA}" presName="negativeSpace" presStyleCnt="0"/>
      <dgm:spPr/>
      <dgm:t>
        <a:bodyPr/>
        <a:lstStyle/>
        <a:p>
          <a:endParaRPr lang="en-US"/>
        </a:p>
      </dgm:t>
    </dgm:pt>
    <dgm:pt modelId="{579DBCB0-37EA-48E2-A858-4F2B0355BF4F}" type="pres">
      <dgm:prSet presAssocID="{61BF8D7D-2701-404F-A004-59D483A80BCA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324364-BC2D-488B-902A-084E74312B91}" srcId="{00CC016E-14BC-4DAD-B7D4-9D3EB1099ECB}" destId="{61BF8D7D-2701-404F-A004-59D483A80BCA}" srcOrd="1" destOrd="0" parTransId="{0010D622-2313-440E-A4E7-3BE364B63711}" sibTransId="{88A9DB27-D4EF-48EC-96CF-76513CA9697B}"/>
    <dgm:cxn modelId="{8997EA93-E32C-42E8-A0E2-3E2B4523E03A}" type="presOf" srcId="{BA8BD517-EC1C-4589-9FE7-42651C56A894}" destId="{87251E0F-F2E2-4242-B5CB-CBCBE6B3B477}" srcOrd="0" destOrd="1" presId="urn:microsoft.com/office/officeart/2005/8/layout/list1"/>
    <dgm:cxn modelId="{D73A205F-D1FE-42B0-9BF6-FDB9E8CE69A0}" srcId="{8BBE0005-BE81-4CD6-A082-8A905E417FA2}" destId="{5CA5FE0F-0A97-4692-BE37-4E1E59C7C1EB}" srcOrd="2" destOrd="0" parTransId="{6608D0E5-DC4B-4FCD-8E90-D84EEE665A45}" sibTransId="{03A30BE0-D5E3-4EF4-AAC1-D51ABD09A79A}"/>
    <dgm:cxn modelId="{F345B035-A2FB-4B23-A331-F94D924D4C90}" type="presOf" srcId="{61BF8D7D-2701-404F-A004-59D483A80BCA}" destId="{3231FCC9-FC90-4611-9B58-EA92420B47C0}" srcOrd="0" destOrd="0" presId="urn:microsoft.com/office/officeart/2005/8/layout/list1"/>
    <dgm:cxn modelId="{1958C01F-FABC-4CB3-9A53-469C91FD7370}" srcId="{8BBE0005-BE81-4CD6-A082-8A905E417FA2}" destId="{BA8BD517-EC1C-4589-9FE7-42651C56A894}" srcOrd="1" destOrd="0" parTransId="{03BB3446-CFFA-421F-B6D7-8D1E694D5B77}" sibTransId="{6076F2E6-69BA-4ABC-81F6-DB3699CA6510}"/>
    <dgm:cxn modelId="{562D2856-1911-4D59-9B6B-C9051E962C50}" type="presOf" srcId="{352A2D5F-6547-42B3-B82A-DF0ECAC338F6}" destId="{579DBCB0-37EA-48E2-A858-4F2B0355BF4F}" srcOrd="0" destOrd="1" presId="urn:microsoft.com/office/officeart/2005/8/layout/list1"/>
    <dgm:cxn modelId="{05712E7E-5E1E-4EFD-94EA-C02C2D0AB79E}" type="presOf" srcId="{AD5B4C89-9976-47C3-AB24-1874B6E18CB0}" destId="{87251E0F-F2E2-4242-B5CB-CBCBE6B3B477}" srcOrd="0" destOrd="0" presId="urn:microsoft.com/office/officeart/2005/8/layout/list1"/>
    <dgm:cxn modelId="{972D451C-732D-424B-B40C-37730B4CD0FC}" srcId="{00CC016E-14BC-4DAD-B7D4-9D3EB1099ECB}" destId="{8BBE0005-BE81-4CD6-A082-8A905E417FA2}" srcOrd="0" destOrd="0" parTransId="{4BD0D497-9BC6-47DF-8B8D-34906C02BB37}" sibTransId="{8D5FE38F-75F1-471D-80E3-3DAE55333E26}"/>
    <dgm:cxn modelId="{1B7F7B43-FC80-4B7E-AD88-7B48B413E0E5}" type="presOf" srcId="{8BBE0005-BE81-4CD6-A082-8A905E417FA2}" destId="{2932174C-4E3A-4765-BAB2-308036EEFAA5}" srcOrd="1" destOrd="0" presId="urn:microsoft.com/office/officeart/2005/8/layout/list1"/>
    <dgm:cxn modelId="{B52D2077-D1F1-47AB-8BB3-B599D5A30538}" srcId="{61BF8D7D-2701-404F-A004-59D483A80BCA}" destId="{02BA3D3C-B40E-43D0-BFC6-24C3518DA770}" srcOrd="0" destOrd="0" parTransId="{9F9CAFB0-9A24-479E-9EF7-E4068460E5CB}" sibTransId="{7C0D68A3-9273-42F3-9E4B-2169A8CE3390}"/>
    <dgm:cxn modelId="{12BF34A3-1DBA-4E86-AC80-14DB4F2805F0}" type="presOf" srcId="{00CC016E-14BC-4DAD-B7D4-9D3EB1099ECB}" destId="{CAE4DC03-FD69-4F67-BAC4-D8D08368706C}" srcOrd="0" destOrd="0" presId="urn:microsoft.com/office/officeart/2005/8/layout/list1"/>
    <dgm:cxn modelId="{1D4290F7-BF7B-4385-9C9C-D6D90700F9D7}" type="presOf" srcId="{02BA3D3C-B40E-43D0-BFC6-24C3518DA770}" destId="{579DBCB0-37EA-48E2-A858-4F2B0355BF4F}" srcOrd="0" destOrd="0" presId="urn:microsoft.com/office/officeart/2005/8/layout/list1"/>
    <dgm:cxn modelId="{986DC78A-C421-4218-8B50-EA5303C2C539}" srcId="{8BBE0005-BE81-4CD6-A082-8A905E417FA2}" destId="{AD5B4C89-9976-47C3-AB24-1874B6E18CB0}" srcOrd="0" destOrd="0" parTransId="{D350190C-0F66-4AD1-9AE4-77E3AE2F8BAA}" sibTransId="{1CD318B9-0C64-482D-8D63-AC67F6C982D2}"/>
    <dgm:cxn modelId="{F45C5E83-C64E-4A25-9423-9781E04399DD}" type="presOf" srcId="{8BBE0005-BE81-4CD6-A082-8A905E417FA2}" destId="{DF48F762-8E0F-44AF-A199-67D5FCA81A16}" srcOrd="0" destOrd="0" presId="urn:microsoft.com/office/officeart/2005/8/layout/list1"/>
    <dgm:cxn modelId="{E7BE25FE-E140-408A-B71A-324BC1AA2757}" type="presOf" srcId="{61BF8D7D-2701-404F-A004-59D483A80BCA}" destId="{82E2E1BE-DCBF-45AD-A853-ADBBBFA1FFF0}" srcOrd="1" destOrd="0" presId="urn:microsoft.com/office/officeart/2005/8/layout/list1"/>
    <dgm:cxn modelId="{23CA1877-0CCB-4DEB-9CF5-86BFE957ADEC}" srcId="{61BF8D7D-2701-404F-A004-59D483A80BCA}" destId="{352A2D5F-6547-42B3-B82A-DF0ECAC338F6}" srcOrd="1" destOrd="0" parTransId="{A77F33F5-98BA-481A-B0DA-0510513B9DF6}" sibTransId="{3ED8247E-2030-493E-84CD-314C2ACA92A4}"/>
    <dgm:cxn modelId="{C4D84DA7-D8E4-4BC8-90FA-DC748E70358D}" type="presOf" srcId="{5CA5FE0F-0A97-4692-BE37-4E1E59C7C1EB}" destId="{87251E0F-F2E2-4242-B5CB-CBCBE6B3B477}" srcOrd="0" destOrd="2" presId="urn:microsoft.com/office/officeart/2005/8/layout/list1"/>
    <dgm:cxn modelId="{1C36FAAD-2D7C-4252-A335-4689680F173B}" type="presParOf" srcId="{CAE4DC03-FD69-4F67-BAC4-D8D08368706C}" destId="{3A661AF6-E891-4219-A9E4-9AD2F8A0FD1D}" srcOrd="0" destOrd="0" presId="urn:microsoft.com/office/officeart/2005/8/layout/list1"/>
    <dgm:cxn modelId="{BABC5545-8B72-44DA-935C-0352D59250BD}" type="presParOf" srcId="{3A661AF6-E891-4219-A9E4-9AD2F8A0FD1D}" destId="{DF48F762-8E0F-44AF-A199-67D5FCA81A16}" srcOrd="0" destOrd="0" presId="urn:microsoft.com/office/officeart/2005/8/layout/list1"/>
    <dgm:cxn modelId="{A301EC86-4337-47BC-80B1-AEBA83C42581}" type="presParOf" srcId="{3A661AF6-E891-4219-A9E4-9AD2F8A0FD1D}" destId="{2932174C-4E3A-4765-BAB2-308036EEFAA5}" srcOrd="1" destOrd="0" presId="urn:microsoft.com/office/officeart/2005/8/layout/list1"/>
    <dgm:cxn modelId="{21D87CDB-BE0D-4B8C-9C83-8C9AA16763CE}" type="presParOf" srcId="{CAE4DC03-FD69-4F67-BAC4-D8D08368706C}" destId="{67D46A23-927C-4585-815A-24F7B6686B63}" srcOrd="1" destOrd="0" presId="urn:microsoft.com/office/officeart/2005/8/layout/list1"/>
    <dgm:cxn modelId="{8BE08445-97A9-4337-827F-6FFAE9FDDCCA}" type="presParOf" srcId="{CAE4DC03-FD69-4F67-BAC4-D8D08368706C}" destId="{87251E0F-F2E2-4242-B5CB-CBCBE6B3B477}" srcOrd="2" destOrd="0" presId="urn:microsoft.com/office/officeart/2005/8/layout/list1"/>
    <dgm:cxn modelId="{AD652FF6-2E5C-48F5-84B2-5A369EED65CE}" type="presParOf" srcId="{CAE4DC03-FD69-4F67-BAC4-D8D08368706C}" destId="{09087037-125E-4D4F-A9B6-0662A3A0F6DD}" srcOrd="3" destOrd="0" presId="urn:microsoft.com/office/officeart/2005/8/layout/list1"/>
    <dgm:cxn modelId="{007D617A-CA2D-4268-A574-27B89E643E51}" type="presParOf" srcId="{CAE4DC03-FD69-4F67-BAC4-D8D08368706C}" destId="{3144C5D4-D4D2-469F-94A9-7BBC7F580A03}" srcOrd="4" destOrd="0" presId="urn:microsoft.com/office/officeart/2005/8/layout/list1"/>
    <dgm:cxn modelId="{7C1608B2-E326-4400-8309-80D275AD507A}" type="presParOf" srcId="{3144C5D4-D4D2-469F-94A9-7BBC7F580A03}" destId="{3231FCC9-FC90-4611-9B58-EA92420B47C0}" srcOrd="0" destOrd="0" presId="urn:microsoft.com/office/officeart/2005/8/layout/list1"/>
    <dgm:cxn modelId="{4BD2B4B5-570A-4FAC-842C-C73CCF34A4B1}" type="presParOf" srcId="{3144C5D4-D4D2-469F-94A9-7BBC7F580A03}" destId="{82E2E1BE-DCBF-45AD-A853-ADBBBFA1FFF0}" srcOrd="1" destOrd="0" presId="urn:microsoft.com/office/officeart/2005/8/layout/list1"/>
    <dgm:cxn modelId="{D66580E8-60B9-4FE7-A3CD-9E2A52884CE0}" type="presParOf" srcId="{CAE4DC03-FD69-4F67-BAC4-D8D08368706C}" destId="{622FCD78-9B8A-401B-B7B1-AA7B96D42F53}" srcOrd="5" destOrd="0" presId="urn:microsoft.com/office/officeart/2005/8/layout/list1"/>
    <dgm:cxn modelId="{28A2B069-6C0A-4F6A-8A98-DAB39FF7AEB0}" type="presParOf" srcId="{CAE4DC03-FD69-4F67-BAC4-D8D08368706C}" destId="{579DBCB0-37EA-48E2-A858-4F2B0355BF4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251E0F-F2E2-4242-B5CB-CBCBE6B3B477}">
      <dsp:nvSpPr>
        <dsp:cNvPr id="0" name=""/>
        <dsp:cNvSpPr/>
      </dsp:nvSpPr>
      <dsp:spPr>
        <a:xfrm>
          <a:off x="0" y="428695"/>
          <a:ext cx="7892459" cy="2680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2543" tIns="479044" rIns="612543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Each LP captures all algorithms for a given variant of the secretary problem for </a:t>
          </a:r>
          <a:r>
            <a:rPr lang="en-US" sz="2300" i="1" kern="1200" dirty="0" smtClean="0"/>
            <a:t>n</a:t>
          </a:r>
          <a:r>
            <a:rPr lang="en-US" sz="2300" kern="1200" dirty="0" smtClean="0"/>
            <a:t> secretaries.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An optimal solution for the LP induces an optimal algorithm for a given </a:t>
          </a:r>
          <a:r>
            <a:rPr lang="en-US" sz="2300" i="1" kern="1200" dirty="0" smtClean="0"/>
            <a:t>n</a:t>
          </a:r>
          <a:r>
            <a:rPr lang="en-US" sz="2300" kern="1200" dirty="0" smtClean="0"/>
            <a:t>, and vice versa.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Dual solutions provide hardness results (some of our hardness results use this technique).</a:t>
          </a:r>
        </a:p>
      </dsp:txBody>
      <dsp:txXfrm>
        <a:off x="0" y="428695"/>
        <a:ext cx="7892459" cy="2680650"/>
      </dsp:txXfrm>
    </dsp:sp>
    <dsp:sp modelId="{2932174C-4E3A-4765-BAB2-308036EEFAA5}">
      <dsp:nvSpPr>
        <dsp:cNvPr id="0" name=""/>
        <dsp:cNvSpPr/>
      </dsp:nvSpPr>
      <dsp:spPr>
        <a:xfrm>
          <a:off x="247871" y="89215"/>
          <a:ext cx="7501927" cy="6789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8821" tIns="0" rIns="208821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Algorithms Capturing LPs Family [Buchbinder et al. 2010]</a:t>
          </a:r>
          <a:endParaRPr lang="en-US" sz="2300" kern="1200" dirty="0"/>
        </a:p>
      </dsp:txBody>
      <dsp:txXfrm>
        <a:off x="281015" y="122359"/>
        <a:ext cx="7435639" cy="612672"/>
      </dsp:txXfrm>
    </dsp:sp>
    <dsp:sp modelId="{579DBCB0-37EA-48E2-A858-4F2B0355BF4F}">
      <dsp:nvSpPr>
        <dsp:cNvPr id="0" name=""/>
        <dsp:cNvSpPr/>
      </dsp:nvSpPr>
      <dsp:spPr>
        <a:xfrm>
          <a:off x="0" y="3573026"/>
          <a:ext cx="7892459" cy="1666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12543" tIns="479044" rIns="612543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Random arrival times for the secretaries instead of random arrival order.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More on this later.</a:t>
          </a:r>
          <a:endParaRPr lang="en-US" sz="2300" kern="1200" dirty="0"/>
        </a:p>
      </dsp:txBody>
      <dsp:txXfrm>
        <a:off x="0" y="3573026"/>
        <a:ext cx="7892459" cy="1666350"/>
      </dsp:txXfrm>
    </dsp:sp>
    <dsp:sp modelId="{82E2E1BE-DCBF-45AD-A853-ADBBBFA1FFF0}">
      <dsp:nvSpPr>
        <dsp:cNvPr id="0" name=""/>
        <dsp:cNvSpPr/>
      </dsp:nvSpPr>
      <dsp:spPr>
        <a:xfrm>
          <a:off x="247871" y="3233546"/>
          <a:ext cx="7501927" cy="678960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8821" tIns="0" rIns="208821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An alternative arrival process. [Feldman et al. 2011]</a:t>
          </a:r>
          <a:endParaRPr lang="en-US" sz="2300" kern="1200" dirty="0" smtClean="0"/>
        </a:p>
      </dsp:txBody>
      <dsp:txXfrm>
        <a:off x="281015" y="3266690"/>
        <a:ext cx="7435639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FF66A-1574-4C93-B4E9-C0BDC8E5D8B4}" type="datetimeFigureOut">
              <a:rPr lang="en-US" smtClean="0"/>
              <a:pPr/>
              <a:t>5/1/2012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72AEA-9035-4A4F-876A-980EDD673C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191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52FD-8BD8-41C6-B89C-61D3260C7E0B}" type="datetime1">
              <a:rPr lang="en-US" smtClean="0"/>
              <a:pPr/>
              <a:t>5/1/2012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4983-62DF-44C1-88F4-A727E2DC619A}" type="datetime1">
              <a:rPr lang="en-US" smtClean="0"/>
              <a:pPr/>
              <a:t>5/1/2012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2FDC-4AB3-4462-A9DB-9F44016EE56B}" type="datetime1">
              <a:rPr lang="en-US" smtClean="0"/>
              <a:pPr/>
              <a:t>5/1/2012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69FC8-5E63-4351-9A7B-D847C1786045}" type="datetime1">
              <a:rPr lang="en-US" smtClean="0"/>
              <a:pPr/>
              <a:t>5/1/2012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71472" y="1071546"/>
            <a:ext cx="3357586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D65B-6DF0-42F0-9634-C9F20369AFBE}" type="datetime1">
              <a:rPr lang="en-US" smtClean="0"/>
              <a:pPr/>
              <a:t>5/1/2012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B502-283D-453F-B024-86AA3B7A1555}" type="datetime1">
              <a:rPr lang="en-US" smtClean="0"/>
              <a:pPr/>
              <a:t>5/1/2012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EC6D-A35B-471F-92B8-CD78DD3E2533}" type="datetime1">
              <a:rPr lang="en-US" smtClean="0"/>
              <a:pPr/>
              <a:t>5/1/2012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D8D0-33A3-44AA-8DBF-547A4F84404C}" type="datetime1">
              <a:rPr lang="en-US" smtClean="0"/>
              <a:pPr/>
              <a:t>5/1/2012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790C-D101-45AE-A957-F471E23E0B97}" type="datetime1">
              <a:rPr lang="en-US" smtClean="0"/>
              <a:pPr/>
              <a:t>5/1/2012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1A1F-5DFD-4AC9-952A-D3DD0C389AC7}" type="datetime1">
              <a:rPr lang="en-US" smtClean="0"/>
              <a:pPr/>
              <a:t>5/1/2012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F897-E4A5-491A-A693-5D93010B0B2E}" type="datetime1">
              <a:rPr lang="en-US" smtClean="0"/>
              <a:pPr/>
              <a:t>5/1/2012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E9F06-BEB9-4F96-831D-6145543E1D40}" type="datetime1">
              <a:rPr lang="en-US" smtClean="0"/>
              <a:pPr/>
              <a:t>5/1/2012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391023"/>
            <a:ext cx="8064896" cy="147002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Interviewing Secretaries in Parallel</a:t>
            </a:r>
            <a:endParaRPr lang="en-US" sz="3200" b="1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043608" y="4012480"/>
            <a:ext cx="3876675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800" dirty="0">
                <a:solidFill>
                  <a:schemeClr val="tx1"/>
                </a:solidFill>
              </a:rPr>
              <a:t>Moran </a:t>
            </a:r>
            <a:r>
              <a:rPr lang="en-US" sz="2800" dirty="0" smtClean="0">
                <a:solidFill>
                  <a:schemeClr val="tx1"/>
                </a:solidFill>
              </a:rPr>
              <a:t>Feldman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427984" y="3943886"/>
            <a:ext cx="324036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Moshe Tennenholtz</a:t>
            </a:r>
          </a:p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292080" y="692696"/>
            <a:ext cx="3384376" cy="1256625"/>
            <a:chOff x="5508104" y="764704"/>
            <a:chExt cx="3384376" cy="1256625"/>
          </a:xfrm>
        </p:grpSpPr>
        <p:grpSp>
          <p:nvGrpSpPr>
            <p:cNvPr id="3" name="Group 2"/>
            <p:cNvGrpSpPr/>
            <p:nvPr/>
          </p:nvGrpSpPr>
          <p:grpSpPr>
            <a:xfrm>
              <a:off x="5508104" y="764704"/>
              <a:ext cx="1075504" cy="1256625"/>
              <a:chOff x="6804248" y="1164263"/>
              <a:chExt cx="1075504" cy="1256625"/>
            </a:xfrm>
          </p:grpSpPr>
          <p:pic>
            <p:nvPicPr>
              <p:cNvPr id="6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236296" y="1164263"/>
                <a:ext cx="643456" cy="8965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5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092280" y="1236271"/>
                <a:ext cx="643456" cy="8965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6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948264" y="1380287"/>
                <a:ext cx="643456" cy="8965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7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804248" y="1524303"/>
                <a:ext cx="643456" cy="8965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6660232" y="764704"/>
              <a:ext cx="1075504" cy="1256625"/>
              <a:chOff x="6804248" y="1164263"/>
              <a:chExt cx="1075504" cy="1256625"/>
            </a:xfrm>
          </p:grpSpPr>
          <p:pic>
            <p:nvPicPr>
              <p:cNvPr id="19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236296" y="1164263"/>
                <a:ext cx="643456" cy="8965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092280" y="1236271"/>
                <a:ext cx="643456" cy="8965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1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948264" y="1380287"/>
                <a:ext cx="643456" cy="8965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2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804248" y="1524303"/>
                <a:ext cx="643456" cy="8965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7816976" y="764704"/>
              <a:ext cx="1075504" cy="1256625"/>
              <a:chOff x="6804248" y="1164263"/>
              <a:chExt cx="1075504" cy="1256625"/>
            </a:xfrm>
          </p:grpSpPr>
          <p:pic>
            <p:nvPicPr>
              <p:cNvPr id="24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236296" y="1164263"/>
                <a:ext cx="643456" cy="8965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5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092280" y="1236271"/>
                <a:ext cx="643456" cy="8965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6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948264" y="1380287"/>
                <a:ext cx="643456" cy="8965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7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804248" y="1524303"/>
                <a:ext cx="643456" cy="8965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4261792"/>
            <a:ext cx="4972190" cy="32716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Competitive 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0160"/>
            <a:ext cx="8229600" cy="5229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How do we evaluate an algorithm for this model?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b="1" u="sng" dirty="0" smtClean="0"/>
              <a:t>Notation</a:t>
            </a:r>
          </a:p>
          <a:p>
            <a:r>
              <a:rPr lang="en-US" i="1" dirty="0" smtClean="0"/>
              <a:t>ALG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 – The number of top </a:t>
            </a:r>
            <a:r>
              <a:rPr lang="en-US" i="1" dirty="0" smtClean="0"/>
              <a:t>k</a:t>
            </a:r>
            <a:r>
              <a:rPr lang="en-US" dirty="0" smtClean="0"/>
              <a:t> secretaries hired by </a:t>
            </a:r>
            <a:r>
              <a:rPr lang="en-US" i="1" dirty="0" smtClean="0"/>
              <a:t>ALG </a:t>
            </a:r>
            <a:r>
              <a:rPr lang="en-US" dirty="0" smtClean="0"/>
              <a:t>on an input of </a:t>
            </a:r>
            <a:r>
              <a:rPr lang="en-US" i="1" dirty="0" smtClean="0"/>
              <a:t>n</a:t>
            </a:r>
            <a:r>
              <a:rPr lang="en-US" dirty="0" smtClean="0"/>
              <a:t> secretaries. Notice that </a:t>
            </a:r>
            <a:r>
              <a:rPr lang="en-US" i="1" dirty="0" smtClean="0"/>
              <a:t>ALG</a:t>
            </a:r>
            <a:r>
              <a:rPr lang="en-US" dirty="0" smtClean="0"/>
              <a:t>(</a:t>
            </a:r>
            <a:r>
              <a:rPr lang="en-US" i="1" dirty="0" smtClean="0">
                <a:latin typeface="Verdana" pitchFamily="34" charset="0"/>
              </a:rPr>
              <a:t>n</a:t>
            </a:r>
            <a:r>
              <a:rPr lang="en-US" dirty="0" smtClean="0"/>
              <a:t>) is a random variable of:</a:t>
            </a:r>
          </a:p>
          <a:p>
            <a:pPr lvl="1"/>
            <a:r>
              <a:rPr lang="en-US" dirty="0" smtClean="0"/>
              <a:t>The arrival order.</a:t>
            </a:r>
          </a:p>
          <a:p>
            <a:pPr lvl="1"/>
            <a:r>
              <a:rPr lang="en-US" dirty="0" smtClean="0"/>
              <a:t>The randomness of </a:t>
            </a:r>
            <a:r>
              <a:rPr lang="en-US" i="1" dirty="0" smtClean="0"/>
              <a:t>ALG</a:t>
            </a:r>
            <a:r>
              <a:rPr lang="en-US" dirty="0" smtClean="0"/>
              <a:t> itself.</a:t>
            </a:r>
          </a:p>
          <a:p>
            <a:pPr marL="0" indent="0">
              <a:buNone/>
            </a:pPr>
            <a:endParaRPr lang="en-US" sz="2100" dirty="0" smtClean="0">
              <a:latin typeface="+mj-lt"/>
            </a:endParaRPr>
          </a:p>
          <a:p>
            <a:pPr>
              <a:buNone/>
            </a:pPr>
            <a:r>
              <a:rPr lang="en-US" b="1" u="sng" dirty="0" smtClean="0">
                <a:latin typeface="+mj-lt"/>
              </a:rPr>
              <a:t>Competitive Ratio</a:t>
            </a:r>
            <a:endParaRPr lang="en-US" dirty="0" smtClean="0">
              <a:latin typeface="+mj-lt"/>
            </a:endParaRPr>
          </a:p>
          <a:p>
            <a:pPr>
              <a:buNone/>
            </a:pPr>
            <a:r>
              <a:rPr lang="en-US" dirty="0" smtClean="0">
                <a:latin typeface="+mj-lt"/>
              </a:rPr>
              <a:t>Definition:</a:t>
            </a:r>
          </a:p>
          <a:p>
            <a:pPr>
              <a:buNone/>
            </a:pPr>
            <a:endParaRPr lang="en-US" sz="2100" i="1" u="sng" dirty="0" smtClean="0">
              <a:latin typeface="+mj-lt"/>
            </a:endParaRPr>
          </a:p>
          <a:p>
            <a:pPr marL="0" indent="0">
              <a:buNone/>
            </a:pPr>
            <a:r>
              <a:rPr lang="en-US" b="1" dirty="0" smtClean="0">
                <a:latin typeface="+mj-lt"/>
              </a:rPr>
              <a:t>Remark</a:t>
            </a:r>
            <a:r>
              <a:rPr lang="en-US" dirty="0" smtClean="0">
                <a:latin typeface="+mj-lt"/>
              </a:rPr>
              <a:t>: This is not exactly the standard definition of competitive ratio.</a:t>
            </a:r>
            <a:endParaRPr lang="en-US" i="1" u="sng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768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3699776"/>
              </p:ext>
            </p:extLst>
          </p:nvPr>
        </p:nvGraphicFramePr>
        <p:xfrm>
          <a:off x="3622675" y="4868863"/>
          <a:ext cx="1481138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73" name="Equation" r:id="rId3" imgW="736560" imgH="393480" progId="Equation.3">
                  <p:embed/>
                </p:oleObj>
              </mc:Choice>
              <mc:Fallback>
                <p:oleObj name="Equation" r:id="rId3" imgW="73656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2675" y="4868863"/>
                        <a:ext cx="1481138" cy="7921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 descr="C:\Documents and Settings\moranfe\Local Settings\Temporary Internet Files\Content.IE5\05LL1K6H\MCj0250407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72396" y="226820"/>
            <a:ext cx="928694" cy="1120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Hiring 2 Secretaries from 2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Formally: </a:t>
            </a:r>
            <a:r>
              <a:rPr lang="en-US" i="1" dirty="0" smtClean="0"/>
              <a:t>k</a:t>
            </a:r>
            <a:r>
              <a:rPr lang="en-US" dirty="0" smtClean="0"/>
              <a:t> = 2, </a:t>
            </a:r>
            <a:r>
              <a:rPr lang="en-US" i="1" dirty="0" smtClean="0"/>
              <a:t>Q</a:t>
            </a:r>
            <a:r>
              <a:rPr lang="en-US" dirty="0" smtClean="0"/>
              <a:t> = 2, </a:t>
            </a:r>
            <a:r>
              <a:rPr lang="en-US" i="1" dirty="0" smtClean="0"/>
              <a:t>D</a:t>
            </a:r>
            <a:r>
              <a:rPr lang="en-US" dirty="0" smtClean="0"/>
              <a:t> = </a:t>
            </a:r>
            <a:r>
              <a:rPr lang="en-US" i="1" dirty="0" smtClean="0"/>
              <a:t>n</a:t>
            </a:r>
            <a:r>
              <a:rPr lang="en-US" dirty="0" smtClean="0"/>
              <a:t> / 2</a:t>
            </a:r>
          </a:p>
          <a:p>
            <a:r>
              <a:rPr lang="en-US" dirty="0" smtClean="0"/>
              <a:t>Toy example. Demonstrates:</a:t>
            </a:r>
          </a:p>
          <a:p>
            <a:pPr lvl="1"/>
            <a:r>
              <a:rPr lang="en-US" dirty="0" smtClean="0"/>
              <a:t>Counter intuitive results</a:t>
            </a:r>
          </a:p>
          <a:p>
            <a:pPr lvl="1"/>
            <a:r>
              <a:rPr lang="en-US" dirty="0" smtClean="0"/>
              <a:t>Techniques</a:t>
            </a:r>
          </a:p>
          <a:p>
            <a:r>
              <a:rPr lang="en-US" dirty="0" smtClean="0"/>
              <a:t>Consider 3 subcases:</a:t>
            </a:r>
          </a:p>
          <a:p>
            <a:pPr lvl="1"/>
            <a:r>
              <a:rPr lang="en-US" dirty="0" smtClean="0"/>
              <a:t>Exclusive Positions</a:t>
            </a:r>
          </a:p>
          <a:p>
            <a:pPr lvl="1"/>
            <a:r>
              <a:rPr lang="en-US" dirty="0" smtClean="0"/>
              <a:t>Shared Positions</a:t>
            </a:r>
          </a:p>
          <a:p>
            <a:pPr lvl="1"/>
            <a:r>
              <a:rPr lang="en-US" dirty="0"/>
              <a:t>One </a:t>
            </a:r>
            <a:r>
              <a:rPr lang="en-US" dirty="0" smtClean="0"/>
              <a:t>Queue</a:t>
            </a:r>
            <a:r>
              <a:rPr lang="en-US" dirty="0"/>
              <a:t>: there is only one queue, from which we interview </a:t>
            </a:r>
            <a:r>
              <a:rPr lang="en-US" i="1" dirty="0"/>
              <a:t>n</a:t>
            </a:r>
            <a:r>
              <a:rPr lang="en-US" dirty="0"/>
              <a:t> / 2 secretaries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110522" y="5104222"/>
            <a:ext cx="2597382" cy="917066"/>
            <a:chOff x="753029" y="5130707"/>
            <a:chExt cx="2597382" cy="917066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53029" y="5130707"/>
              <a:ext cx="643456" cy="890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08264" y="5157192"/>
              <a:ext cx="643456" cy="890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051720" y="5157192"/>
              <a:ext cx="643456" cy="890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706955" y="5157192"/>
              <a:ext cx="643456" cy="890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0" name="Group 9"/>
          <p:cNvGrpSpPr/>
          <p:nvPr/>
        </p:nvGrpSpPr>
        <p:grpSpPr>
          <a:xfrm>
            <a:off x="932513" y="5786226"/>
            <a:ext cx="2597382" cy="917066"/>
            <a:chOff x="753029" y="5130707"/>
            <a:chExt cx="2597382" cy="917066"/>
          </a:xfrm>
        </p:grpSpPr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53029" y="5130707"/>
              <a:ext cx="643456" cy="890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08264" y="5157192"/>
              <a:ext cx="643456" cy="890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3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051720" y="5157192"/>
              <a:ext cx="643456" cy="890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706955" y="5157192"/>
              <a:ext cx="643456" cy="890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78850" name="Picture 2" descr="C:\Users\t-moranf\AppData\Local\Microsoft\Windows\Temporary Internet Files\Content.IE5\O6FX9ZAD\MC90043391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321" y="5333112"/>
            <a:ext cx="1192232" cy="1192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t-moranf\AppData\Local\Microsoft\Windows\Temporary Internet Files\Content.IE5\O6FX9ZAD\MC90043391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4104" y="5333112"/>
            <a:ext cx="1192232" cy="1192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8923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Arrival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869"/>
            <a:ext cx="8229600" cy="358329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The Arrival Process</a:t>
            </a:r>
          </a:p>
          <a:p>
            <a:pPr>
              <a:buNone/>
            </a:pPr>
            <a:r>
              <a:rPr lang="en-US" dirty="0" smtClean="0"/>
              <a:t>Secretaries arrive in a random order (random permutation).</a:t>
            </a:r>
          </a:p>
          <a:p>
            <a:pPr>
              <a:lnSpc>
                <a:spcPct val="70000"/>
              </a:lnSpc>
              <a:buNone/>
            </a:pPr>
            <a:endParaRPr lang="en-US" sz="3100" b="1" u="sng" dirty="0" smtClean="0"/>
          </a:p>
          <a:p>
            <a:pPr>
              <a:buNone/>
            </a:pPr>
            <a:r>
              <a:rPr lang="en-US" b="1" u="sng" dirty="0" smtClean="0"/>
              <a:t>Alternative Arrival Process</a:t>
            </a:r>
            <a:r>
              <a:rPr lang="en-US" dirty="0" smtClean="0"/>
              <a:t> [Feldman et al. 2011]</a:t>
            </a:r>
          </a:p>
          <a:p>
            <a:pPr marL="0" indent="0">
              <a:buNone/>
            </a:pPr>
            <a:r>
              <a:rPr lang="en-US" dirty="0" smtClean="0"/>
              <a:t>Secretaries arrive at random times within the range [0, 1].</a:t>
            </a:r>
          </a:p>
          <a:p>
            <a:pPr marL="0" indent="0">
              <a:lnSpc>
                <a:spcPct val="70000"/>
              </a:lnSpc>
              <a:buNone/>
            </a:pPr>
            <a:endParaRPr lang="en-US" sz="3100" dirty="0" smtClean="0"/>
          </a:p>
          <a:p>
            <a:pPr marL="0" indent="0">
              <a:buNone/>
            </a:pPr>
            <a:r>
              <a:rPr lang="en-US" b="1" u="sng" dirty="0" smtClean="0"/>
              <a:t>Equivalence of the Arrival Processes for Single Queues</a:t>
            </a:r>
          </a:p>
          <a:p>
            <a:pPr marL="450000" indent="-450000">
              <a:buFont typeface="Wingdings 3"/>
              <a:buChar char="]"/>
            </a:pPr>
            <a:r>
              <a:rPr lang="en-US" dirty="0" smtClean="0">
                <a:sym typeface="Wingdings 3"/>
              </a:rPr>
              <a:t>Random arrival times induce a random permutation.</a:t>
            </a:r>
          </a:p>
          <a:p>
            <a:pPr marL="450000" indent="-450000">
              <a:buFont typeface="Wingdings 3"/>
              <a:buChar char="\"/>
            </a:pPr>
            <a:r>
              <a:rPr lang="en-US" dirty="0" smtClean="0">
                <a:sym typeface="Wingdings 3"/>
              </a:rPr>
              <a:t>Choose </a:t>
            </a:r>
            <a:r>
              <a:rPr lang="en-US" i="1" dirty="0" smtClean="0">
                <a:sym typeface="Wingdings 3"/>
              </a:rPr>
              <a:t>n</a:t>
            </a:r>
            <a:r>
              <a:rPr lang="en-US" dirty="0" smtClean="0">
                <a:sym typeface="Wingdings 3"/>
              </a:rPr>
              <a:t> random arrival times, sort them, and assign them to the secretaries upon arrival.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475656" y="6074712"/>
            <a:ext cx="5688632" cy="378624"/>
            <a:chOff x="1475656" y="5445224"/>
            <a:chExt cx="5688632" cy="378624"/>
          </a:xfrm>
        </p:grpSpPr>
        <p:sp>
          <p:nvSpPr>
            <p:cNvPr id="6" name="TextBox 5"/>
            <p:cNvSpPr txBox="1"/>
            <p:nvPr/>
          </p:nvSpPr>
          <p:spPr>
            <a:xfrm>
              <a:off x="2627784" y="5454516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1/3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703487" y="5445224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1/2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647703" y="5454516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4/5</a:t>
              </a:r>
              <a:endParaRPr lang="en-US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1475656" y="5454516"/>
              <a:ext cx="5688632" cy="1588"/>
            </a:xfrm>
            <a:prstGeom prst="straightConnector1">
              <a:avLst/>
            </a:prstGeom>
            <a:ln w="762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513860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513860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513860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6" name="Group 15"/>
          <p:cNvGrpSpPr/>
          <p:nvPr/>
        </p:nvGrpSpPr>
        <p:grpSpPr>
          <a:xfrm>
            <a:off x="6732240" y="326464"/>
            <a:ext cx="1809750" cy="1241425"/>
            <a:chOff x="5867400" y="908050"/>
            <a:chExt cx="2200275" cy="1727200"/>
          </a:xfrm>
        </p:grpSpPr>
        <p:sp>
          <p:nvSpPr>
            <p:cNvPr id="17" name="AutoShape 4"/>
            <p:cNvSpPr>
              <a:spLocks noChangeAspect="1" noChangeArrowheads="1" noTextEdit="1"/>
            </p:cNvSpPr>
            <p:nvPr/>
          </p:nvSpPr>
          <p:spPr bwMode="auto">
            <a:xfrm>
              <a:off x="5867400" y="908050"/>
              <a:ext cx="2200275" cy="172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7643813" y="1133475"/>
              <a:ext cx="415925" cy="1501775"/>
            </a:xfrm>
            <a:custGeom>
              <a:avLst/>
              <a:gdLst>
                <a:gd name="T0" fmla="*/ 90 w 525"/>
                <a:gd name="T1" fmla="*/ 1875 h 1892"/>
                <a:gd name="T2" fmla="*/ 86 w 525"/>
                <a:gd name="T3" fmla="*/ 1830 h 1892"/>
                <a:gd name="T4" fmla="*/ 38 w 525"/>
                <a:gd name="T5" fmla="*/ 1792 h 1892"/>
                <a:gd name="T6" fmla="*/ 0 w 525"/>
                <a:gd name="T7" fmla="*/ 1753 h 1892"/>
                <a:gd name="T8" fmla="*/ 42 w 525"/>
                <a:gd name="T9" fmla="*/ 1713 h 1892"/>
                <a:gd name="T10" fmla="*/ 103 w 525"/>
                <a:gd name="T11" fmla="*/ 1692 h 1892"/>
                <a:gd name="T12" fmla="*/ 117 w 525"/>
                <a:gd name="T13" fmla="*/ 1685 h 1892"/>
                <a:gd name="T14" fmla="*/ 93 w 525"/>
                <a:gd name="T15" fmla="*/ 1590 h 1892"/>
                <a:gd name="T16" fmla="*/ 111 w 525"/>
                <a:gd name="T17" fmla="*/ 1191 h 1892"/>
                <a:gd name="T18" fmla="*/ 76 w 525"/>
                <a:gd name="T19" fmla="*/ 1045 h 1892"/>
                <a:gd name="T20" fmla="*/ 70 w 525"/>
                <a:gd name="T21" fmla="*/ 1008 h 1892"/>
                <a:gd name="T22" fmla="*/ 58 w 525"/>
                <a:gd name="T23" fmla="*/ 970 h 1892"/>
                <a:gd name="T24" fmla="*/ 76 w 525"/>
                <a:gd name="T25" fmla="*/ 834 h 1892"/>
                <a:gd name="T26" fmla="*/ 97 w 525"/>
                <a:gd name="T27" fmla="*/ 665 h 1892"/>
                <a:gd name="T28" fmla="*/ 106 w 525"/>
                <a:gd name="T29" fmla="*/ 548 h 1892"/>
                <a:gd name="T30" fmla="*/ 135 w 525"/>
                <a:gd name="T31" fmla="*/ 423 h 1892"/>
                <a:gd name="T32" fmla="*/ 183 w 525"/>
                <a:gd name="T33" fmla="*/ 365 h 1892"/>
                <a:gd name="T34" fmla="*/ 165 w 525"/>
                <a:gd name="T35" fmla="*/ 320 h 1892"/>
                <a:gd name="T36" fmla="*/ 150 w 525"/>
                <a:gd name="T37" fmla="*/ 276 h 1892"/>
                <a:gd name="T38" fmla="*/ 118 w 525"/>
                <a:gd name="T39" fmla="*/ 258 h 1892"/>
                <a:gd name="T40" fmla="*/ 106 w 525"/>
                <a:gd name="T41" fmla="*/ 251 h 1892"/>
                <a:gd name="T42" fmla="*/ 107 w 525"/>
                <a:gd name="T43" fmla="*/ 212 h 1892"/>
                <a:gd name="T44" fmla="*/ 146 w 525"/>
                <a:gd name="T45" fmla="*/ 164 h 1892"/>
                <a:gd name="T46" fmla="*/ 122 w 525"/>
                <a:gd name="T47" fmla="*/ 126 h 1892"/>
                <a:gd name="T48" fmla="*/ 155 w 525"/>
                <a:gd name="T49" fmla="*/ 50 h 1892"/>
                <a:gd name="T50" fmla="*/ 221 w 525"/>
                <a:gd name="T51" fmla="*/ 25 h 1892"/>
                <a:gd name="T52" fmla="*/ 270 w 525"/>
                <a:gd name="T53" fmla="*/ 28 h 1892"/>
                <a:gd name="T54" fmla="*/ 309 w 525"/>
                <a:gd name="T55" fmla="*/ 26 h 1892"/>
                <a:gd name="T56" fmla="*/ 334 w 525"/>
                <a:gd name="T57" fmla="*/ 25 h 1892"/>
                <a:gd name="T58" fmla="*/ 355 w 525"/>
                <a:gd name="T59" fmla="*/ 4 h 1892"/>
                <a:gd name="T60" fmla="*/ 426 w 525"/>
                <a:gd name="T61" fmla="*/ 39 h 1892"/>
                <a:gd name="T62" fmla="*/ 460 w 525"/>
                <a:gd name="T63" fmla="*/ 150 h 1892"/>
                <a:gd name="T64" fmla="*/ 439 w 525"/>
                <a:gd name="T65" fmla="*/ 186 h 1892"/>
                <a:gd name="T66" fmla="*/ 416 w 525"/>
                <a:gd name="T67" fmla="*/ 196 h 1892"/>
                <a:gd name="T68" fmla="*/ 394 w 525"/>
                <a:gd name="T69" fmla="*/ 261 h 1892"/>
                <a:gd name="T70" fmla="*/ 341 w 525"/>
                <a:gd name="T71" fmla="*/ 301 h 1892"/>
                <a:gd name="T72" fmla="*/ 316 w 525"/>
                <a:gd name="T73" fmla="*/ 315 h 1892"/>
                <a:gd name="T74" fmla="*/ 342 w 525"/>
                <a:gd name="T75" fmla="*/ 355 h 1892"/>
                <a:gd name="T76" fmla="*/ 395 w 525"/>
                <a:gd name="T77" fmla="*/ 395 h 1892"/>
                <a:gd name="T78" fmla="*/ 449 w 525"/>
                <a:gd name="T79" fmla="*/ 430 h 1892"/>
                <a:gd name="T80" fmla="*/ 489 w 525"/>
                <a:gd name="T81" fmla="*/ 527 h 1892"/>
                <a:gd name="T82" fmla="*/ 506 w 525"/>
                <a:gd name="T83" fmla="*/ 646 h 1892"/>
                <a:gd name="T84" fmla="*/ 521 w 525"/>
                <a:gd name="T85" fmla="*/ 746 h 1892"/>
                <a:gd name="T86" fmla="*/ 525 w 525"/>
                <a:gd name="T87" fmla="*/ 980 h 1892"/>
                <a:gd name="T88" fmla="*/ 499 w 525"/>
                <a:gd name="T89" fmla="*/ 1062 h 1892"/>
                <a:gd name="T90" fmla="*/ 495 w 525"/>
                <a:gd name="T91" fmla="*/ 1564 h 1892"/>
                <a:gd name="T92" fmla="*/ 485 w 525"/>
                <a:gd name="T93" fmla="*/ 1746 h 1892"/>
                <a:gd name="T94" fmla="*/ 473 w 525"/>
                <a:gd name="T95" fmla="*/ 1755 h 1892"/>
                <a:gd name="T96" fmla="*/ 480 w 525"/>
                <a:gd name="T97" fmla="*/ 1852 h 1892"/>
                <a:gd name="T98" fmla="*/ 437 w 525"/>
                <a:gd name="T99" fmla="*/ 1878 h 1892"/>
                <a:gd name="T100" fmla="*/ 387 w 525"/>
                <a:gd name="T101" fmla="*/ 1881 h 1892"/>
                <a:gd name="T102" fmla="*/ 374 w 525"/>
                <a:gd name="T103" fmla="*/ 1864 h 1892"/>
                <a:gd name="T104" fmla="*/ 355 w 525"/>
                <a:gd name="T105" fmla="*/ 1864 h 1892"/>
                <a:gd name="T106" fmla="*/ 336 w 525"/>
                <a:gd name="T107" fmla="*/ 1875 h 1892"/>
                <a:gd name="T108" fmla="*/ 257 w 525"/>
                <a:gd name="T109" fmla="*/ 1885 h 1892"/>
                <a:gd name="T110" fmla="*/ 160 w 525"/>
                <a:gd name="T111" fmla="*/ 1891 h 18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25" h="1892">
                  <a:moveTo>
                    <a:pt x="136" y="1892"/>
                  </a:moveTo>
                  <a:lnTo>
                    <a:pt x="114" y="1888"/>
                  </a:lnTo>
                  <a:lnTo>
                    <a:pt x="100" y="1882"/>
                  </a:lnTo>
                  <a:lnTo>
                    <a:pt x="90" y="1875"/>
                  </a:lnTo>
                  <a:lnTo>
                    <a:pt x="86" y="1867"/>
                  </a:lnTo>
                  <a:lnTo>
                    <a:pt x="83" y="1857"/>
                  </a:lnTo>
                  <a:lnTo>
                    <a:pt x="85" y="1845"/>
                  </a:lnTo>
                  <a:lnTo>
                    <a:pt x="86" y="1830"/>
                  </a:lnTo>
                  <a:lnTo>
                    <a:pt x="86" y="1813"/>
                  </a:lnTo>
                  <a:lnTo>
                    <a:pt x="71" y="1805"/>
                  </a:lnTo>
                  <a:lnTo>
                    <a:pt x="54" y="1798"/>
                  </a:lnTo>
                  <a:lnTo>
                    <a:pt x="38" y="1792"/>
                  </a:lnTo>
                  <a:lnTo>
                    <a:pt x="22" y="1787"/>
                  </a:lnTo>
                  <a:lnTo>
                    <a:pt x="11" y="1778"/>
                  </a:lnTo>
                  <a:lnTo>
                    <a:pt x="3" y="1769"/>
                  </a:lnTo>
                  <a:lnTo>
                    <a:pt x="0" y="1753"/>
                  </a:lnTo>
                  <a:lnTo>
                    <a:pt x="4" y="1734"/>
                  </a:lnTo>
                  <a:lnTo>
                    <a:pt x="16" y="1727"/>
                  </a:lnTo>
                  <a:lnTo>
                    <a:pt x="28" y="1720"/>
                  </a:lnTo>
                  <a:lnTo>
                    <a:pt x="42" y="1713"/>
                  </a:lnTo>
                  <a:lnTo>
                    <a:pt x="57" y="1708"/>
                  </a:lnTo>
                  <a:lnTo>
                    <a:pt x="72" y="1702"/>
                  </a:lnTo>
                  <a:lnTo>
                    <a:pt x="88" y="1698"/>
                  </a:lnTo>
                  <a:lnTo>
                    <a:pt x="103" y="1692"/>
                  </a:lnTo>
                  <a:lnTo>
                    <a:pt x="115" y="1688"/>
                  </a:lnTo>
                  <a:lnTo>
                    <a:pt x="117" y="1687"/>
                  </a:lnTo>
                  <a:lnTo>
                    <a:pt x="117" y="1687"/>
                  </a:lnTo>
                  <a:lnTo>
                    <a:pt x="117" y="1685"/>
                  </a:lnTo>
                  <a:lnTo>
                    <a:pt x="118" y="1685"/>
                  </a:lnTo>
                  <a:lnTo>
                    <a:pt x="100" y="1655"/>
                  </a:lnTo>
                  <a:lnTo>
                    <a:pt x="94" y="1622"/>
                  </a:lnTo>
                  <a:lnTo>
                    <a:pt x="93" y="1590"/>
                  </a:lnTo>
                  <a:lnTo>
                    <a:pt x="94" y="1557"/>
                  </a:lnTo>
                  <a:lnTo>
                    <a:pt x="101" y="1433"/>
                  </a:lnTo>
                  <a:lnTo>
                    <a:pt x="108" y="1313"/>
                  </a:lnTo>
                  <a:lnTo>
                    <a:pt x="111" y="1191"/>
                  </a:lnTo>
                  <a:lnTo>
                    <a:pt x="110" y="1070"/>
                  </a:lnTo>
                  <a:lnTo>
                    <a:pt x="94" y="1060"/>
                  </a:lnTo>
                  <a:lnTo>
                    <a:pt x="83" y="1052"/>
                  </a:lnTo>
                  <a:lnTo>
                    <a:pt x="76" y="1045"/>
                  </a:lnTo>
                  <a:lnTo>
                    <a:pt x="74" y="1038"/>
                  </a:lnTo>
                  <a:lnTo>
                    <a:pt x="71" y="1030"/>
                  </a:lnTo>
                  <a:lnTo>
                    <a:pt x="71" y="1020"/>
                  </a:lnTo>
                  <a:lnTo>
                    <a:pt x="70" y="1008"/>
                  </a:lnTo>
                  <a:lnTo>
                    <a:pt x="70" y="991"/>
                  </a:lnTo>
                  <a:lnTo>
                    <a:pt x="64" y="983"/>
                  </a:lnTo>
                  <a:lnTo>
                    <a:pt x="61" y="976"/>
                  </a:lnTo>
                  <a:lnTo>
                    <a:pt x="58" y="970"/>
                  </a:lnTo>
                  <a:lnTo>
                    <a:pt x="57" y="963"/>
                  </a:lnTo>
                  <a:lnTo>
                    <a:pt x="64" y="920"/>
                  </a:lnTo>
                  <a:lnTo>
                    <a:pt x="70" y="877"/>
                  </a:lnTo>
                  <a:lnTo>
                    <a:pt x="76" y="834"/>
                  </a:lnTo>
                  <a:lnTo>
                    <a:pt x="82" y="792"/>
                  </a:lnTo>
                  <a:lnTo>
                    <a:pt x="88" y="750"/>
                  </a:lnTo>
                  <a:lnTo>
                    <a:pt x="93" y="707"/>
                  </a:lnTo>
                  <a:lnTo>
                    <a:pt x="97" y="665"/>
                  </a:lnTo>
                  <a:lnTo>
                    <a:pt x="100" y="624"/>
                  </a:lnTo>
                  <a:lnTo>
                    <a:pt x="96" y="597"/>
                  </a:lnTo>
                  <a:lnTo>
                    <a:pt x="99" y="573"/>
                  </a:lnTo>
                  <a:lnTo>
                    <a:pt x="106" y="548"/>
                  </a:lnTo>
                  <a:lnTo>
                    <a:pt x="112" y="525"/>
                  </a:lnTo>
                  <a:lnTo>
                    <a:pt x="119" y="491"/>
                  </a:lnTo>
                  <a:lnTo>
                    <a:pt x="126" y="456"/>
                  </a:lnTo>
                  <a:lnTo>
                    <a:pt x="135" y="423"/>
                  </a:lnTo>
                  <a:lnTo>
                    <a:pt x="147" y="394"/>
                  </a:lnTo>
                  <a:lnTo>
                    <a:pt x="161" y="385"/>
                  </a:lnTo>
                  <a:lnTo>
                    <a:pt x="175" y="376"/>
                  </a:lnTo>
                  <a:lnTo>
                    <a:pt x="183" y="365"/>
                  </a:lnTo>
                  <a:lnTo>
                    <a:pt x="187" y="349"/>
                  </a:lnTo>
                  <a:lnTo>
                    <a:pt x="178" y="341"/>
                  </a:lnTo>
                  <a:lnTo>
                    <a:pt x="171" y="331"/>
                  </a:lnTo>
                  <a:lnTo>
                    <a:pt x="165" y="320"/>
                  </a:lnTo>
                  <a:lnTo>
                    <a:pt x="161" y="309"/>
                  </a:lnTo>
                  <a:lnTo>
                    <a:pt x="157" y="298"/>
                  </a:lnTo>
                  <a:lnTo>
                    <a:pt x="154" y="287"/>
                  </a:lnTo>
                  <a:lnTo>
                    <a:pt x="150" y="276"/>
                  </a:lnTo>
                  <a:lnTo>
                    <a:pt x="146" y="266"/>
                  </a:lnTo>
                  <a:lnTo>
                    <a:pt x="133" y="262"/>
                  </a:lnTo>
                  <a:lnTo>
                    <a:pt x="125" y="259"/>
                  </a:lnTo>
                  <a:lnTo>
                    <a:pt x="118" y="258"/>
                  </a:lnTo>
                  <a:lnTo>
                    <a:pt x="114" y="255"/>
                  </a:lnTo>
                  <a:lnTo>
                    <a:pt x="110" y="254"/>
                  </a:lnTo>
                  <a:lnTo>
                    <a:pt x="107" y="252"/>
                  </a:lnTo>
                  <a:lnTo>
                    <a:pt x="106" y="251"/>
                  </a:lnTo>
                  <a:lnTo>
                    <a:pt x="103" y="250"/>
                  </a:lnTo>
                  <a:lnTo>
                    <a:pt x="99" y="237"/>
                  </a:lnTo>
                  <a:lnTo>
                    <a:pt x="100" y="225"/>
                  </a:lnTo>
                  <a:lnTo>
                    <a:pt x="107" y="212"/>
                  </a:lnTo>
                  <a:lnTo>
                    <a:pt x="117" y="200"/>
                  </a:lnTo>
                  <a:lnTo>
                    <a:pt x="126" y="187"/>
                  </a:lnTo>
                  <a:lnTo>
                    <a:pt x="137" y="175"/>
                  </a:lnTo>
                  <a:lnTo>
                    <a:pt x="146" y="164"/>
                  </a:lnTo>
                  <a:lnTo>
                    <a:pt x="150" y="151"/>
                  </a:lnTo>
                  <a:lnTo>
                    <a:pt x="136" y="143"/>
                  </a:lnTo>
                  <a:lnTo>
                    <a:pt x="126" y="136"/>
                  </a:lnTo>
                  <a:lnTo>
                    <a:pt x="122" y="126"/>
                  </a:lnTo>
                  <a:lnTo>
                    <a:pt x="122" y="112"/>
                  </a:lnTo>
                  <a:lnTo>
                    <a:pt x="133" y="90"/>
                  </a:lnTo>
                  <a:lnTo>
                    <a:pt x="144" y="69"/>
                  </a:lnTo>
                  <a:lnTo>
                    <a:pt x="155" y="50"/>
                  </a:lnTo>
                  <a:lnTo>
                    <a:pt x="168" y="35"/>
                  </a:lnTo>
                  <a:lnTo>
                    <a:pt x="182" y="25"/>
                  </a:lnTo>
                  <a:lnTo>
                    <a:pt x="198" y="21"/>
                  </a:lnTo>
                  <a:lnTo>
                    <a:pt x="221" y="25"/>
                  </a:lnTo>
                  <a:lnTo>
                    <a:pt x="245" y="38"/>
                  </a:lnTo>
                  <a:lnTo>
                    <a:pt x="252" y="35"/>
                  </a:lnTo>
                  <a:lnTo>
                    <a:pt x="262" y="32"/>
                  </a:lnTo>
                  <a:lnTo>
                    <a:pt x="270" y="28"/>
                  </a:lnTo>
                  <a:lnTo>
                    <a:pt x="280" y="25"/>
                  </a:lnTo>
                  <a:lnTo>
                    <a:pt x="290" y="24"/>
                  </a:lnTo>
                  <a:lnTo>
                    <a:pt x="299" y="24"/>
                  </a:lnTo>
                  <a:lnTo>
                    <a:pt x="309" y="26"/>
                  </a:lnTo>
                  <a:lnTo>
                    <a:pt x="318" y="32"/>
                  </a:lnTo>
                  <a:lnTo>
                    <a:pt x="323" y="31"/>
                  </a:lnTo>
                  <a:lnTo>
                    <a:pt x="329" y="28"/>
                  </a:lnTo>
                  <a:lnTo>
                    <a:pt x="334" y="25"/>
                  </a:lnTo>
                  <a:lnTo>
                    <a:pt x="340" y="20"/>
                  </a:lnTo>
                  <a:lnTo>
                    <a:pt x="345" y="14"/>
                  </a:lnTo>
                  <a:lnTo>
                    <a:pt x="351" y="10"/>
                  </a:lnTo>
                  <a:lnTo>
                    <a:pt x="355" y="4"/>
                  </a:lnTo>
                  <a:lnTo>
                    <a:pt x="360" y="0"/>
                  </a:lnTo>
                  <a:lnTo>
                    <a:pt x="385" y="6"/>
                  </a:lnTo>
                  <a:lnTo>
                    <a:pt x="408" y="18"/>
                  </a:lnTo>
                  <a:lnTo>
                    <a:pt x="426" y="39"/>
                  </a:lnTo>
                  <a:lnTo>
                    <a:pt x="441" y="64"/>
                  </a:lnTo>
                  <a:lnTo>
                    <a:pt x="452" y="93"/>
                  </a:lnTo>
                  <a:lnTo>
                    <a:pt x="459" y="122"/>
                  </a:lnTo>
                  <a:lnTo>
                    <a:pt x="460" y="150"/>
                  </a:lnTo>
                  <a:lnTo>
                    <a:pt x="455" y="175"/>
                  </a:lnTo>
                  <a:lnTo>
                    <a:pt x="449" y="179"/>
                  </a:lnTo>
                  <a:lnTo>
                    <a:pt x="445" y="183"/>
                  </a:lnTo>
                  <a:lnTo>
                    <a:pt x="439" y="186"/>
                  </a:lnTo>
                  <a:lnTo>
                    <a:pt x="434" y="189"/>
                  </a:lnTo>
                  <a:lnTo>
                    <a:pt x="428" y="191"/>
                  </a:lnTo>
                  <a:lnTo>
                    <a:pt x="421" y="193"/>
                  </a:lnTo>
                  <a:lnTo>
                    <a:pt x="416" y="196"/>
                  </a:lnTo>
                  <a:lnTo>
                    <a:pt x="410" y="198"/>
                  </a:lnTo>
                  <a:lnTo>
                    <a:pt x="405" y="225"/>
                  </a:lnTo>
                  <a:lnTo>
                    <a:pt x="399" y="244"/>
                  </a:lnTo>
                  <a:lnTo>
                    <a:pt x="394" y="261"/>
                  </a:lnTo>
                  <a:lnTo>
                    <a:pt x="385" y="275"/>
                  </a:lnTo>
                  <a:lnTo>
                    <a:pt x="376" y="284"/>
                  </a:lnTo>
                  <a:lnTo>
                    <a:pt x="360" y="293"/>
                  </a:lnTo>
                  <a:lnTo>
                    <a:pt x="341" y="301"/>
                  </a:lnTo>
                  <a:lnTo>
                    <a:pt x="316" y="309"/>
                  </a:lnTo>
                  <a:lnTo>
                    <a:pt x="316" y="311"/>
                  </a:lnTo>
                  <a:lnTo>
                    <a:pt x="316" y="313"/>
                  </a:lnTo>
                  <a:lnTo>
                    <a:pt x="316" y="315"/>
                  </a:lnTo>
                  <a:lnTo>
                    <a:pt x="316" y="318"/>
                  </a:lnTo>
                  <a:lnTo>
                    <a:pt x="333" y="329"/>
                  </a:lnTo>
                  <a:lnTo>
                    <a:pt x="340" y="340"/>
                  </a:lnTo>
                  <a:lnTo>
                    <a:pt x="342" y="355"/>
                  </a:lnTo>
                  <a:lnTo>
                    <a:pt x="349" y="377"/>
                  </a:lnTo>
                  <a:lnTo>
                    <a:pt x="366" y="383"/>
                  </a:lnTo>
                  <a:lnTo>
                    <a:pt x="381" y="388"/>
                  </a:lnTo>
                  <a:lnTo>
                    <a:pt x="395" y="395"/>
                  </a:lnTo>
                  <a:lnTo>
                    <a:pt x="409" y="402"/>
                  </a:lnTo>
                  <a:lnTo>
                    <a:pt x="423" y="409"/>
                  </a:lnTo>
                  <a:lnTo>
                    <a:pt x="435" y="419"/>
                  </a:lnTo>
                  <a:lnTo>
                    <a:pt x="449" y="430"/>
                  </a:lnTo>
                  <a:lnTo>
                    <a:pt x="463" y="444"/>
                  </a:lnTo>
                  <a:lnTo>
                    <a:pt x="474" y="470"/>
                  </a:lnTo>
                  <a:lnTo>
                    <a:pt x="482" y="498"/>
                  </a:lnTo>
                  <a:lnTo>
                    <a:pt x="489" y="527"/>
                  </a:lnTo>
                  <a:lnTo>
                    <a:pt x="495" y="556"/>
                  </a:lnTo>
                  <a:lnTo>
                    <a:pt x="499" y="586"/>
                  </a:lnTo>
                  <a:lnTo>
                    <a:pt x="502" y="616"/>
                  </a:lnTo>
                  <a:lnTo>
                    <a:pt x="506" y="646"/>
                  </a:lnTo>
                  <a:lnTo>
                    <a:pt x="509" y="676"/>
                  </a:lnTo>
                  <a:lnTo>
                    <a:pt x="518" y="704"/>
                  </a:lnTo>
                  <a:lnTo>
                    <a:pt x="523" y="724"/>
                  </a:lnTo>
                  <a:lnTo>
                    <a:pt x="521" y="746"/>
                  </a:lnTo>
                  <a:lnTo>
                    <a:pt x="517" y="775"/>
                  </a:lnTo>
                  <a:lnTo>
                    <a:pt x="521" y="843"/>
                  </a:lnTo>
                  <a:lnTo>
                    <a:pt x="525" y="912"/>
                  </a:lnTo>
                  <a:lnTo>
                    <a:pt x="525" y="980"/>
                  </a:lnTo>
                  <a:lnTo>
                    <a:pt x="517" y="1049"/>
                  </a:lnTo>
                  <a:lnTo>
                    <a:pt x="511" y="1053"/>
                  </a:lnTo>
                  <a:lnTo>
                    <a:pt x="505" y="1058"/>
                  </a:lnTo>
                  <a:lnTo>
                    <a:pt x="499" y="1062"/>
                  </a:lnTo>
                  <a:lnTo>
                    <a:pt x="492" y="1066"/>
                  </a:lnTo>
                  <a:lnTo>
                    <a:pt x="487" y="1231"/>
                  </a:lnTo>
                  <a:lnTo>
                    <a:pt x="487" y="1397"/>
                  </a:lnTo>
                  <a:lnTo>
                    <a:pt x="495" y="1564"/>
                  </a:lnTo>
                  <a:lnTo>
                    <a:pt x="513" y="1730"/>
                  </a:lnTo>
                  <a:lnTo>
                    <a:pt x="500" y="1737"/>
                  </a:lnTo>
                  <a:lnTo>
                    <a:pt x="492" y="1742"/>
                  </a:lnTo>
                  <a:lnTo>
                    <a:pt x="485" y="1746"/>
                  </a:lnTo>
                  <a:lnTo>
                    <a:pt x="481" y="1749"/>
                  </a:lnTo>
                  <a:lnTo>
                    <a:pt x="477" y="1751"/>
                  </a:lnTo>
                  <a:lnTo>
                    <a:pt x="475" y="1752"/>
                  </a:lnTo>
                  <a:lnTo>
                    <a:pt x="473" y="1755"/>
                  </a:lnTo>
                  <a:lnTo>
                    <a:pt x="471" y="1756"/>
                  </a:lnTo>
                  <a:lnTo>
                    <a:pt x="475" y="1781"/>
                  </a:lnTo>
                  <a:lnTo>
                    <a:pt x="478" y="1817"/>
                  </a:lnTo>
                  <a:lnTo>
                    <a:pt x="480" y="1852"/>
                  </a:lnTo>
                  <a:lnTo>
                    <a:pt x="473" y="1875"/>
                  </a:lnTo>
                  <a:lnTo>
                    <a:pt x="462" y="1875"/>
                  </a:lnTo>
                  <a:lnTo>
                    <a:pt x="449" y="1877"/>
                  </a:lnTo>
                  <a:lnTo>
                    <a:pt x="437" y="1878"/>
                  </a:lnTo>
                  <a:lnTo>
                    <a:pt x="423" y="1880"/>
                  </a:lnTo>
                  <a:lnTo>
                    <a:pt x="409" y="1881"/>
                  </a:lnTo>
                  <a:lnTo>
                    <a:pt x="398" y="1881"/>
                  </a:lnTo>
                  <a:lnTo>
                    <a:pt x="387" y="1881"/>
                  </a:lnTo>
                  <a:lnTo>
                    <a:pt x="380" y="1878"/>
                  </a:lnTo>
                  <a:lnTo>
                    <a:pt x="378" y="1874"/>
                  </a:lnTo>
                  <a:lnTo>
                    <a:pt x="376" y="1868"/>
                  </a:lnTo>
                  <a:lnTo>
                    <a:pt x="374" y="1864"/>
                  </a:lnTo>
                  <a:lnTo>
                    <a:pt x="373" y="1860"/>
                  </a:lnTo>
                  <a:lnTo>
                    <a:pt x="366" y="1860"/>
                  </a:lnTo>
                  <a:lnTo>
                    <a:pt x="360" y="1862"/>
                  </a:lnTo>
                  <a:lnTo>
                    <a:pt x="355" y="1864"/>
                  </a:lnTo>
                  <a:lnTo>
                    <a:pt x="351" y="1866"/>
                  </a:lnTo>
                  <a:lnTo>
                    <a:pt x="345" y="1868"/>
                  </a:lnTo>
                  <a:lnTo>
                    <a:pt x="341" y="1871"/>
                  </a:lnTo>
                  <a:lnTo>
                    <a:pt x="336" y="1875"/>
                  </a:lnTo>
                  <a:lnTo>
                    <a:pt x="330" y="1878"/>
                  </a:lnTo>
                  <a:lnTo>
                    <a:pt x="305" y="1881"/>
                  </a:lnTo>
                  <a:lnTo>
                    <a:pt x="280" y="1884"/>
                  </a:lnTo>
                  <a:lnTo>
                    <a:pt x="257" y="1885"/>
                  </a:lnTo>
                  <a:lnTo>
                    <a:pt x="232" y="1886"/>
                  </a:lnTo>
                  <a:lnTo>
                    <a:pt x="208" y="1889"/>
                  </a:lnTo>
                  <a:lnTo>
                    <a:pt x="185" y="1891"/>
                  </a:lnTo>
                  <a:lnTo>
                    <a:pt x="160" y="1891"/>
                  </a:lnTo>
                  <a:lnTo>
                    <a:pt x="136" y="18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7726363" y="2528888"/>
              <a:ext cx="279400" cy="87313"/>
            </a:xfrm>
            <a:custGeom>
              <a:avLst/>
              <a:gdLst>
                <a:gd name="T0" fmla="*/ 6 w 351"/>
                <a:gd name="T1" fmla="*/ 103 h 109"/>
                <a:gd name="T2" fmla="*/ 5 w 351"/>
                <a:gd name="T3" fmla="*/ 73 h 109"/>
                <a:gd name="T4" fmla="*/ 40 w 351"/>
                <a:gd name="T5" fmla="*/ 35 h 109"/>
                <a:gd name="T6" fmla="*/ 83 w 351"/>
                <a:gd name="T7" fmla="*/ 5 h 109"/>
                <a:gd name="T8" fmla="*/ 121 w 351"/>
                <a:gd name="T9" fmla="*/ 8 h 109"/>
                <a:gd name="T10" fmla="*/ 169 w 351"/>
                <a:gd name="T11" fmla="*/ 21 h 109"/>
                <a:gd name="T12" fmla="*/ 216 w 351"/>
                <a:gd name="T13" fmla="*/ 25 h 109"/>
                <a:gd name="T14" fmla="*/ 266 w 351"/>
                <a:gd name="T15" fmla="*/ 24 h 109"/>
                <a:gd name="T16" fmla="*/ 297 w 351"/>
                <a:gd name="T17" fmla="*/ 17 h 109"/>
                <a:gd name="T18" fmla="*/ 310 w 351"/>
                <a:gd name="T19" fmla="*/ 12 h 109"/>
                <a:gd name="T20" fmla="*/ 322 w 351"/>
                <a:gd name="T21" fmla="*/ 8 h 109"/>
                <a:gd name="T22" fmla="*/ 336 w 351"/>
                <a:gd name="T23" fmla="*/ 7 h 109"/>
                <a:gd name="T24" fmla="*/ 343 w 351"/>
                <a:gd name="T25" fmla="*/ 8 h 109"/>
                <a:gd name="T26" fmla="*/ 343 w 351"/>
                <a:gd name="T27" fmla="*/ 12 h 109"/>
                <a:gd name="T28" fmla="*/ 338 w 351"/>
                <a:gd name="T29" fmla="*/ 17 h 109"/>
                <a:gd name="T30" fmla="*/ 326 w 351"/>
                <a:gd name="T31" fmla="*/ 22 h 109"/>
                <a:gd name="T32" fmla="*/ 314 w 351"/>
                <a:gd name="T33" fmla="*/ 28 h 109"/>
                <a:gd name="T34" fmla="*/ 303 w 351"/>
                <a:gd name="T35" fmla="*/ 33 h 109"/>
                <a:gd name="T36" fmla="*/ 303 w 351"/>
                <a:gd name="T37" fmla="*/ 36 h 109"/>
                <a:gd name="T38" fmla="*/ 314 w 351"/>
                <a:gd name="T39" fmla="*/ 32 h 109"/>
                <a:gd name="T40" fmla="*/ 326 w 351"/>
                <a:gd name="T41" fmla="*/ 29 h 109"/>
                <a:gd name="T42" fmla="*/ 339 w 351"/>
                <a:gd name="T43" fmla="*/ 26 h 109"/>
                <a:gd name="T44" fmla="*/ 346 w 351"/>
                <a:gd name="T45" fmla="*/ 29 h 109"/>
                <a:gd name="T46" fmla="*/ 346 w 351"/>
                <a:gd name="T47" fmla="*/ 33 h 109"/>
                <a:gd name="T48" fmla="*/ 340 w 351"/>
                <a:gd name="T49" fmla="*/ 42 h 109"/>
                <a:gd name="T50" fmla="*/ 325 w 351"/>
                <a:gd name="T51" fmla="*/ 48 h 109"/>
                <a:gd name="T52" fmla="*/ 310 w 351"/>
                <a:gd name="T53" fmla="*/ 55 h 109"/>
                <a:gd name="T54" fmla="*/ 310 w 351"/>
                <a:gd name="T55" fmla="*/ 60 h 109"/>
                <a:gd name="T56" fmla="*/ 313 w 351"/>
                <a:gd name="T57" fmla="*/ 61 h 109"/>
                <a:gd name="T58" fmla="*/ 322 w 351"/>
                <a:gd name="T59" fmla="*/ 55 h 109"/>
                <a:gd name="T60" fmla="*/ 333 w 351"/>
                <a:gd name="T61" fmla="*/ 51 h 109"/>
                <a:gd name="T62" fmla="*/ 344 w 351"/>
                <a:gd name="T63" fmla="*/ 48 h 109"/>
                <a:gd name="T64" fmla="*/ 350 w 351"/>
                <a:gd name="T65" fmla="*/ 53 h 109"/>
                <a:gd name="T66" fmla="*/ 350 w 351"/>
                <a:gd name="T67" fmla="*/ 61 h 109"/>
                <a:gd name="T68" fmla="*/ 343 w 351"/>
                <a:gd name="T69" fmla="*/ 69 h 109"/>
                <a:gd name="T70" fmla="*/ 328 w 351"/>
                <a:gd name="T71" fmla="*/ 76 h 109"/>
                <a:gd name="T72" fmla="*/ 331 w 351"/>
                <a:gd name="T73" fmla="*/ 79 h 109"/>
                <a:gd name="T74" fmla="*/ 344 w 351"/>
                <a:gd name="T75" fmla="*/ 79 h 109"/>
                <a:gd name="T76" fmla="*/ 351 w 351"/>
                <a:gd name="T77" fmla="*/ 82 h 109"/>
                <a:gd name="T78" fmla="*/ 351 w 351"/>
                <a:gd name="T79" fmla="*/ 87 h 109"/>
                <a:gd name="T80" fmla="*/ 338 w 351"/>
                <a:gd name="T81" fmla="*/ 93 h 109"/>
                <a:gd name="T82" fmla="*/ 322 w 351"/>
                <a:gd name="T83" fmla="*/ 96 h 109"/>
                <a:gd name="T84" fmla="*/ 310 w 351"/>
                <a:gd name="T85" fmla="*/ 97 h 109"/>
                <a:gd name="T86" fmla="*/ 299 w 351"/>
                <a:gd name="T87" fmla="*/ 98 h 109"/>
                <a:gd name="T88" fmla="*/ 286 w 351"/>
                <a:gd name="T89" fmla="*/ 90 h 109"/>
                <a:gd name="T90" fmla="*/ 279 w 351"/>
                <a:gd name="T91" fmla="*/ 78 h 109"/>
                <a:gd name="T92" fmla="*/ 266 w 351"/>
                <a:gd name="T93" fmla="*/ 75 h 109"/>
                <a:gd name="T94" fmla="*/ 252 w 351"/>
                <a:gd name="T95" fmla="*/ 79 h 109"/>
                <a:gd name="T96" fmla="*/ 238 w 351"/>
                <a:gd name="T97" fmla="*/ 86 h 109"/>
                <a:gd name="T98" fmla="*/ 225 w 351"/>
                <a:gd name="T99" fmla="*/ 93 h 109"/>
                <a:gd name="T100" fmla="*/ 196 w 351"/>
                <a:gd name="T101" fmla="*/ 101 h 109"/>
                <a:gd name="T102" fmla="*/ 149 w 351"/>
                <a:gd name="T103" fmla="*/ 107 h 109"/>
                <a:gd name="T104" fmla="*/ 99 w 351"/>
                <a:gd name="T105" fmla="*/ 109 h 109"/>
                <a:gd name="T106" fmla="*/ 52 w 351"/>
                <a:gd name="T107" fmla="*/ 10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51" h="109">
                  <a:moveTo>
                    <a:pt x="30" y="109"/>
                  </a:moveTo>
                  <a:lnTo>
                    <a:pt x="6" y="103"/>
                  </a:lnTo>
                  <a:lnTo>
                    <a:pt x="0" y="90"/>
                  </a:lnTo>
                  <a:lnTo>
                    <a:pt x="5" y="73"/>
                  </a:lnTo>
                  <a:lnTo>
                    <a:pt x="19" y="54"/>
                  </a:lnTo>
                  <a:lnTo>
                    <a:pt x="40" y="35"/>
                  </a:lnTo>
                  <a:lnTo>
                    <a:pt x="62" y="18"/>
                  </a:lnTo>
                  <a:lnTo>
                    <a:pt x="83" y="5"/>
                  </a:lnTo>
                  <a:lnTo>
                    <a:pt x="98" y="0"/>
                  </a:lnTo>
                  <a:lnTo>
                    <a:pt x="121" y="8"/>
                  </a:lnTo>
                  <a:lnTo>
                    <a:pt x="145" y="15"/>
                  </a:lnTo>
                  <a:lnTo>
                    <a:pt x="169" y="21"/>
                  </a:lnTo>
                  <a:lnTo>
                    <a:pt x="192" y="24"/>
                  </a:lnTo>
                  <a:lnTo>
                    <a:pt x="216" y="25"/>
                  </a:lnTo>
                  <a:lnTo>
                    <a:pt x="239" y="25"/>
                  </a:lnTo>
                  <a:lnTo>
                    <a:pt x="266" y="24"/>
                  </a:lnTo>
                  <a:lnTo>
                    <a:pt x="292" y="19"/>
                  </a:lnTo>
                  <a:lnTo>
                    <a:pt x="297" y="17"/>
                  </a:lnTo>
                  <a:lnTo>
                    <a:pt x="304" y="15"/>
                  </a:lnTo>
                  <a:lnTo>
                    <a:pt x="310" y="12"/>
                  </a:lnTo>
                  <a:lnTo>
                    <a:pt x="317" y="10"/>
                  </a:lnTo>
                  <a:lnTo>
                    <a:pt x="322" y="8"/>
                  </a:lnTo>
                  <a:lnTo>
                    <a:pt x="329" y="7"/>
                  </a:lnTo>
                  <a:lnTo>
                    <a:pt x="336" y="7"/>
                  </a:lnTo>
                  <a:lnTo>
                    <a:pt x="343" y="7"/>
                  </a:lnTo>
                  <a:lnTo>
                    <a:pt x="343" y="8"/>
                  </a:lnTo>
                  <a:lnTo>
                    <a:pt x="343" y="10"/>
                  </a:lnTo>
                  <a:lnTo>
                    <a:pt x="343" y="12"/>
                  </a:lnTo>
                  <a:lnTo>
                    <a:pt x="343" y="14"/>
                  </a:lnTo>
                  <a:lnTo>
                    <a:pt x="338" y="17"/>
                  </a:lnTo>
                  <a:lnTo>
                    <a:pt x="332" y="19"/>
                  </a:lnTo>
                  <a:lnTo>
                    <a:pt x="326" y="22"/>
                  </a:lnTo>
                  <a:lnTo>
                    <a:pt x="321" y="25"/>
                  </a:lnTo>
                  <a:lnTo>
                    <a:pt x="314" y="28"/>
                  </a:lnTo>
                  <a:lnTo>
                    <a:pt x="308" y="30"/>
                  </a:lnTo>
                  <a:lnTo>
                    <a:pt x="303" y="33"/>
                  </a:lnTo>
                  <a:lnTo>
                    <a:pt x="297" y="36"/>
                  </a:lnTo>
                  <a:lnTo>
                    <a:pt x="303" y="36"/>
                  </a:lnTo>
                  <a:lnTo>
                    <a:pt x="308" y="35"/>
                  </a:lnTo>
                  <a:lnTo>
                    <a:pt x="314" y="32"/>
                  </a:lnTo>
                  <a:lnTo>
                    <a:pt x="320" y="30"/>
                  </a:lnTo>
                  <a:lnTo>
                    <a:pt x="326" y="29"/>
                  </a:lnTo>
                  <a:lnTo>
                    <a:pt x="333" y="28"/>
                  </a:lnTo>
                  <a:lnTo>
                    <a:pt x="339" y="26"/>
                  </a:lnTo>
                  <a:lnTo>
                    <a:pt x="346" y="28"/>
                  </a:lnTo>
                  <a:lnTo>
                    <a:pt x="346" y="29"/>
                  </a:lnTo>
                  <a:lnTo>
                    <a:pt x="346" y="32"/>
                  </a:lnTo>
                  <a:lnTo>
                    <a:pt x="346" y="33"/>
                  </a:lnTo>
                  <a:lnTo>
                    <a:pt x="347" y="36"/>
                  </a:lnTo>
                  <a:lnTo>
                    <a:pt x="340" y="42"/>
                  </a:lnTo>
                  <a:lnTo>
                    <a:pt x="333" y="44"/>
                  </a:lnTo>
                  <a:lnTo>
                    <a:pt x="325" y="48"/>
                  </a:lnTo>
                  <a:lnTo>
                    <a:pt x="311" y="54"/>
                  </a:lnTo>
                  <a:lnTo>
                    <a:pt x="310" y="55"/>
                  </a:lnTo>
                  <a:lnTo>
                    <a:pt x="310" y="58"/>
                  </a:lnTo>
                  <a:lnTo>
                    <a:pt x="310" y="60"/>
                  </a:lnTo>
                  <a:lnTo>
                    <a:pt x="308" y="62"/>
                  </a:lnTo>
                  <a:lnTo>
                    <a:pt x="313" y="61"/>
                  </a:lnTo>
                  <a:lnTo>
                    <a:pt x="318" y="58"/>
                  </a:lnTo>
                  <a:lnTo>
                    <a:pt x="322" y="55"/>
                  </a:lnTo>
                  <a:lnTo>
                    <a:pt x="328" y="53"/>
                  </a:lnTo>
                  <a:lnTo>
                    <a:pt x="333" y="51"/>
                  </a:lnTo>
                  <a:lnTo>
                    <a:pt x="339" y="50"/>
                  </a:lnTo>
                  <a:lnTo>
                    <a:pt x="344" y="48"/>
                  </a:lnTo>
                  <a:lnTo>
                    <a:pt x="350" y="50"/>
                  </a:lnTo>
                  <a:lnTo>
                    <a:pt x="350" y="53"/>
                  </a:lnTo>
                  <a:lnTo>
                    <a:pt x="350" y="57"/>
                  </a:lnTo>
                  <a:lnTo>
                    <a:pt x="350" y="61"/>
                  </a:lnTo>
                  <a:lnTo>
                    <a:pt x="351" y="65"/>
                  </a:lnTo>
                  <a:lnTo>
                    <a:pt x="343" y="69"/>
                  </a:lnTo>
                  <a:lnTo>
                    <a:pt x="336" y="72"/>
                  </a:lnTo>
                  <a:lnTo>
                    <a:pt x="328" y="76"/>
                  </a:lnTo>
                  <a:lnTo>
                    <a:pt x="324" y="79"/>
                  </a:lnTo>
                  <a:lnTo>
                    <a:pt x="331" y="79"/>
                  </a:lnTo>
                  <a:lnTo>
                    <a:pt x="338" y="79"/>
                  </a:lnTo>
                  <a:lnTo>
                    <a:pt x="344" y="79"/>
                  </a:lnTo>
                  <a:lnTo>
                    <a:pt x="351" y="79"/>
                  </a:lnTo>
                  <a:lnTo>
                    <a:pt x="351" y="82"/>
                  </a:lnTo>
                  <a:lnTo>
                    <a:pt x="351" y="84"/>
                  </a:lnTo>
                  <a:lnTo>
                    <a:pt x="351" y="87"/>
                  </a:lnTo>
                  <a:lnTo>
                    <a:pt x="350" y="90"/>
                  </a:lnTo>
                  <a:lnTo>
                    <a:pt x="338" y="93"/>
                  </a:lnTo>
                  <a:lnTo>
                    <a:pt x="329" y="94"/>
                  </a:lnTo>
                  <a:lnTo>
                    <a:pt x="322" y="96"/>
                  </a:lnTo>
                  <a:lnTo>
                    <a:pt x="315" y="96"/>
                  </a:lnTo>
                  <a:lnTo>
                    <a:pt x="310" y="97"/>
                  </a:lnTo>
                  <a:lnTo>
                    <a:pt x="306" y="97"/>
                  </a:lnTo>
                  <a:lnTo>
                    <a:pt x="299" y="98"/>
                  </a:lnTo>
                  <a:lnTo>
                    <a:pt x="292" y="98"/>
                  </a:lnTo>
                  <a:lnTo>
                    <a:pt x="286" y="90"/>
                  </a:lnTo>
                  <a:lnTo>
                    <a:pt x="284" y="84"/>
                  </a:lnTo>
                  <a:lnTo>
                    <a:pt x="279" y="78"/>
                  </a:lnTo>
                  <a:lnTo>
                    <a:pt x="274" y="72"/>
                  </a:lnTo>
                  <a:lnTo>
                    <a:pt x="266" y="75"/>
                  </a:lnTo>
                  <a:lnTo>
                    <a:pt x="259" y="76"/>
                  </a:lnTo>
                  <a:lnTo>
                    <a:pt x="252" y="79"/>
                  </a:lnTo>
                  <a:lnTo>
                    <a:pt x="245" y="82"/>
                  </a:lnTo>
                  <a:lnTo>
                    <a:pt x="238" y="86"/>
                  </a:lnTo>
                  <a:lnTo>
                    <a:pt x="231" y="89"/>
                  </a:lnTo>
                  <a:lnTo>
                    <a:pt x="225" y="93"/>
                  </a:lnTo>
                  <a:lnTo>
                    <a:pt x="218" y="97"/>
                  </a:lnTo>
                  <a:lnTo>
                    <a:pt x="196" y="101"/>
                  </a:lnTo>
                  <a:lnTo>
                    <a:pt x="173" y="105"/>
                  </a:lnTo>
                  <a:lnTo>
                    <a:pt x="149" y="107"/>
                  </a:lnTo>
                  <a:lnTo>
                    <a:pt x="124" y="108"/>
                  </a:lnTo>
                  <a:lnTo>
                    <a:pt x="99" y="109"/>
                  </a:lnTo>
                  <a:lnTo>
                    <a:pt x="76" y="109"/>
                  </a:lnTo>
                  <a:lnTo>
                    <a:pt x="52" y="109"/>
                  </a:lnTo>
                  <a:lnTo>
                    <a:pt x="30" y="109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6861175" y="1135063"/>
              <a:ext cx="381000" cy="1466850"/>
            </a:xfrm>
            <a:custGeom>
              <a:avLst/>
              <a:gdLst>
                <a:gd name="T0" fmla="*/ 304 w 480"/>
                <a:gd name="T1" fmla="*/ 1831 h 1847"/>
                <a:gd name="T2" fmla="*/ 255 w 480"/>
                <a:gd name="T3" fmla="*/ 1828 h 1847"/>
                <a:gd name="T4" fmla="*/ 183 w 480"/>
                <a:gd name="T5" fmla="*/ 1840 h 1847"/>
                <a:gd name="T6" fmla="*/ 110 w 480"/>
                <a:gd name="T7" fmla="*/ 1846 h 1847"/>
                <a:gd name="T8" fmla="*/ 52 w 480"/>
                <a:gd name="T9" fmla="*/ 1831 h 1847"/>
                <a:gd name="T10" fmla="*/ 52 w 480"/>
                <a:gd name="T11" fmla="*/ 1771 h 1847"/>
                <a:gd name="T12" fmla="*/ 128 w 480"/>
                <a:gd name="T13" fmla="*/ 1742 h 1847"/>
                <a:gd name="T14" fmla="*/ 83 w 480"/>
                <a:gd name="T15" fmla="*/ 1727 h 1847"/>
                <a:gd name="T16" fmla="*/ 10 w 480"/>
                <a:gd name="T17" fmla="*/ 1702 h 1847"/>
                <a:gd name="T18" fmla="*/ 22 w 480"/>
                <a:gd name="T19" fmla="*/ 1651 h 1847"/>
                <a:gd name="T20" fmla="*/ 85 w 480"/>
                <a:gd name="T21" fmla="*/ 1623 h 1847"/>
                <a:gd name="T22" fmla="*/ 106 w 480"/>
                <a:gd name="T23" fmla="*/ 1394 h 1847"/>
                <a:gd name="T24" fmla="*/ 89 w 480"/>
                <a:gd name="T25" fmla="*/ 1278 h 1847"/>
                <a:gd name="T26" fmla="*/ 89 w 480"/>
                <a:gd name="T27" fmla="*/ 1013 h 1847"/>
                <a:gd name="T28" fmla="*/ 54 w 480"/>
                <a:gd name="T29" fmla="*/ 879 h 1847"/>
                <a:gd name="T30" fmla="*/ 27 w 480"/>
                <a:gd name="T31" fmla="*/ 802 h 1847"/>
                <a:gd name="T32" fmla="*/ 53 w 480"/>
                <a:gd name="T33" fmla="*/ 646 h 1847"/>
                <a:gd name="T34" fmla="*/ 129 w 480"/>
                <a:gd name="T35" fmla="*/ 470 h 1847"/>
                <a:gd name="T36" fmla="*/ 164 w 480"/>
                <a:gd name="T37" fmla="*/ 367 h 1847"/>
                <a:gd name="T38" fmla="*/ 160 w 480"/>
                <a:gd name="T39" fmla="*/ 298 h 1847"/>
                <a:gd name="T40" fmla="*/ 124 w 480"/>
                <a:gd name="T41" fmla="*/ 256 h 1847"/>
                <a:gd name="T42" fmla="*/ 125 w 480"/>
                <a:gd name="T43" fmla="*/ 205 h 1847"/>
                <a:gd name="T44" fmla="*/ 172 w 480"/>
                <a:gd name="T45" fmla="*/ 122 h 1847"/>
                <a:gd name="T46" fmla="*/ 146 w 480"/>
                <a:gd name="T47" fmla="*/ 84 h 1847"/>
                <a:gd name="T48" fmla="*/ 182 w 480"/>
                <a:gd name="T49" fmla="*/ 12 h 1847"/>
                <a:gd name="T50" fmla="*/ 244 w 480"/>
                <a:gd name="T51" fmla="*/ 10 h 1847"/>
                <a:gd name="T52" fmla="*/ 318 w 480"/>
                <a:gd name="T53" fmla="*/ 35 h 1847"/>
                <a:gd name="T54" fmla="*/ 362 w 480"/>
                <a:gd name="T55" fmla="*/ 75 h 1847"/>
                <a:gd name="T56" fmla="*/ 366 w 480"/>
                <a:gd name="T57" fmla="*/ 134 h 1847"/>
                <a:gd name="T58" fmla="*/ 380 w 480"/>
                <a:gd name="T59" fmla="*/ 202 h 1847"/>
                <a:gd name="T60" fmla="*/ 367 w 480"/>
                <a:gd name="T61" fmla="*/ 217 h 1847"/>
                <a:gd name="T62" fmla="*/ 355 w 480"/>
                <a:gd name="T63" fmla="*/ 240 h 1847"/>
                <a:gd name="T64" fmla="*/ 327 w 480"/>
                <a:gd name="T65" fmla="*/ 273 h 1847"/>
                <a:gd name="T66" fmla="*/ 315 w 480"/>
                <a:gd name="T67" fmla="*/ 313 h 1847"/>
                <a:gd name="T68" fmla="*/ 342 w 480"/>
                <a:gd name="T69" fmla="*/ 359 h 1847"/>
                <a:gd name="T70" fmla="*/ 380 w 480"/>
                <a:gd name="T71" fmla="*/ 412 h 1847"/>
                <a:gd name="T72" fmla="*/ 439 w 480"/>
                <a:gd name="T73" fmla="*/ 460 h 1847"/>
                <a:gd name="T74" fmla="*/ 473 w 480"/>
                <a:gd name="T75" fmla="*/ 812 h 1847"/>
                <a:gd name="T76" fmla="*/ 462 w 480"/>
                <a:gd name="T77" fmla="*/ 973 h 1847"/>
                <a:gd name="T78" fmla="*/ 464 w 480"/>
                <a:gd name="T79" fmla="*/ 1092 h 1847"/>
                <a:gd name="T80" fmla="*/ 439 w 480"/>
                <a:gd name="T81" fmla="*/ 1182 h 1847"/>
                <a:gd name="T82" fmla="*/ 466 w 480"/>
                <a:gd name="T83" fmla="*/ 1213 h 1847"/>
                <a:gd name="T84" fmla="*/ 470 w 480"/>
                <a:gd name="T85" fmla="*/ 1246 h 1847"/>
                <a:gd name="T86" fmla="*/ 423 w 480"/>
                <a:gd name="T87" fmla="*/ 1279 h 1847"/>
                <a:gd name="T88" fmla="*/ 417 w 480"/>
                <a:gd name="T89" fmla="*/ 1318 h 1847"/>
                <a:gd name="T90" fmla="*/ 430 w 480"/>
                <a:gd name="T91" fmla="*/ 1386 h 1847"/>
                <a:gd name="T92" fmla="*/ 444 w 480"/>
                <a:gd name="T93" fmla="*/ 1662 h 1847"/>
                <a:gd name="T94" fmla="*/ 428 w 480"/>
                <a:gd name="T95" fmla="*/ 1811 h 1847"/>
                <a:gd name="T96" fmla="*/ 383 w 480"/>
                <a:gd name="T97" fmla="*/ 1846 h 1847"/>
                <a:gd name="T98" fmla="*/ 333 w 480"/>
                <a:gd name="T99" fmla="*/ 1847 h 18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80" h="1847">
                  <a:moveTo>
                    <a:pt x="322" y="1847"/>
                  </a:moveTo>
                  <a:lnTo>
                    <a:pt x="312" y="1843"/>
                  </a:lnTo>
                  <a:lnTo>
                    <a:pt x="308" y="1838"/>
                  </a:lnTo>
                  <a:lnTo>
                    <a:pt x="304" y="1831"/>
                  </a:lnTo>
                  <a:lnTo>
                    <a:pt x="301" y="1824"/>
                  </a:lnTo>
                  <a:lnTo>
                    <a:pt x="287" y="1824"/>
                  </a:lnTo>
                  <a:lnTo>
                    <a:pt x="272" y="1825"/>
                  </a:lnTo>
                  <a:lnTo>
                    <a:pt x="255" y="1828"/>
                  </a:lnTo>
                  <a:lnTo>
                    <a:pt x="239" y="1831"/>
                  </a:lnTo>
                  <a:lnTo>
                    <a:pt x="221" y="1834"/>
                  </a:lnTo>
                  <a:lnTo>
                    <a:pt x="201" y="1836"/>
                  </a:lnTo>
                  <a:lnTo>
                    <a:pt x="183" y="1840"/>
                  </a:lnTo>
                  <a:lnTo>
                    <a:pt x="164" y="1842"/>
                  </a:lnTo>
                  <a:lnTo>
                    <a:pt x="146" y="1845"/>
                  </a:lnTo>
                  <a:lnTo>
                    <a:pt x="128" y="1846"/>
                  </a:lnTo>
                  <a:lnTo>
                    <a:pt x="110" y="1846"/>
                  </a:lnTo>
                  <a:lnTo>
                    <a:pt x="93" y="1845"/>
                  </a:lnTo>
                  <a:lnTo>
                    <a:pt x="78" y="1842"/>
                  </a:lnTo>
                  <a:lnTo>
                    <a:pt x="64" y="1838"/>
                  </a:lnTo>
                  <a:lnTo>
                    <a:pt x="52" y="1831"/>
                  </a:lnTo>
                  <a:lnTo>
                    <a:pt x="40" y="1822"/>
                  </a:lnTo>
                  <a:lnTo>
                    <a:pt x="36" y="1800"/>
                  </a:lnTo>
                  <a:lnTo>
                    <a:pt x="40" y="1784"/>
                  </a:lnTo>
                  <a:lnTo>
                    <a:pt x="52" y="1771"/>
                  </a:lnTo>
                  <a:lnTo>
                    <a:pt x="68" y="1763"/>
                  </a:lnTo>
                  <a:lnTo>
                    <a:pt x="88" y="1756"/>
                  </a:lnTo>
                  <a:lnTo>
                    <a:pt x="108" y="1749"/>
                  </a:lnTo>
                  <a:lnTo>
                    <a:pt x="128" y="1742"/>
                  </a:lnTo>
                  <a:lnTo>
                    <a:pt x="143" y="1732"/>
                  </a:lnTo>
                  <a:lnTo>
                    <a:pt x="125" y="1731"/>
                  </a:lnTo>
                  <a:lnTo>
                    <a:pt x="104" y="1730"/>
                  </a:lnTo>
                  <a:lnTo>
                    <a:pt x="83" y="1727"/>
                  </a:lnTo>
                  <a:lnTo>
                    <a:pt x="63" y="1724"/>
                  </a:lnTo>
                  <a:lnTo>
                    <a:pt x="42" y="1719"/>
                  </a:lnTo>
                  <a:lnTo>
                    <a:pt x="25" y="1712"/>
                  </a:lnTo>
                  <a:lnTo>
                    <a:pt x="10" y="1702"/>
                  </a:lnTo>
                  <a:lnTo>
                    <a:pt x="0" y="1688"/>
                  </a:lnTo>
                  <a:lnTo>
                    <a:pt x="3" y="1671"/>
                  </a:lnTo>
                  <a:lnTo>
                    <a:pt x="11" y="1659"/>
                  </a:lnTo>
                  <a:lnTo>
                    <a:pt x="22" y="1651"/>
                  </a:lnTo>
                  <a:lnTo>
                    <a:pt x="38" y="1644"/>
                  </a:lnTo>
                  <a:lnTo>
                    <a:pt x="53" y="1638"/>
                  </a:lnTo>
                  <a:lnTo>
                    <a:pt x="70" y="1631"/>
                  </a:lnTo>
                  <a:lnTo>
                    <a:pt x="85" y="1623"/>
                  </a:lnTo>
                  <a:lnTo>
                    <a:pt x="99" y="1609"/>
                  </a:lnTo>
                  <a:lnTo>
                    <a:pt x="100" y="1536"/>
                  </a:lnTo>
                  <a:lnTo>
                    <a:pt x="104" y="1465"/>
                  </a:lnTo>
                  <a:lnTo>
                    <a:pt x="106" y="1394"/>
                  </a:lnTo>
                  <a:lnTo>
                    <a:pt x="103" y="1324"/>
                  </a:lnTo>
                  <a:lnTo>
                    <a:pt x="93" y="1307"/>
                  </a:lnTo>
                  <a:lnTo>
                    <a:pt x="89" y="1292"/>
                  </a:lnTo>
                  <a:lnTo>
                    <a:pt x="89" y="1278"/>
                  </a:lnTo>
                  <a:lnTo>
                    <a:pt x="92" y="1261"/>
                  </a:lnTo>
                  <a:lnTo>
                    <a:pt x="92" y="1178"/>
                  </a:lnTo>
                  <a:lnTo>
                    <a:pt x="92" y="1095"/>
                  </a:lnTo>
                  <a:lnTo>
                    <a:pt x="89" y="1013"/>
                  </a:lnTo>
                  <a:lnTo>
                    <a:pt x="86" y="934"/>
                  </a:lnTo>
                  <a:lnTo>
                    <a:pt x="72" y="916"/>
                  </a:lnTo>
                  <a:lnTo>
                    <a:pt x="63" y="898"/>
                  </a:lnTo>
                  <a:lnTo>
                    <a:pt x="54" y="879"/>
                  </a:lnTo>
                  <a:lnTo>
                    <a:pt x="47" y="859"/>
                  </a:lnTo>
                  <a:lnTo>
                    <a:pt x="42" y="840"/>
                  </a:lnTo>
                  <a:lnTo>
                    <a:pt x="35" y="822"/>
                  </a:lnTo>
                  <a:lnTo>
                    <a:pt x="27" y="802"/>
                  </a:lnTo>
                  <a:lnTo>
                    <a:pt x="17" y="786"/>
                  </a:lnTo>
                  <a:lnTo>
                    <a:pt x="25" y="739"/>
                  </a:lnTo>
                  <a:lnTo>
                    <a:pt x="38" y="692"/>
                  </a:lnTo>
                  <a:lnTo>
                    <a:pt x="53" y="646"/>
                  </a:lnTo>
                  <a:lnTo>
                    <a:pt x="71" y="601"/>
                  </a:lnTo>
                  <a:lnTo>
                    <a:pt x="89" y="557"/>
                  </a:lnTo>
                  <a:lnTo>
                    <a:pt x="108" y="513"/>
                  </a:lnTo>
                  <a:lnTo>
                    <a:pt x="129" y="470"/>
                  </a:lnTo>
                  <a:lnTo>
                    <a:pt x="149" y="427"/>
                  </a:lnTo>
                  <a:lnTo>
                    <a:pt x="150" y="403"/>
                  </a:lnTo>
                  <a:lnTo>
                    <a:pt x="155" y="384"/>
                  </a:lnTo>
                  <a:lnTo>
                    <a:pt x="164" y="367"/>
                  </a:lnTo>
                  <a:lnTo>
                    <a:pt x="178" y="348"/>
                  </a:lnTo>
                  <a:lnTo>
                    <a:pt x="173" y="334"/>
                  </a:lnTo>
                  <a:lnTo>
                    <a:pt x="168" y="319"/>
                  </a:lnTo>
                  <a:lnTo>
                    <a:pt x="160" y="298"/>
                  </a:lnTo>
                  <a:lnTo>
                    <a:pt x="150" y="267"/>
                  </a:lnTo>
                  <a:lnTo>
                    <a:pt x="144" y="265"/>
                  </a:lnTo>
                  <a:lnTo>
                    <a:pt x="135" y="260"/>
                  </a:lnTo>
                  <a:lnTo>
                    <a:pt x="124" y="256"/>
                  </a:lnTo>
                  <a:lnTo>
                    <a:pt x="115" y="252"/>
                  </a:lnTo>
                  <a:lnTo>
                    <a:pt x="111" y="241"/>
                  </a:lnTo>
                  <a:lnTo>
                    <a:pt x="115" y="224"/>
                  </a:lnTo>
                  <a:lnTo>
                    <a:pt x="125" y="205"/>
                  </a:lnTo>
                  <a:lnTo>
                    <a:pt x="137" y="183"/>
                  </a:lnTo>
                  <a:lnTo>
                    <a:pt x="151" y="162"/>
                  </a:lnTo>
                  <a:lnTo>
                    <a:pt x="164" y="141"/>
                  </a:lnTo>
                  <a:lnTo>
                    <a:pt x="172" y="122"/>
                  </a:lnTo>
                  <a:lnTo>
                    <a:pt x="173" y="107"/>
                  </a:lnTo>
                  <a:lnTo>
                    <a:pt x="158" y="98"/>
                  </a:lnTo>
                  <a:lnTo>
                    <a:pt x="150" y="91"/>
                  </a:lnTo>
                  <a:lnTo>
                    <a:pt x="146" y="84"/>
                  </a:lnTo>
                  <a:lnTo>
                    <a:pt x="146" y="73"/>
                  </a:lnTo>
                  <a:lnTo>
                    <a:pt x="160" y="48"/>
                  </a:lnTo>
                  <a:lnTo>
                    <a:pt x="171" y="28"/>
                  </a:lnTo>
                  <a:lnTo>
                    <a:pt x="182" y="12"/>
                  </a:lnTo>
                  <a:lnTo>
                    <a:pt x="193" y="3"/>
                  </a:lnTo>
                  <a:lnTo>
                    <a:pt x="207" y="0"/>
                  </a:lnTo>
                  <a:lnTo>
                    <a:pt x="223" y="1"/>
                  </a:lnTo>
                  <a:lnTo>
                    <a:pt x="244" y="10"/>
                  </a:lnTo>
                  <a:lnTo>
                    <a:pt x="273" y="23"/>
                  </a:lnTo>
                  <a:lnTo>
                    <a:pt x="288" y="26"/>
                  </a:lnTo>
                  <a:lnTo>
                    <a:pt x="304" y="29"/>
                  </a:lnTo>
                  <a:lnTo>
                    <a:pt x="318" y="35"/>
                  </a:lnTo>
                  <a:lnTo>
                    <a:pt x="331" y="41"/>
                  </a:lnTo>
                  <a:lnTo>
                    <a:pt x="344" y="50"/>
                  </a:lnTo>
                  <a:lnTo>
                    <a:pt x="354" y="61"/>
                  </a:lnTo>
                  <a:lnTo>
                    <a:pt x="362" y="75"/>
                  </a:lnTo>
                  <a:lnTo>
                    <a:pt x="369" y="91"/>
                  </a:lnTo>
                  <a:lnTo>
                    <a:pt x="367" y="105"/>
                  </a:lnTo>
                  <a:lnTo>
                    <a:pt x="367" y="120"/>
                  </a:lnTo>
                  <a:lnTo>
                    <a:pt x="366" y="134"/>
                  </a:lnTo>
                  <a:lnTo>
                    <a:pt x="365" y="150"/>
                  </a:lnTo>
                  <a:lnTo>
                    <a:pt x="372" y="163"/>
                  </a:lnTo>
                  <a:lnTo>
                    <a:pt x="379" y="183"/>
                  </a:lnTo>
                  <a:lnTo>
                    <a:pt x="380" y="202"/>
                  </a:lnTo>
                  <a:lnTo>
                    <a:pt x="370" y="219"/>
                  </a:lnTo>
                  <a:lnTo>
                    <a:pt x="369" y="217"/>
                  </a:lnTo>
                  <a:lnTo>
                    <a:pt x="367" y="217"/>
                  </a:lnTo>
                  <a:lnTo>
                    <a:pt x="367" y="217"/>
                  </a:lnTo>
                  <a:lnTo>
                    <a:pt x="366" y="217"/>
                  </a:lnTo>
                  <a:lnTo>
                    <a:pt x="365" y="223"/>
                  </a:lnTo>
                  <a:lnTo>
                    <a:pt x="360" y="231"/>
                  </a:lnTo>
                  <a:lnTo>
                    <a:pt x="355" y="240"/>
                  </a:lnTo>
                  <a:lnTo>
                    <a:pt x="348" y="249"/>
                  </a:lnTo>
                  <a:lnTo>
                    <a:pt x="341" y="259"/>
                  </a:lnTo>
                  <a:lnTo>
                    <a:pt x="334" y="266"/>
                  </a:lnTo>
                  <a:lnTo>
                    <a:pt x="327" y="273"/>
                  </a:lnTo>
                  <a:lnTo>
                    <a:pt x="322" y="277"/>
                  </a:lnTo>
                  <a:lnTo>
                    <a:pt x="318" y="297"/>
                  </a:lnTo>
                  <a:lnTo>
                    <a:pt x="316" y="308"/>
                  </a:lnTo>
                  <a:lnTo>
                    <a:pt x="315" y="313"/>
                  </a:lnTo>
                  <a:lnTo>
                    <a:pt x="315" y="319"/>
                  </a:lnTo>
                  <a:lnTo>
                    <a:pt x="331" y="328"/>
                  </a:lnTo>
                  <a:lnTo>
                    <a:pt x="340" y="341"/>
                  </a:lnTo>
                  <a:lnTo>
                    <a:pt x="342" y="359"/>
                  </a:lnTo>
                  <a:lnTo>
                    <a:pt x="347" y="384"/>
                  </a:lnTo>
                  <a:lnTo>
                    <a:pt x="354" y="391"/>
                  </a:lnTo>
                  <a:lnTo>
                    <a:pt x="366" y="400"/>
                  </a:lnTo>
                  <a:lnTo>
                    <a:pt x="380" y="412"/>
                  </a:lnTo>
                  <a:lnTo>
                    <a:pt x="397" y="425"/>
                  </a:lnTo>
                  <a:lnTo>
                    <a:pt x="413" y="438"/>
                  </a:lnTo>
                  <a:lnTo>
                    <a:pt x="428" y="450"/>
                  </a:lnTo>
                  <a:lnTo>
                    <a:pt x="439" y="460"/>
                  </a:lnTo>
                  <a:lnTo>
                    <a:pt x="445" y="466"/>
                  </a:lnTo>
                  <a:lnTo>
                    <a:pt x="460" y="579"/>
                  </a:lnTo>
                  <a:lnTo>
                    <a:pt x="470" y="694"/>
                  </a:lnTo>
                  <a:lnTo>
                    <a:pt x="473" y="812"/>
                  </a:lnTo>
                  <a:lnTo>
                    <a:pt x="473" y="929"/>
                  </a:lnTo>
                  <a:lnTo>
                    <a:pt x="469" y="948"/>
                  </a:lnTo>
                  <a:lnTo>
                    <a:pt x="464" y="962"/>
                  </a:lnTo>
                  <a:lnTo>
                    <a:pt x="462" y="973"/>
                  </a:lnTo>
                  <a:lnTo>
                    <a:pt x="459" y="984"/>
                  </a:lnTo>
                  <a:lnTo>
                    <a:pt x="463" y="1017"/>
                  </a:lnTo>
                  <a:lnTo>
                    <a:pt x="466" y="1055"/>
                  </a:lnTo>
                  <a:lnTo>
                    <a:pt x="464" y="1092"/>
                  </a:lnTo>
                  <a:lnTo>
                    <a:pt x="451" y="1127"/>
                  </a:lnTo>
                  <a:lnTo>
                    <a:pt x="444" y="1154"/>
                  </a:lnTo>
                  <a:lnTo>
                    <a:pt x="441" y="1171"/>
                  </a:lnTo>
                  <a:lnTo>
                    <a:pt x="439" y="1182"/>
                  </a:lnTo>
                  <a:lnTo>
                    <a:pt x="438" y="1192"/>
                  </a:lnTo>
                  <a:lnTo>
                    <a:pt x="446" y="1200"/>
                  </a:lnTo>
                  <a:lnTo>
                    <a:pt x="456" y="1207"/>
                  </a:lnTo>
                  <a:lnTo>
                    <a:pt x="466" y="1213"/>
                  </a:lnTo>
                  <a:lnTo>
                    <a:pt x="474" y="1218"/>
                  </a:lnTo>
                  <a:lnTo>
                    <a:pt x="480" y="1224"/>
                  </a:lnTo>
                  <a:lnTo>
                    <a:pt x="478" y="1233"/>
                  </a:lnTo>
                  <a:lnTo>
                    <a:pt x="470" y="1246"/>
                  </a:lnTo>
                  <a:lnTo>
                    <a:pt x="452" y="1263"/>
                  </a:lnTo>
                  <a:lnTo>
                    <a:pt x="438" y="1267"/>
                  </a:lnTo>
                  <a:lnTo>
                    <a:pt x="428" y="1272"/>
                  </a:lnTo>
                  <a:lnTo>
                    <a:pt x="423" y="1279"/>
                  </a:lnTo>
                  <a:lnTo>
                    <a:pt x="419" y="1286"/>
                  </a:lnTo>
                  <a:lnTo>
                    <a:pt x="417" y="1294"/>
                  </a:lnTo>
                  <a:lnTo>
                    <a:pt x="417" y="1305"/>
                  </a:lnTo>
                  <a:lnTo>
                    <a:pt x="417" y="1318"/>
                  </a:lnTo>
                  <a:lnTo>
                    <a:pt x="419" y="1333"/>
                  </a:lnTo>
                  <a:lnTo>
                    <a:pt x="427" y="1350"/>
                  </a:lnTo>
                  <a:lnTo>
                    <a:pt x="430" y="1366"/>
                  </a:lnTo>
                  <a:lnTo>
                    <a:pt x="430" y="1386"/>
                  </a:lnTo>
                  <a:lnTo>
                    <a:pt x="427" y="1407"/>
                  </a:lnTo>
                  <a:lnTo>
                    <a:pt x="431" y="1491"/>
                  </a:lnTo>
                  <a:lnTo>
                    <a:pt x="439" y="1576"/>
                  </a:lnTo>
                  <a:lnTo>
                    <a:pt x="444" y="1662"/>
                  </a:lnTo>
                  <a:lnTo>
                    <a:pt x="441" y="1748"/>
                  </a:lnTo>
                  <a:lnTo>
                    <a:pt x="433" y="1766"/>
                  </a:lnTo>
                  <a:lnTo>
                    <a:pt x="431" y="1788"/>
                  </a:lnTo>
                  <a:lnTo>
                    <a:pt x="428" y="1811"/>
                  </a:lnTo>
                  <a:lnTo>
                    <a:pt x="419" y="1835"/>
                  </a:lnTo>
                  <a:lnTo>
                    <a:pt x="408" y="1840"/>
                  </a:lnTo>
                  <a:lnTo>
                    <a:pt x="395" y="1843"/>
                  </a:lnTo>
                  <a:lnTo>
                    <a:pt x="383" y="1846"/>
                  </a:lnTo>
                  <a:lnTo>
                    <a:pt x="369" y="1847"/>
                  </a:lnTo>
                  <a:lnTo>
                    <a:pt x="356" y="1847"/>
                  </a:lnTo>
                  <a:lnTo>
                    <a:pt x="344" y="1847"/>
                  </a:lnTo>
                  <a:lnTo>
                    <a:pt x="333" y="1847"/>
                  </a:lnTo>
                  <a:lnTo>
                    <a:pt x="322" y="18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6907213" y="2508250"/>
              <a:ext cx="279400" cy="74613"/>
            </a:xfrm>
            <a:custGeom>
              <a:avLst/>
              <a:gdLst>
                <a:gd name="T0" fmla="*/ 265 w 351"/>
                <a:gd name="T1" fmla="*/ 94 h 94"/>
                <a:gd name="T2" fmla="*/ 260 w 351"/>
                <a:gd name="T3" fmla="*/ 86 h 94"/>
                <a:gd name="T4" fmla="*/ 256 w 351"/>
                <a:gd name="T5" fmla="*/ 79 h 94"/>
                <a:gd name="T6" fmla="*/ 250 w 351"/>
                <a:gd name="T7" fmla="*/ 74 h 94"/>
                <a:gd name="T8" fmla="*/ 246 w 351"/>
                <a:gd name="T9" fmla="*/ 70 h 94"/>
                <a:gd name="T10" fmla="*/ 232 w 351"/>
                <a:gd name="T11" fmla="*/ 71 h 94"/>
                <a:gd name="T12" fmla="*/ 218 w 351"/>
                <a:gd name="T13" fmla="*/ 72 h 94"/>
                <a:gd name="T14" fmla="*/ 203 w 351"/>
                <a:gd name="T15" fmla="*/ 75 h 94"/>
                <a:gd name="T16" fmla="*/ 188 w 351"/>
                <a:gd name="T17" fmla="*/ 78 h 94"/>
                <a:gd name="T18" fmla="*/ 171 w 351"/>
                <a:gd name="T19" fmla="*/ 81 h 94"/>
                <a:gd name="T20" fmla="*/ 155 w 351"/>
                <a:gd name="T21" fmla="*/ 83 h 94"/>
                <a:gd name="T22" fmla="*/ 138 w 351"/>
                <a:gd name="T23" fmla="*/ 86 h 94"/>
                <a:gd name="T24" fmla="*/ 121 w 351"/>
                <a:gd name="T25" fmla="*/ 89 h 94"/>
                <a:gd name="T26" fmla="*/ 103 w 351"/>
                <a:gd name="T27" fmla="*/ 90 h 94"/>
                <a:gd name="T28" fmla="*/ 87 w 351"/>
                <a:gd name="T29" fmla="*/ 92 h 94"/>
                <a:gd name="T30" fmla="*/ 72 w 351"/>
                <a:gd name="T31" fmla="*/ 93 h 94"/>
                <a:gd name="T32" fmla="*/ 55 w 351"/>
                <a:gd name="T33" fmla="*/ 93 h 94"/>
                <a:gd name="T34" fmla="*/ 40 w 351"/>
                <a:gd name="T35" fmla="*/ 93 h 94"/>
                <a:gd name="T36" fmla="*/ 26 w 351"/>
                <a:gd name="T37" fmla="*/ 92 h 94"/>
                <a:gd name="T38" fmla="*/ 13 w 351"/>
                <a:gd name="T39" fmla="*/ 89 h 94"/>
                <a:gd name="T40" fmla="*/ 1 w 351"/>
                <a:gd name="T41" fmla="*/ 85 h 94"/>
                <a:gd name="T42" fmla="*/ 1 w 351"/>
                <a:gd name="T43" fmla="*/ 81 h 94"/>
                <a:gd name="T44" fmla="*/ 1 w 351"/>
                <a:gd name="T45" fmla="*/ 78 h 94"/>
                <a:gd name="T46" fmla="*/ 0 w 351"/>
                <a:gd name="T47" fmla="*/ 74 h 94"/>
                <a:gd name="T48" fmla="*/ 0 w 351"/>
                <a:gd name="T49" fmla="*/ 71 h 94"/>
                <a:gd name="T50" fmla="*/ 12 w 351"/>
                <a:gd name="T51" fmla="*/ 60 h 94"/>
                <a:gd name="T52" fmla="*/ 27 w 351"/>
                <a:gd name="T53" fmla="*/ 52 h 94"/>
                <a:gd name="T54" fmla="*/ 45 w 351"/>
                <a:gd name="T55" fmla="*/ 45 h 94"/>
                <a:gd name="T56" fmla="*/ 66 w 351"/>
                <a:gd name="T57" fmla="*/ 38 h 94"/>
                <a:gd name="T58" fmla="*/ 85 w 351"/>
                <a:gd name="T59" fmla="*/ 31 h 94"/>
                <a:gd name="T60" fmla="*/ 105 w 351"/>
                <a:gd name="T61" fmla="*/ 22 h 94"/>
                <a:gd name="T62" fmla="*/ 123 w 351"/>
                <a:gd name="T63" fmla="*/ 13 h 94"/>
                <a:gd name="T64" fmla="*/ 137 w 351"/>
                <a:gd name="T65" fmla="*/ 0 h 94"/>
                <a:gd name="T66" fmla="*/ 139 w 351"/>
                <a:gd name="T67" fmla="*/ 0 h 94"/>
                <a:gd name="T68" fmla="*/ 141 w 351"/>
                <a:gd name="T69" fmla="*/ 0 h 94"/>
                <a:gd name="T70" fmla="*/ 144 w 351"/>
                <a:gd name="T71" fmla="*/ 0 h 94"/>
                <a:gd name="T72" fmla="*/ 145 w 351"/>
                <a:gd name="T73" fmla="*/ 0 h 94"/>
                <a:gd name="T74" fmla="*/ 166 w 351"/>
                <a:gd name="T75" fmla="*/ 10 h 94"/>
                <a:gd name="T76" fmla="*/ 189 w 351"/>
                <a:gd name="T77" fmla="*/ 17 h 94"/>
                <a:gd name="T78" fmla="*/ 216 w 351"/>
                <a:gd name="T79" fmla="*/ 21 h 94"/>
                <a:gd name="T80" fmla="*/ 242 w 351"/>
                <a:gd name="T81" fmla="*/ 24 h 94"/>
                <a:gd name="T82" fmla="*/ 270 w 351"/>
                <a:gd name="T83" fmla="*/ 25 h 94"/>
                <a:gd name="T84" fmla="*/ 297 w 351"/>
                <a:gd name="T85" fmla="*/ 27 h 94"/>
                <a:gd name="T86" fmla="*/ 324 w 351"/>
                <a:gd name="T87" fmla="*/ 27 h 94"/>
                <a:gd name="T88" fmla="*/ 349 w 351"/>
                <a:gd name="T89" fmla="*/ 27 h 94"/>
                <a:gd name="T90" fmla="*/ 351 w 351"/>
                <a:gd name="T91" fmla="*/ 52 h 94"/>
                <a:gd name="T92" fmla="*/ 350 w 351"/>
                <a:gd name="T93" fmla="*/ 70 h 94"/>
                <a:gd name="T94" fmla="*/ 346 w 351"/>
                <a:gd name="T95" fmla="*/ 82 h 94"/>
                <a:gd name="T96" fmla="*/ 338 w 351"/>
                <a:gd name="T97" fmla="*/ 89 h 94"/>
                <a:gd name="T98" fmla="*/ 325 w 351"/>
                <a:gd name="T99" fmla="*/ 93 h 94"/>
                <a:gd name="T100" fmla="*/ 310 w 351"/>
                <a:gd name="T101" fmla="*/ 94 h 94"/>
                <a:gd name="T102" fmla="*/ 289 w 351"/>
                <a:gd name="T103" fmla="*/ 94 h 94"/>
                <a:gd name="T104" fmla="*/ 265 w 351"/>
                <a:gd name="T105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51" h="94">
                  <a:moveTo>
                    <a:pt x="265" y="94"/>
                  </a:moveTo>
                  <a:lnTo>
                    <a:pt x="260" y="86"/>
                  </a:lnTo>
                  <a:lnTo>
                    <a:pt x="256" y="79"/>
                  </a:lnTo>
                  <a:lnTo>
                    <a:pt x="250" y="74"/>
                  </a:lnTo>
                  <a:lnTo>
                    <a:pt x="246" y="70"/>
                  </a:lnTo>
                  <a:lnTo>
                    <a:pt x="232" y="71"/>
                  </a:lnTo>
                  <a:lnTo>
                    <a:pt x="218" y="72"/>
                  </a:lnTo>
                  <a:lnTo>
                    <a:pt x="203" y="75"/>
                  </a:lnTo>
                  <a:lnTo>
                    <a:pt x="188" y="78"/>
                  </a:lnTo>
                  <a:lnTo>
                    <a:pt x="171" y="81"/>
                  </a:lnTo>
                  <a:lnTo>
                    <a:pt x="155" y="83"/>
                  </a:lnTo>
                  <a:lnTo>
                    <a:pt x="138" y="86"/>
                  </a:lnTo>
                  <a:lnTo>
                    <a:pt x="121" y="89"/>
                  </a:lnTo>
                  <a:lnTo>
                    <a:pt x="103" y="90"/>
                  </a:lnTo>
                  <a:lnTo>
                    <a:pt x="87" y="92"/>
                  </a:lnTo>
                  <a:lnTo>
                    <a:pt x="72" y="93"/>
                  </a:lnTo>
                  <a:lnTo>
                    <a:pt x="55" y="93"/>
                  </a:lnTo>
                  <a:lnTo>
                    <a:pt x="40" y="93"/>
                  </a:lnTo>
                  <a:lnTo>
                    <a:pt x="26" y="92"/>
                  </a:lnTo>
                  <a:lnTo>
                    <a:pt x="13" y="89"/>
                  </a:lnTo>
                  <a:lnTo>
                    <a:pt x="1" y="85"/>
                  </a:lnTo>
                  <a:lnTo>
                    <a:pt x="1" y="81"/>
                  </a:lnTo>
                  <a:lnTo>
                    <a:pt x="1" y="78"/>
                  </a:lnTo>
                  <a:lnTo>
                    <a:pt x="0" y="74"/>
                  </a:lnTo>
                  <a:lnTo>
                    <a:pt x="0" y="71"/>
                  </a:lnTo>
                  <a:lnTo>
                    <a:pt x="12" y="60"/>
                  </a:lnTo>
                  <a:lnTo>
                    <a:pt x="27" y="52"/>
                  </a:lnTo>
                  <a:lnTo>
                    <a:pt x="45" y="45"/>
                  </a:lnTo>
                  <a:lnTo>
                    <a:pt x="66" y="38"/>
                  </a:lnTo>
                  <a:lnTo>
                    <a:pt x="85" y="31"/>
                  </a:lnTo>
                  <a:lnTo>
                    <a:pt x="105" y="22"/>
                  </a:lnTo>
                  <a:lnTo>
                    <a:pt x="123" y="13"/>
                  </a:lnTo>
                  <a:lnTo>
                    <a:pt x="137" y="0"/>
                  </a:lnTo>
                  <a:lnTo>
                    <a:pt x="139" y="0"/>
                  </a:lnTo>
                  <a:lnTo>
                    <a:pt x="141" y="0"/>
                  </a:lnTo>
                  <a:lnTo>
                    <a:pt x="144" y="0"/>
                  </a:lnTo>
                  <a:lnTo>
                    <a:pt x="145" y="0"/>
                  </a:lnTo>
                  <a:lnTo>
                    <a:pt x="166" y="10"/>
                  </a:lnTo>
                  <a:lnTo>
                    <a:pt x="189" y="17"/>
                  </a:lnTo>
                  <a:lnTo>
                    <a:pt x="216" y="21"/>
                  </a:lnTo>
                  <a:lnTo>
                    <a:pt x="242" y="24"/>
                  </a:lnTo>
                  <a:lnTo>
                    <a:pt x="270" y="25"/>
                  </a:lnTo>
                  <a:lnTo>
                    <a:pt x="297" y="27"/>
                  </a:lnTo>
                  <a:lnTo>
                    <a:pt x="324" y="27"/>
                  </a:lnTo>
                  <a:lnTo>
                    <a:pt x="349" y="27"/>
                  </a:lnTo>
                  <a:lnTo>
                    <a:pt x="351" y="52"/>
                  </a:lnTo>
                  <a:lnTo>
                    <a:pt x="350" y="70"/>
                  </a:lnTo>
                  <a:lnTo>
                    <a:pt x="346" y="82"/>
                  </a:lnTo>
                  <a:lnTo>
                    <a:pt x="338" y="89"/>
                  </a:lnTo>
                  <a:lnTo>
                    <a:pt x="325" y="93"/>
                  </a:lnTo>
                  <a:lnTo>
                    <a:pt x="310" y="94"/>
                  </a:lnTo>
                  <a:lnTo>
                    <a:pt x="289" y="94"/>
                  </a:lnTo>
                  <a:lnTo>
                    <a:pt x="265" y="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7223125" y="1095375"/>
              <a:ext cx="454025" cy="1487488"/>
            </a:xfrm>
            <a:custGeom>
              <a:avLst/>
              <a:gdLst>
                <a:gd name="T0" fmla="*/ 265 w 572"/>
                <a:gd name="T1" fmla="*/ 1850 h 1873"/>
                <a:gd name="T2" fmla="*/ 243 w 572"/>
                <a:gd name="T3" fmla="*/ 1843 h 1873"/>
                <a:gd name="T4" fmla="*/ 219 w 572"/>
                <a:gd name="T5" fmla="*/ 1861 h 1873"/>
                <a:gd name="T6" fmla="*/ 155 w 572"/>
                <a:gd name="T7" fmla="*/ 1872 h 1873"/>
                <a:gd name="T8" fmla="*/ 75 w 572"/>
                <a:gd name="T9" fmla="*/ 1869 h 1873"/>
                <a:gd name="T10" fmla="*/ 44 w 572"/>
                <a:gd name="T11" fmla="*/ 1849 h 1873"/>
                <a:gd name="T12" fmla="*/ 6 w 572"/>
                <a:gd name="T13" fmla="*/ 1819 h 1873"/>
                <a:gd name="T14" fmla="*/ 6 w 572"/>
                <a:gd name="T15" fmla="*/ 1783 h 1873"/>
                <a:gd name="T16" fmla="*/ 71 w 572"/>
                <a:gd name="T17" fmla="*/ 1736 h 1873"/>
                <a:gd name="T18" fmla="*/ 136 w 572"/>
                <a:gd name="T19" fmla="*/ 1668 h 1873"/>
                <a:gd name="T20" fmla="*/ 146 w 572"/>
                <a:gd name="T21" fmla="*/ 1416 h 1873"/>
                <a:gd name="T22" fmla="*/ 116 w 572"/>
                <a:gd name="T23" fmla="*/ 1325 h 1873"/>
                <a:gd name="T24" fmla="*/ 68 w 572"/>
                <a:gd name="T25" fmla="*/ 1301 h 1873"/>
                <a:gd name="T26" fmla="*/ 64 w 572"/>
                <a:gd name="T27" fmla="*/ 1117 h 1873"/>
                <a:gd name="T28" fmla="*/ 82 w 572"/>
                <a:gd name="T29" fmla="*/ 952 h 1873"/>
                <a:gd name="T30" fmla="*/ 105 w 572"/>
                <a:gd name="T31" fmla="*/ 744 h 1873"/>
                <a:gd name="T32" fmla="*/ 100 w 572"/>
                <a:gd name="T33" fmla="*/ 598 h 1873"/>
                <a:gd name="T34" fmla="*/ 107 w 572"/>
                <a:gd name="T35" fmla="*/ 511 h 1873"/>
                <a:gd name="T36" fmla="*/ 143 w 572"/>
                <a:gd name="T37" fmla="*/ 431 h 1873"/>
                <a:gd name="T38" fmla="*/ 191 w 572"/>
                <a:gd name="T39" fmla="*/ 360 h 1873"/>
                <a:gd name="T40" fmla="*/ 194 w 572"/>
                <a:gd name="T41" fmla="*/ 295 h 1873"/>
                <a:gd name="T42" fmla="*/ 151 w 572"/>
                <a:gd name="T43" fmla="*/ 255 h 1873"/>
                <a:gd name="T44" fmla="*/ 172 w 572"/>
                <a:gd name="T45" fmla="*/ 209 h 1873"/>
                <a:gd name="T46" fmla="*/ 212 w 572"/>
                <a:gd name="T47" fmla="*/ 151 h 1873"/>
                <a:gd name="T48" fmla="*/ 187 w 572"/>
                <a:gd name="T49" fmla="*/ 105 h 1873"/>
                <a:gd name="T50" fmla="*/ 206 w 572"/>
                <a:gd name="T51" fmla="*/ 61 h 1873"/>
                <a:gd name="T52" fmla="*/ 243 w 572"/>
                <a:gd name="T53" fmla="*/ 47 h 1873"/>
                <a:gd name="T54" fmla="*/ 269 w 572"/>
                <a:gd name="T55" fmla="*/ 4 h 1873"/>
                <a:gd name="T56" fmla="*/ 320 w 572"/>
                <a:gd name="T57" fmla="*/ 11 h 1873"/>
                <a:gd name="T58" fmla="*/ 360 w 572"/>
                <a:gd name="T59" fmla="*/ 12 h 1873"/>
                <a:gd name="T60" fmla="*/ 395 w 572"/>
                <a:gd name="T61" fmla="*/ 8 h 1873"/>
                <a:gd name="T62" fmla="*/ 423 w 572"/>
                <a:gd name="T63" fmla="*/ 63 h 1873"/>
                <a:gd name="T64" fmla="*/ 460 w 572"/>
                <a:gd name="T65" fmla="*/ 90 h 1873"/>
                <a:gd name="T66" fmla="*/ 489 w 572"/>
                <a:gd name="T67" fmla="*/ 115 h 1873"/>
                <a:gd name="T68" fmla="*/ 477 w 572"/>
                <a:gd name="T69" fmla="*/ 169 h 1873"/>
                <a:gd name="T70" fmla="*/ 450 w 572"/>
                <a:gd name="T71" fmla="*/ 206 h 1873"/>
                <a:gd name="T72" fmla="*/ 441 w 572"/>
                <a:gd name="T73" fmla="*/ 263 h 1873"/>
                <a:gd name="T74" fmla="*/ 407 w 572"/>
                <a:gd name="T75" fmla="*/ 305 h 1873"/>
                <a:gd name="T76" fmla="*/ 377 w 572"/>
                <a:gd name="T77" fmla="*/ 335 h 1873"/>
                <a:gd name="T78" fmla="*/ 353 w 572"/>
                <a:gd name="T79" fmla="*/ 341 h 1873"/>
                <a:gd name="T80" fmla="*/ 338 w 572"/>
                <a:gd name="T81" fmla="*/ 352 h 1873"/>
                <a:gd name="T82" fmla="*/ 391 w 572"/>
                <a:gd name="T83" fmla="*/ 381 h 1873"/>
                <a:gd name="T84" fmla="*/ 448 w 572"/>
                <a:gd name="T85" fmla="*/ 425 h 1873"/>
                <a:gd name="T86" fmla="*/ 504 w 572"/>
                <a:gd name="T87" fmla="*/ 517 h 1873"/>
                <a:gd name="T88" fmla="*/ 560 w 572"/>
                <a:gd name="T89" fmla="*/ 618 h 1873"/>
                <a:gd name="T90" fmla="*/ 553 w 572"/>
                <a:gd name="T91" fmla="*/ 709 h 1873"/>
                <a:gd name="T92" fmla="*/ 493 w 572"/>
                <a:gd name="T93" fmla="*/ 781 h 1873"/>
                <a:gd name="T94" fmla="*/ 471 w 572"/>
                <a:gd name="T95" fmla="*/ 797 h 1873"/>
                <a:gd name="T96" fmla="*/ 479 w 572"/>
                <a:gd name="T97" fmla="*/ 837 h 1873"/>
                <a:gd name="T98" fmla="*/ 461 w 572"/>
                <a:gd name="T99" fmla="*/ 957 h 1873"/>
                <a:gd name="T100" fmla="*/ 441 w 572"/>
                <a:gd name="T101" fmla="*/ 1158 h 1873"/>
                <a:gd name="T102" fmla="*/ 436 w 572"/>
                <a:gd name="T103" fmla="*/ 1307 h 1873"/>
                <a:gd name="T104" fmla="*/ 417 w 572"/>
                <a:gd name="T105" fmla="*/ 1330 h 1873"/>
                <a:gd name="T106" fmla="*/ 391 w 572"/>
                <a:gd name="T107" fmla="*/ 1345 h 1873"/>
                <a:gd name="T108" fmla="*/ 364 w 572"/>
                <a:gd name="T109" fmla="*/ 1466 h 1873"/>
                <a:gd name="T110" fmla="*/ 337 w 572"/>
                <a:gd name="T111" fmla="*/ 1620 h 1873"/>
                <a:gd name="T112" fmla="*/ 331 w 572"/>
                <a:gd name="T113" fmla="*/ 1700 h 1873"/>
                <a:gd name="T114" fmla="*/ 356 w 572"/>
                <a:gd name="T115" fmla="*/ 1806 h 1873"/>
                <a:gd name="T116" fmla="*/ 341 w 572"/>
                <a:gd name="T117" fmla="*/ 1865 h 1873"/>
                <a:gd name="T118" fmla="*/ 319 w 572"/>
                <a:gd name="T119" fmla="*/ 1871 h 1873"/>
                <a:gd name="T120" fmla="*/ 292 w 572"/>
                <a:gd name="T121" fmla="*/ 1873 h 1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72" h="1873">
                  <a:moveTo>
                    <a:pt x="285" y="1873"/>
                  </a:moveTo>
                  <a:lnTo>
                    <a:pt x="272" y="1868"/>
                  </a:lnTo>
                  <a:lnTo>
                    <a:pt x="266" y="1860"/>
                  </a:lnTo>
                  <a:lnTo>
                    <a:pt x="265" y="1850"/>
                  </a:lnTo>
                  <a:lnTo>
                    <a:pt x="263" y="1837"/>
                  </a:lnTo>
                  <a:lnTo>
                    <a:pt x="256" y="1839"/>
                  </a:lnTo>
                  <a:lnTo>
                    <a:pt x="249" y="1840"/>
                  </a:lnTo>
                  <a:lnTo>
                    <a:pt x="243" y="1843"/>
                  </a:lnTo>
                  <a:lnTo>
                    <a:pt x="237" y="1847"/>
                  </a:lnTo>
                  <a:lnTo>
                    <a:pt x="231" y="1853"/>
                  </a:lnTo>
                  <a:lnTo>
                    <a:pt x="226" y="1857"/>
                  </a:lnTo>
                  <a:lnTo>
                    <a:pt x="219" y="1861"/>
                  </a:lnTo>
                  <a:lnTo>
                    <a:pt x="213" y="1865"/>
                  </a:lnTo>
                  <a:lnTo>
                    <a:pt x="197" y="1868"/>
                  </a:lnTo>
                  <a:lnTo>
                    <a:pt x="177" y="1871"/>
                  </a:lnTo>
                  <a:lnTo>
                    <a:pt x="155" y="1872"/>
                  </a:lnTo>
                  <a:lnTo>
                    <a:pt x="134" y="1873"/>
                  </a:lnTo>
                  <a:lnTo>
                    <a:pt x="112" y="1873"/>
                  </a:lnTo>
                  <a:lnTo>
                    <a:pt x="93" y="1872"/>
                  </a:lnTo>
                  <a:lnTo>
                    <a:pt x="75" y="1869"/>
                  </a:lnTo>
                  <a:lnTo>
                    <a:pt x="60" y="1865"/>
                  </a:lnTo>
                  <a:lnTo>
                    <a:pt x="54" y="1860"/>
                  </a:lnTo>
                  <a:lnTo>
                    <a:pt x="50" y="1855"/>
                  </a:lnTo>
                  <a:lnTo>
                    <a:pt x="44" y="1849"/>
                  </a:lnTo>
                  <a:lnTo>
                    <a:pt x="37" y="1837"/>
                  </a:lnTo>
                  <a:lnTo>
                    <a:pt x="22" y="1832"/>
                  </a:lnTo>
                  <a:lnTo>
                    <a:pt x="13" y="1825"/>
                  </a:lnTo>
                  <a:lnTo>
                    <a:pt x="6" y="1819"/>
                  </a:lnTo>
                  <a:lnTo>
                    <a:pt x="1" y="1811"/>
                  </a:lnTo>
                  <a:lnTo>
                    <a:pt x="0" y="1804"/>
                  </a:lnTo>
                  <a:lnTo>
                    <a:pt x="3" y="1794"/>
                  </a:lnTo>
                  <a:lnTo>
                    <a:pt x="6" y="1783"/>
                  </a:lnTo>
                  <a:lnTo>
                    <a:pt x="11" y="1772"/>
                  </a:lnTo>
                  <a:lnTo>
                    <a:pt x="31" y="1761"/>
                  </a:lnTo>
                  <a:lnTo>
                    <a:pt x="50" y="1750"/>
                  </a:lnTo>
                  <a:lnTo>
                    <a:pt x="71" y="1736"/>
                  </a:lnTo>
                  <a:lnTo>
                    <a:pt x="90" y="1721"/>
                  </a:lnTo>
                  <a:lnTo>
                    <a:pt x="108" y="1704"/>
                  </a:lnTo>
                  <a:lnTo>
                    <a:pt x="125" y="1688"/>
                  </a:lnTo>
                  <a:lnTo>
                    <a:pt x="136" y="1668"/>
                  </a:lnTo>
                  <a:lnTo>
                    <a:pt x="144" y="1648"/>
                  </a:lnTo>
                  <a:lnTo>
                    <a:pt x="147" y="1570"/>
                  </a:lnTo>
                  <a:lnTo>
                    <a:pt x="147" y="1492"/>
                  </a:lnTo>
                  <a:lnTo>
                    <a:pt x="146" y="1416"/>
                  </a:lnTo>
                  <a:lnTo>
                    <a:pt x="143" y="1343"/>
                  </a:lnTo>
                  <a:lnTo>
                    <a:pt x="137" y="1336"/>
                  </a:lnTo>
                  <a:lnTo>
                    <a:pt x="128" y="1330"/>
                  </a:lnTo>
                  <a:lnTo>
                    <a:pt x="116" y="1325"/>
                  </a:lnTo>
                  <a:lnTo>
                    <a:pt x="104" y="1318"/>
                  </a:lnTo>
                  <a:lnTo>
                    <a:pt x="92" y="1312"/>
                  </a:lnTo>
                  <a:lnTo>
                    <a:pt x="79" y="1307"/>
                  </a:lnTo>
                  <a:lnTo>
                    <a:pt x="68" y="1301"/>
                  </a:lnTo>
                  <a:lnTo>
                    <a:pt x="61" y="1294"/>
                  </a:lnTo>
                  <a:lnTo>
                    <a:pt x="57" y="1235"/>
                  </a:lnTo>
                  <a:lnTo>
                    <a:pt x="60" y="1175"/>
                  </a:lnTo>
                  <a:lnTo>
                    <a:pt x="64" y="1117"/>
                  </a:lnTo>
                  <a:lnTo>
                    <a:pt x="68" y="1061"/>
                  </a:lnTo>
                  <a:lnTo>
                    <a:pt x="72" y="1025"/>
                  </a:lnTo>
                  <a:lnTo>
                    <a:pt x="78" y="988"/>
                  </a:lnTo>
                  <a:lnTo>
                    <a:pt x="82" y="952"/>
                  </a:lnTo>
                  <a:lnTo>
                    <a:pt x="83" y="917"/>
                  </a:lnTo>
                  <a:lnTo>
                    <a:pt x="90" y="859"/>
                  </a:lnTo>
                  <a:lnTo>
                    <a:pt x="98" y="802"/>
                  </a:lnTo>
                  <a:lnTo>
                    <a:pt x="105" y="744"/>
                  </a:lnTo>
                  <a:lnTo>
                    <a:pt x="112" y="687"/>
                  </a:lnTo>
                  <a:lnTo>
                    <a:pt x="110" y="657"/>
                  </a:lnTo>
                  <a:lnTo>
                    <a:pt x="105" y="626"/>
                  </a:lnTo>
                  <a:lnTo>
                    <a:pt x="100" y="598"/>
                  </a:lnTo>
                  <a:lnTo>
                    <a:pt x="92" y="573"/>
                  </a:lnTo>
                  <a:lnTo>
                    <a:pt x="94" y="551"/>
                  </a:lnTo>
                  <a:lnTo>
                    <a:pt x="100" y="530"/>
                  </a:lnTo>
                  <a:lnTo>
                    <a:pt x="107" y="511"/>
                  </a:lnTo>
                  <a:lnTo>
                    <a:pt x="114" y="490"/>
                  </a:lnTo>
                  <a:lnTo>
                    <a:pt x="123" y="472"/>
                  </a:lnTo>
                  <a:lnTo>
                    <a:pt x="133" y="451"/>
                  </a:lnTo>
                  <a:lnTo>
                    <a:pt x="143" y="431"/>
                  </a:lnTo>
                  <a:lnTo>
                    <a:pt x="152" y="408"/>
                  </a:lnTo>
                  <a:lnTo>
                    <a:pt x="162" y="390"/>
                  </a:lnTo>
                  <a:lnTo>
                    <a:pt x="176" y="374"/>
                  </a:lnTo>
                  <a:lnTo>
                    <a:pt x="191" y="360"/>
                  </a:lnTo>
                  <a:lnTo>
                    <a:pt x="211" y="353"/>
                  </a:lnTo>
                  <a:lnTo>
                    <a:pt x="208" y="334"/>
                  </a:lnTo>
                  <a:lnTo>
                    <a:pt x="201" y="314"/>
                  </a:lnTo>
                  <a:lnTo>
                    <a:pt x="194" y="295"/>
                  </a:lnTo>
                  <a:lnTo>
                    <a:pt x="187" y="280"/>
                  </a:lnTo>
                  <a:lnTo>
                    <a:pt x="168" y="271"/>
                  </a:lnTo>
                  <a:lnTo>
                    <a:pt x="157" y="263"/>
                  </a:lnTo>
                  <a:lnTo>
                    <a:pt x="151" y="255"/>
                  </a:lnTo>
                  <a:lnTo>
                    <a:pt x="151" y="245"/>
                  </a:lnTo>
                  <a:lnTo>
                    <a:pt x="155" y="235"/>
                  </a:lnTo>
                  <a:lnTo>
                    <a:pt x="162" y="223"/>
                  </a:lnTo>
                  <a:lnTo>
                    <a:pt x="172" y="209"/>
                  </a:lnTo>
                  <a:lnTo>
                    <a:pt x="182" y="194"/>
                  </a:lnTo>
                  <a:lnTo>
                    <a:pt x="191" y="181"/>
                  </a:lnTo>
                  <a:lnTo>
                    <a:pt x="202" y="166"/>
                  </a:lnTo>
                  <a:lnTo>
                    <a:pt x="212" y="151"/>
                  </a:lnTo>
                  <a:lnTo>
                    <a:pt x="215" y="137"/>
                  </a:lnTo>
                  <a:lnTo>
                    <a:pt x="201" y="127"/>
                  </a:lnTo>
                  <a:lnTo>
                    <a:pt x="191" y="116"/>
                  </a:lnTo>
                  <a:lnTo>
                    <a:pt x="187" y="105"/>
                  </a:lnTo>
                  <a:lnTo>
                    <a:pt x="186" y="92"/>
                  </a:lnTo>
                  <a:lnTo>
                    <a:pt x="190" y="81"/>
                  </a:lnTo>
                  <a:lnTo>
                    <a:pt x="197" y="72"/>
                  </a:lnTo>
                  <a:lnTo>
                    <a:pt x="206" y="61"/>
                  </a:lnTo>
                  <a:lnTo>
                    <a:pt x="219" y="52"/>
                  </a:lnTo>
                  <a:lnTo>
                    <a:pt x="231" y="50"/>
                  </a:lnTo>
                  <a:lnTo>
                    <a:pt x="240" y="48"/>
                  </a:lnTo>
                  <a:lnTo>
                    <a:pt x="243" y="47"/>
                  </a:lnTo>
                  <a:lnTo>
                    <a:pt x="247" y="45"/>
                  </a:lnTo>
                  <a:lnTo>
                    <a:pt x="252" y="26"/>
                  </a:lnTo>
                  <a:lnTo>
                    <a:pt x="259" y="12"/>
                  </a:lnTo>
                  <a:lnTo>
                    <a:pt x="269" y="4"/>
                  </a:lnTo>
                  <a:lnTo>
                    <a:pt x="279" y="0"/>
                  </a:lnTo>
                  <a:lnTo>
                    <a:pt x="291" y="1"/>
                  </a:lnTo>
                  <a:lnTo>
                    <a:pt x="305" y="4"/>
                  </a:lnTo>
                  <a:lnTo>
                    <a:pt x="320" y="11"/>
                  </a:lnTo>
                  <a:lnTo>
                    <a:pt x="338" y="19"/>
                  </a:lnTo>
                  <a:lnTo>
                    <a:pt x="346" y="18"/>
                  </a:lnTo>
                  <a:lnTo>
                    <a:pt x="353" y="15"/>
                  </a:lnTo>
                  <a:lnTo>
                    <a:pt x="360" y="12"/>
                  </a:lnTo>
                  <a:lnTo>
                    <a:pt x="369" y="8"/>
                  </a:lnTo>
                  <a:lnTo>
                    <a:pt x="377" y="7"/>
                  </a:lnTo>
                  <a:lnTo>
                    <a:pt x="385" y="5"/>
                  </a:lnTo>
                  <a:lnTo>
                    <a:pt x="395" y="8"/>
                  </a:lnTo>
                  <a:lnTo>
                    <a:pt x="406" y="13"/>
                  </a:lnTo>
                  <a:lnTo>
                    <a:pt x="413" y="30"/>
                  </a:lnTo>
                  <a:lnTo>
                    <a:pt x="418" y="45"/>
                  </a:lnTo>
                  <a:lnTo>
                    <a:pt x="423" y="63"/>
                  </a:lnTo>
                  <a:lnTo>
                    <a:pt x="428" y="83"/>
                  </a:lnTo>
                  <a:lnTo>
                    <a:pt x="439" y="87"/>
                  </a:lnTo>
                  <a:lnTo>
                    <a:pt x="449" y="90"/>
                  </a:lnTo>
                  <a:lnTo>
                    <a:pt x="460" y="90"/>
                  </a:lnTo>
                  <a:lnTo>
                    <a:pt x="468" y="91"/>
                  </a:lnTo>
                  <a:lnTo>
                    <a:pt x="477" y="95"/>
                  </a:lnTo>
                  <a:lnTo>
                    <a:pt x="484" y="102"/>
                  </a:lnTo>
                  <a:lnTo>
                    <a:pt x="489" y="115"/>
                  </a:lnTo>
                  <a:lnTo>
                    <a:pt x="492" y="134"/>
                  </a:lnTo>
                  <a:lnTo>
                    <a:pt x="488" y="147"/>
                  </a:lnTo>
                  <a:lnTo>
                    <a:pt x="482" y="159"/>
                  </a:lnTo>
                  <a:lnTo>
                    <a:pt x="477" y="169"/>
                  </a:lnTo>
                  <a:lnTo>
                    <a:pt x="470" y="178"/>
                  </a:lnTo>
                  <a:lnTo>
                    <a:pt x="464" y="187"/>
                  </a:lnTo>
                  <a:lnTo>
                    <a:pt x="457" y="196"/>
                  </a:lnTo>
                  <a:lnTo>
                    <a:pt x="450" y="206"/>
                  </a:lnTo>
                  <a:lnTo>
                    <a:pt x="443" y="217"/>
                  </a:lnTo>
                  <a:lnTo>
                    <a:pt x="443" y="235"/>
                  </a:lnTo>
                  <a:lnTo>
                    <a:pt x="442" y="250"/>
                  </a:lnTo>
                  <a:lnTo>
                    <a:pt x="441" y="263"/>
                  </a:lnTo>
                  <a:lnTo>
                    <a:pt x="436" y="274"/>
                  </a:lnTo>
                  <a:lnTo>
                    <a:pt x="430" y="285"/>
                  </a:lnTo>
                  <a:lnTo>
                    <a:pt x="421" y="295"/>
                  </a:lnTo>
                  <a:lnTo>
                    <a:pt x="407" y="305"/>
                  </a:lnTo>
                  <a:lnTo>
                    <a:pt x="391" y="316"/>
                  </a:lnTo>
                  <a:lnTo>
                    <a:pt x="385" y="324"/>
                  </a:lnTo>
                  <a:lnTo>
                    <a:pt x="381" y="331"/>
                  </a:lnTo>
                  <a:lnTo>
                    <a:pt x="377" y="335"/>
                  </a:lnTo>
                  <a:lnTo>
                    <a:pt x="373" y="338"/>
                  </a:lnTo>
                  <a:lnTo>
                    <a:pt x="367" y="339"/>
                  </a:lnTo>
                  <a:lnTo>
                    <a:pt x="360" y="341"/>
                  </a:lnTo>
                  <a:lnTo>
                    <a:pt x="353" y="341"/>
                  </a:lnTo>
                  <a:lnTo>
                    <a:pt x="344" y="342"/>
                  </a:lnTo>
                  <a:lnTo>
                    <a:pt x="341" y="345"/>
                  </a:lnTo>
                  <a:lnTo>
                    <a:pt x="339" y="348"/>
                  </a:lnTo>
                  <a:lnTo>
                    <a:pt x="338" y="352"/>
                  </a:lnTo>
                  <a:lnTo>
                    <a:pt x="338" y="357"/>
                  </a:lnTo>
                  <a:lnTo>
                    <a:pt x="357" y="366"/>
                  </a:lnTo>
                  <a:lnTo>
                    <a:pt x="374" y="374"/>
                  </a:lnTo>
                  <a:lnTo>
                    <a:pt x="391" y="381"/>
                  </a:lnTo>
                  <a:lnTo>
                    <a:pt x="406" y="389"/>
                  </a:lnTo>
                  <a:lnTo>
                    <a:pt x="420" y="399"/>
                  </a:lnTo>
                  <a:lnTo>
                    <a:pt x="434" y="411"/>
                  </a:lnTo>
                  <a:lnTo>
                    <a:pt x="448" y="425"/>
                  </a:lnTo>
                  <a:lnTo>
                    <a:pt x="461" y="443"/>
                  </a:lnTo>
                  <a:lnTo>
                    <a:pt x="475" y="468"/>
                  </a:lnTo>
                  <a:lnTo>
                    <a:pt x="489" y="492"/>
                  </a:lnTo>
                  <a:lnTo>
                    <a:pt x="504" y="517"/>
                  </a:lnTo>
                  <a:lnTo>
                    <a:pt x="520" y="542"/>
                  </a:lnTo>
                  <a:lnTo>
                    <a:pt x="533" y="566"/>
                  </a:lnTo>
                  <a:lnTo>
                    <a:pt x="547" y="591"/>
                  </a:lnTo>
                  <a:lnTo>
                    <a:pt x="560" y="618"/>
                  </a:lnTo>
                  <a:lnTo>
                    <a:pt x="572" y="644"/>
                  </a:lnTo>
                  <a:lnTo>
                    <a:pt x="569" y="666"/>
                  </a:lnTo>
                  <a:lnTo>
                    <a:pt x="563" y="688"/>
                  </a:lnTo>
                  <a:lnTo>
                    <a:pt x="553" y="709"/>
                  </a:lnTo>
                  <a:lnTo>
                    <a:pt x="540" y="729"/>
                  </a:lnTo>
                  <a:lnTo>
                    <a:pt x="527" y="748"/>
                  </a:lnTo>
                  <a:lnTo>
                    <a:pt x="510" y="766"/>
                  </a:lnTo>
                  <a:lnTo>
                    <a:pt x="493" y="781"/>
                  </a:lnTo>
                  <a:lnTo>
                    <a:pt x="475" y="797"/>
                  </a:lnTo>
                  <a:lnTo>
                    <a:pt x="474" y="797"/>
                  </a:lnTo>
                  <a:lnTo>
                    <a:pt x="472" y="797"/>
                  </a:lnTo>
                  <a:lnTo>
                    <a:pt x="471" y="797"/>
                  </a:lnTo>
                  <a:lnTo>
                    <a:pt x="470" y="798"/>
                  </a:lnTo>
                  <a:lnTo>
                    <a:pt x="474" y="812"/>
                  </a:lnTo>
                  <a:lnTo>
                    <a:pt x="478" y="823"/>
                  </a:lnTo>
                  <a:lnTo>
                    <a:pt x="479" y="837"/>
                  </a:lnTo>
                  <a:lnTo>
                    <a:pt x="481" y="853"/>
                  </a:lnTo>
                  <a:lnTo>
                    <a:pt x="474" y="888"/>
                  </a:lnTo>
                  <a:lnTo>
                    <a:pt x="468" y="923"/>
                  </a:lnTo>
                  <a:lnTo>
                    <a:pt x="461" y="957"/>
                  </a:lnTo>
                  <a:lnTo>
                    <a:pt x="454" y="991"/>
                  </a:lnTo>
                  <a:lnTo>
                    <a:pt x="450" y="1046"/>
                  </a:lnTo>
                  <a:lnTo>
                    <a:pt x="446" y="1103"/>
                  </a:lnTo>
                  <a:lnTo>
                    <a:pt x="441" y="1158"/>
                  </a:lnTo>
                  <a:lnTo>
                    <a:pt x="436" y="1215"/>
                  </a:lnTo>
                  <a:lnTo>
                    <a:pt x="436" y="1259"/>
                  </a:lnTo>
                  <a:lnTo>
                    <a:pt x="436" y="1289"/>
                  </a:lnTo>
                  <a:lnTo>
                    <a:pt x="436" y="1307"/>
                  </a:lnTo>
                  <a:lnTo>
                    <a:pt x="436" y="1318"/>
                  </a:lnTo>
                  <a:lnTo>
                    <a:pt x="428" y="1323"/>
                  </a:lnTo>
                  <a:lnTo>
                    <a:pt x="423" y="1327"/>
                  </a:lnTo>
                  <a:lnTo>
                    <a:pt x="417" y="1330"/>
                  </a:lnTo>
                  <a:lnTo>
                    <a:pt x="412" y="1333"/>
                  </a:lnTo>
                  <a:lnTo>
                    <a:pt x="406" y="1337"/>
                  </a:lnTo>
                  <a:lnTo>
                    <a:pt x="399" y="1340"/>
                  </a:lnTo>
                  <a:lnTo>
                    <a:pt x="391" y="1345"/>
                  </a:lnTo>
                  <a:lnTo>
                    <a:pt x="380" y="1351"/>
                  </a:lnTo>
                  <a:lnTo>
                    <a:pt x="376" y="1390"/>
                  </a:lnTo>
                  <a:lnTo>
                    <a:pt x="371" y="1429"/>
                  </a:lnTo>
                  <a:lnTo>
                    <a:pt x="364" y="1466"/>
                  </a:lnTo>
                  <a:lnTo>
                    <a:pt x="357" y="1505"/>
                  </a:lnTo>
                  <a:lnTo>
                    <a:pt x="351" y="1542"/>
                  </a:lnTo>
                  <a:lnTo>
                    <a:pt x="344" y="1581"/>
                  </a:lnTo>
                  <a:lnTo>
                    <a:pt x="337" y="1620"/>
                  </a:lnTo>
                  <a:lnTo>
                    <a:pt x="331" y="1660"/>
                  </a:lnTo>
                  <a:lnTo>
                    <a:pt x="331" y="1674"/>
                  </a:lnTo>
                  <a:lnTo>
                    <a:pt x="331" y="1686"/>
                  </a:lnTo>
                  <a:lnTo>
                    <a:pt x="331" y="1700"/>
                  </a:lnTo>
                  <a:lnTo>
                    <a:pt x="331" y="1714"/>
                  </a:lnTo>
                  <a:lnTo>
                    <a:pt x="352" y="1742"/>
                  </a:lnTo>
                  <a:lnTo>
                    <a:pt x="359" y="1772"/>
                  </a:lnTo>
                  <a:lnTo>
                    <a:pt x="356" y="1806"/>
                  </a:lnTo>
                  <a:lnTo>
                    <a:pt x="349" y="1843"/>
                  </a:lnTo>
                  <a:lnTo>
                    <a:pt x="345" y="1855"/>
                  </a:lnTo>
                  <a:lnTo>
                    <a:pt x="342" y="1862"/>
                  </a:lnTo>
                  <a:lnTo>
                    <a:pt x="341" y="1865"/>
                  </a:lnTo>
                  <a:lnTo>
                    <a:pt x="338" y="1869"/>
                  </a:lnTo>
                  <a:lnTo>
                    <a:pt x="331" y="1869"/>
                  </a:lnTo>
                  <a:lnTo>
                    <a:pt x="324" y="1871"/>
                  </a:lnTo>
                  <a:lnTo>
                    <a:pt x="319" y="1871"/>
                  </a:lnTo>
                  <a:lnTo>
                    <a:pt x="312" y="1871"/>
                  </a:lnTo>
                  <a:lnTo>
                    <a:pt x="305" y="1872"/>
                  </a:lnTo>
                  <a:lnTo>
                    <a:pt x="299" y="1872"/>
                  </a:lnTo>
                  <a:lnTo>
                    <a:pt x="292" y="1873"/>
                  </a:lnTo>
                  <a:lnTo>
                    <a:pt x="285" y="18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5868988" y="1344613"/>
              <a:ext cx="1057275" cy="1236663"/>
            </a:xfrm>
            <a:custGeom>
              <a:avLst/>
              <a:gdLst>
                <a:gd name="T0" fmla="*/ 72 w 1331"/>
                <a:gd name="T1" fmla="*/ 1277 h 1558"/>
                <a:gd name="T2" fmla="*/ 72 w 1331"/>
                <a:gd name="T3" fmla="*/ 883 h 1558"/>
                <a:gd name="T4" fmla="*/ 27 w 1331"/>
                <a:gd name="T5" fmla="*/ 858 h 1558"/>
                <a:gd name="T6" fmla="*/ 1 w 1331"/>
                <a:gd name="T7" fmla="*/ 768 h 1558"/>
                <a:gd name="T8" fmla="*/ 109 w 1331"/>
                <a:gd name="T9" fmla="*/ 674 h 1558"/>
                <a:gd name="T10" fmla="*/ 209 w 1331"/>
                <a:gd name="T11" fmla="*/ 625 h 1558"/>
                <a:gd name="T12" fmla="*/ 281 w 1331"/>
                <a:gd name="T13" fmla="*/ 634 h 1558"/>
                <a:gd name="T14" fmla="*/ 335 w 1331"/>
                <a:gd name="T15" fmla="*/ 634 h 1558"/>
                <a:gd name="T16" fmla="*/ 331 w 1331"/>
                <a:gd name="T17" fmla="*/ 605 h 1558"/>
                <a:gd name="T18" fmla="*/ 251 w 1331"/>
                <a:gd name="T19" fmla="*/ 492 h 1558"/>
                <a:gd name="T20" fmla="*/ 201 w 1331"/>
                <a:gd name="T21" fmla="*/ 352 h 1558"/>
                <a:gd name="T22" fmla="*/ 115 w 1331"/>
                <a:gd name="T23" fmla="*/ 352 h 1558"/>
                <a:gd name="T24" fmla="*/ 112 w 1331"/>
                <a:gd name="T25" fmla="*/ 323 h 1558"/>
                <a:gd name="T26" fmla="*/ 113 w 1331"/>
                <a:gd name="T27" fmla="*/ 290 h 1558"/>
                <a:gd name="T28" fmla="*/ 90 w 1331"/>
                <a:gd name="T29" fmla="*/ 264 h 1558"/>
                <a:gd name="T30" fmla="*/ 134 w 1331"/>
                <a:gd name="T31" fmla="*/ 246 h 1558"/>
                <a:gd name="T32" fmla="*/ 115 w 1331"/>
                <a:gd name="T33" fmla="*/ 218 h 1558"/>
                <a:gd name="T34" fmla="*/ 147 w 1331"/>
                <a:gd name="T35" fmla="*/ 200 h 1558"/>
                <a:gd name="T36" fmla="*/ 183 w 1331"/>
                <a:gd name="T37" fmla="*/ 208 h 1558"/>
                <a:gd name="T38" fmla="*/ 163 w 1331"/>
                <a:gd name="T39" fmla="*/ 168 h 1558"/>
                <a:gd name="T40" fmla="*/ 199 w 1331"/>
                <a:gd name="T41" fmla="*/ 160 h 1558"/>
                <a:gd name="T42" fmla="*/ 252 w 1331"/>
                <a:gd name="T43" fmla="*/ 203 h 1558"/>
                <a:gd name="T44" fmla="*/ 305 w 1331"/>
                <a:gd name="T45" fmla="*/ 158 h 1558"/>
                <a:gd name="T46" fmla="*/ 329 w 1331"/>
                <a:gd name="T47" fmla="*/ 275 h 1558"/>
                <a:gd name="T48" fmla="*/ 372 w 1331"/>
                <a:gd name="T49" fmla="*/ 348 h 1558"/>
                <a:gd name="T50" fmla="*/ 415 w 1331"/>
                <a:gd name="T51" fmla="*/ 394 h 1558"/>
                <a:gd name="T52" fmla="*/ 432 w 1331"/>
                <a:gd name="T53" fmla="*/ 395 h 1558"/>
                <a:gd name="T54" fmla="*/ 508 w 1331"/>
                <a:gd name="T55" fmla="*/ 356 h 1558"/>
                <a:gd name="T56" fmla="*/ 626 w 1331"/>
                <a:gd name="T57" fmla="*/ 316 h 1558"/>
                <a:gd name="T58" fmla="*/ 597 w 1331"/>
                <a:gd name="T59" fmla="*/ 228 h 1558"/>
                <a:gd name="T60" fmla="*/ 576 w 1331"/>
                <a:gd name="T61" fmla="*/ 150 h 1558"/>
                <a:gd name="T62" fmla="*/ 609 w 1331"/>
                <a:gd name="T63" fmla="*/ 36 h 1558"/>
                <a:gd name="T64" fmla="*/ 662 w 1331"/>
                <a:gd name="T65" fmla="*/ 14 h 1558"/>
                <a:gd name="T66" fmla="*/ 688 w 1331"/>
                <a:gd name="T67" fmla="*/ 10 h 1558"/>
                <a:gd name="T68" fmla="*/ 734 w 1331"/>
                <a:gd name="T69" fmla="*/ 7 h 1558"/>
                <a:gd name="T70" fmla="*/ 782 w 1331"/>
                <a:gd name="T71" fmla="*/ 9 h 1558"/>
                <a:gd name="T72" fmla="*/ 832 w 1331"/>
                <a:gd name="T73" fmla="*/ 118 h 1558"/>
                <a:gd name="T74" fmla="*/ 902 w 1331"/>
                <a:gd name="T75" fmla="*/ 164 h 1558"/>
                <a:gd name="T76" fmla="*/ 965 w 1331"/>
                <a:gd name="T77" fmla="*/ 264 h 1558"/>
                <a:gd name="T78" fmla="*/ 996 w 1331"/>
                <a:gd name="T79" fmla="*/ 320 h 1558"/>
                <a:gd name="T80" fmla="*/ 1043 w 1331"/>
                <a:gd name="T81" fmla="*/ 363 h 1558"/>
                <a:gd name="T82" fmla="*/ 1093 w 1331"/>
                <a:gd name="T83" fmla="*/ 445 h 1558"/>
                <a:gd name="T84" fmla="*/ 1140 w 1331"/>
                <a:gd name="T85" fmla="*/ 544 h 1558"/>
                <a:gd name="T86" fmla="*/ 1165 w 1331"/>
                <a:gd name="T87" fmla="*/ 623 h 1558"/>
                <a:gd name="T88" fmla="*/ 1259 w 1331"/>
                <a:gd name="T89" fmla="*/ 703 h 1558"/>
                <a:gd name="T90" fmla="*/ 1328 w 1331"/>
                <a:gd name="T91" fmla="*/ 822 h 1558"/>
                <a:gd name="T92" fmla="*/ 1281 w 1331"/>
                <a:gd name="T93" fmla="*/ 842 h 1558"/>
                <a:gd name="T94" fmla="*/ 1231 w 1331"/>
                <a:gd name="T95" fmla="*/ 1164 h 1558"/>
                <a:gd name="T96" fmla="*/ 1230 w 1331"/>
                <a:gd name="T97" fmla="*/ 1478 h 1558"/>
                <a:gd name="T98" fmla="*/ 1194 w 1331"/>
                <a:gd name="T99" fmla="*/ 1533 h 1558"/>
                <a:gd name="T100" fmla="*/ 1119 w 1331"/>
                <a:gd name="T101" fmla="*/ 1518 h 1558"/>
                <a:gd name="T102" fmla="*/ 1064 w 1331"/>
                <a:gd name="T103" fmla="*/ 1451 h 1558"/>
                <a:gd name="T104" fmla="*/ 946 w 1331"/>
                <a:gd name="T105" fmla="*/ 1446 h 1558"/>
                <a:gd name="T106" fmla="*/ 644 w 1331"/>
                <a:gd name="T107" fmla="*/ 1447 h 1558"/>
                <a:gd name="T108" fmla="*/ 346 w 1331"/>
                <a:gd name="T109" fmla="*/ 1462 h 1558"/>
                <a:gd name="T110" fmla="*/ 195 w 1331"/>
                <a:gd name="T111" fmla="*/ 154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331" h="1558">
                  <a:moveTo>
                    <a:pt x="112" y="1558"/>
                  </a:moveTo>
                  <a:lnTo>
                    <a:pt x="94" y="1518"/>
                  </a:lnTo>
                  <a:lnTo>
                    <a:pt x="84" y="1446"/>
                  </a:lnTo>
                  <a:lnTo>
                    <a:pt x="79" y="1374"/>
                  </a:lnTo>
                  <a:lnTo>
                    <a:pt x="76" y="1328"/>
                  </a:lnTo>
                  <a:lnTo>
                    <a:pt x="72" y="1277"/>
                  </a:lnTo>
                  <a:lnTo>
                    <a:pt x="69" y="1173"/>
                  </a:lnTo>
                  <a:lnTo>
                    <a:pt x="68" y="1069"/>
                  </a:lnTo>
                  <a:lnTo>
                    <a:pt x="68" y="1018"/>
                  </a:lnTo>
                  <a:lnTo>
                    <a:pt x="70" y="943"/>
                  </a:lnTo>
                  <a:lnTo>
                    <a:pt x="72" y="903"/>
                  </a:lnTo>
                  <a:lnTo>
                    <a:pt x="72" y="883"/>
                  </a:lnTo>
                  <a:lnTo>
                    <a:pt x="70" y="871"/>
                  </a:lnTo>
                  <a:lnTo>
                    <a:pt x="65" y="865"/>
                  </a:lnTo>
                  <a:lnTo>
                    <a:pt x="58" y="861"/>
                  </a:lnTo>
                  <a:lnTo>
                    <a:pt x="48" y="860"/>
                  </a:lnTo>
                  <a:lnTo>
                    <a:pt x="39" y="858"/>
                  </a:lnTo>
                  <a:lnTo>
                    <a:pt x="27" y="858"/>
                  </a:lnTo>
                  <a:lnTo>
                    <a:pt x="18" y="858"/>
                  </a:lnTo>
                  <a:lnTo>
                    <a:pt x="9" y="857"/>
                  </a:lnTo>
                  <a:lnTo>
                    <a:pt x="3" y="855"/>
                  </a:lnTo>
                  <a:lnTo>
                    <a:pt x="0" y="825"/>
                  </a:lnTo>
                  <a:lnTo>
                    <a:pt x="0" y="796"/>
                  </a:lnTo>
                  <a:lnTo>
                    <a:pt x="1" y="768"/>
                  </a:lnTo>
                  <a:lnTo>
                    <a:pt x="4" y="740"/>
                  </a:lnTo>
                  <a:lnTo>
                    <a:pt x="26" y="728"/>
                  </a:lnTo>
                  <a:lnTo>
                    <a:pt x="47" y="714"/>
                  </a:lnTo>
                  <a:lnTo>
                    <a:pt x="68" y="700"/>
                  </a:lnTo>
                  <a:lnTo>
                    <a:pt x="88" y="688"/>
                  </a:lnTo>
                  <a:lnTo>
                    <a:pt x="109" y="674"/>
                  </a:lnTo>
                  <a:lnTo>
                    <a:pt x="131" y="661"/>
                  </a:lnTo>
                  <a:lnTo>
                    <a:pt x="152" y="649"/>
                  </a:lnTo>
                  <a:lnTo>
                    <a:pt x="176" y="638"/>
                  </a:lnTo>
                  <a:lnTo>
                    <a:pt x="187" y="631"/>
                  </a:lnTo>
                  <a:lnTo>
                    <a:pt x="198" y="628"/>
                  </a:lnTo>
                  <a:lnTo>
                    <a:pt x="209" y="625"/>
                  </a:lnTo>
                  <a:lnTo>
                    <a:pt x="221" y="625"/>
                  </a:lnTo>
                  <a:lnTo>
                    <a:pt x="234" y="627"/>
                  </a:lnTo>
                  <a:lnTo>
                    <a:pt x="246" y="629"/>
                  </a:lnTo>
                  <a:lnTo>
                    <a:pt x="259" y="631"/>
                  </a:lnTo>
                  <a:lnTo>
                    <a:pt x="273" y="634"/>
                  </a:lnTo>
                  <a:lnTo>
                    <a:pt x="281" y="634"/>
                  </a:lnTo>
                  <a:lnTo>
                    <a:pt x="291" y="634"/>
                  </a:lnTo>
                  <a:lnTo>
                    <a:pt x="299" y="634"/>
                  </a:lnTo>
                  <a:lnTo>
                    <a:pt x="309" y="634"/>
                  </a:lnTo>
                  <a:lnTo>
                    <a:pt x="317" y="634"/>
                  </a:lnTo>
                  <a:lnTo>
                    <a:pt x="327" y="634"/>
                  </a:lnTo>
                  <a:lnTo>
                    <a:pt x="335" y="634"/>
                  </a:lnTo>
                  <a:lnTo>
                    <a:pt x="345" y="634"/>
                  </a:lnTo>
                  <a:lnTo>
                    <a:pt x="346" y="632"/>
                  </a:lnTo>
                  <a:lnTo>
                    <a:pt x="346" y="631"/>
                  </a:lnTo>
                  <a:lnTo>
                    <a:pt x="346" y="628"/>
                  </a:lnTo>
                  <a:lnTo>
                    <a:pt x="346" y="624"/>
                  </a:lnTo>
                  <a:lnTo>
                    <a:pt x="331" y="605"/>
                  </a:lnTo>
                  <a:lnTo>
                    <a:pt x="316" y="585"/>
                  </a:lnTo>
                  <a:lnTo>
                    <a:pt x="302" y="567"/>
                  </a:lnTo>
                  <a:lnTo>
                    <a:pt x="288" y="548"/>
                  </a:lnTo>
                  <a:lnTo>
                    <a:pt x="275" y="530"/>
                  </a:lnTo>
                  <a:lnTo>
                    <a:pt x="263" y="510"/>
                  </a:lnTo>
                  <a:lnTo>
                    <a:pt x="251" y="492"/>
                  </a:lnTo>
                  <a:lnTo>
                    <a:pt x="238" y="474"/>
                  </a:lnTo>
                  <a:lnTo>
                    <a:pt x="234" y="444"/>
                  </a:lnTo>
                  <a:lnTo>
                    <a:pt x="230" y="408"/>
                  </a:lnTo>
                  <a:lnTo>
                    <a:pt x="223" y="374"/>
                  </a:lnTo>
                  <a:lnTo>
                    <a:pt x="212" y="352"/>
                  </a:lnTo>
                  <a:lnTo>
                    <a:pt x="201" y="352"/>
                  </a:lnTo>
                  <a:lnTo>
                    <a:pt x="188" y="354"/>
                  </a:lnTo>
                  <a:lnTo>
                    <a:pt x="172" y="354"/>
                  </a:lnTo>
                  <a:lnTo>
                    <a:pt x="155" y="354"/>
                  </a:lnTo>
                  <a:lnTo>
                    <a:pt x="140" y="354"/>
                  </a:lnTo>
                  <a:lnTo>
                    <a:pt x="124" y="354"/>
                  </a:lnTo>
                  <a:lnTo>
                    <a:pt x="115" y="352"/>
                  </a:lnTo>
                  <a:lnTo>
                    <a:pt x="108" y="350"/>
                  </a:lnTo>
                  <a:lnTo>
                    <a:pt x="106" y="345"/>
                  </a:lnTo>
                  <a:lnTo>
                    <a:pt x="106" y="340"/>
                  </a:lnTo>
                  <a:lnTo>
                    <a:pt x="105" y="336"/>
                  </a:lnTo>
                  <a:lnTo>
                    <a:pt x="104" y="331"/>
                  </a:lnTo>
                  <a:lnTo>
                    <a:pt x="112" y="323"/>
                  </a:lnTo>
                  <a:lnTo>
                    <a:pt x="123" y="313"/>
                  </a:lnTo>
                  <a:lnTo>
                    <a:pt x="134" y="305"/>
                  </a:lnTo>
                  <a:lnTo>
                    <a:pt x="140" y="298"/>
                  </a:lnTo>
                  <a:lnTo>
                    <a:pt x="131" y="294"/>
                  </a:lnTo>
                  <a:lnTo>
                    <a:pt x="122" y="291"/>
                  </a:lnTo>
                  <a:lnTo>
                    <a:pt x="113" y="290"/>
                  </a:lnTo>
                  <a:lnTo>
                    <a:pt x="105" y="289"/>
                  </a:lnTo>
                  <a:lnTo>
                    <a:pt x="97" y="286"/>
                  </a:lnTo>
                  <a:lnTo>
                    <a:pt x="91" y="283"/>
                  </a:lnTo>
                  <a:lnTo>
                    <a:pt x="86" y="279"/>
                  </a:lnTo>
                  <a:lnTo>
                    <a:pt x="83" y="272"/>
                  </a:lnTo>
                  <a:lnTo>
                    <a:pt x="90" y="264"/>
                  </a:lnTo>
                  <a:lnTo>
                    <a:pt x="97" y="257"/>
                  </a:lnTo>
                  <a:lnTo>
                    <a:pt x="104" y="254"/>
                  </a:lnTo>
                  <a:lnTo>
                    <a:pt x="111" y="251"/>
                  </a:lnTo>
                  <a:lnTo>
                    <a:pt x="119" y="250"/>
                  </a:lnTo>
                  <a:lnTo>
                    <a:pt x="126" y="247"/>
                  </a:lnTo>
                  <a:lnTo>
                    <a:pt x="134" y="246"/>
                  </a:lnTo>
                  <a:lnTo>
                    <a:pt x="144" y="241"/>
                  </a:lnTo>
                  <a:lnTo>
                    <a:pt x="136" y="236"/>
                  </a:lnTo>
                  <a:lnTo>
                    <a:pt x="129" y="232"/>
                  </a:lnTo>
                  <a:lnTo>
                    <a:pt x="122" y="228"/>
                  </a:lnTo>
                  <a:lnTo>
                    <a:pt x="118" y="222"/>
                  </a:lnTo>
                  <a:lnTo>
                    <a:pt x="115" y="218"/>
                  </a:lnTo>
                  <a:lnTo>
                    <a:pt x="115" y="212"/>
                  </a:lnTo>
                  <a:lnTo>
                    <a:pt x="118" y="205"/>
                  </a:lnTo>
                  <a:lnTo>
                    <a:pt x="126" y="198"/>
                  </a:lnTo>
                  <a:lnTo>
                    <a:pt x="133" y="197"/>
                  </a:lnTo>
                  <a:lnTo>
                    <a:pt x="140" y="198"/>
                  </a:lnTo>
                  <a:lnTo>
                    <a:pt x="147" y="200"/>
                  </a:lnTo>
                  <a:lnTo>
                    <a:pt x="154" y="201"/>
                  </a:lnTo>
                  <a:lnTo>
                    <a:pt x="159" y="204"/>
                  </a:lnTo>
                  <a:lnTo>
                    <a:pt x="166" y="205"/>
                  </a:lnTo>
                  <a:lnTo>
                    <a:pt x="173" y="208"/>
                  </a:lnTo>
                  <a:lnTo>
                    <a:pt x="181" y="210"/>
                  </a:lnTo>
                  <a:lnTo>
                    <a:pt x="183" y="208"/>
                  </a:lnTo>
                  <a:lnTo>
                    <a:pt x="183" y="208"/>
                  </a:lnTo>
                  <a:lnTo>
                    <a:pt x="183" y="207"/>
                  </a:lnTo>
                  <a:lnTo>
                    <a:pt x="183" y="207"/>
                  </a:lnTo>
                  <a:lnTo>
                    <a:pt x="169" y="189"/>
                  </a:lnTo>
                  <a:lnTo>
                    <a:pt x="163" y="178"/>
                  </a:lnTo>
                  <a:lnTo>
                    <a:pt x="163" y="168"/>
                  </a:lnTo>
                  <a:lnTo>
                    <a:pt x="172" y="153"/>
                  </a:lnTo>
                  <a:lnTo>
                    <a:pt x="177" y="154"/>
                  </a:lnTo>
                  <a:lnTo>
                    <a:pt x="183" y="154"/>
                  </a:lnTo>
                  <a:lnTo>
                    <a:pt x="188" y="154"/>
                  </a:lnTo>
                  <a:lnTo>
                    <a:pt x="194" y="155"/>
                  </a:lnTo>
                  <a:lnTo>
                    <a:pt x="199" y="160"/>
                  </a:lnTo>
                  <a:lnTo>
                    <a:pt x="206" y="167"/>
                  </a:lnTo>
                  <a:lnTo>
                    <a:pt x="213" y="175"/>
                  </a:lnTo>
                  <a:lnTo>
                    <a:pt x="223" y="183"/>
                  </a:lnTo>
                  <a:lnTo>
                    <a:pt x="233" y="192"/>
                  </a:lnTo>
                  <a:lnTo>
                    <a:pt x="242" y="197"/>
                  </a:lnTo>
                  <a:lnTo>
                    <a:pt x="252" y="203"/>
                  </a:lnTo>
                  <a:lnTo>
                    <a:pt x="260" y="204"/>
                  </a:lnTo>
                  <a:lnTo>
                    <a:pt x="269" y="194"/>
                  </a:lnTo>
                  <a:lnTo>
                    <a:pt x="277" y="182"/>
                  </a:lnTo>
                  <a:lnTo>
                    <a:pt x="285" y="172"/>
                  </a:lnTo>
                  <a:lnTo>
                    <a:pt x="295" y="162"/>
                  </a:lnTo>
                  <a:lnTo>
                    <a:pt x="305" y="158"/>
                  </a:lnTo>
                  <a:lnTo>
                    <a:pt x="313" y="160"/>
                  </a:lnTo>
                  <a:lnTo>
                    <a:pt x="323" y="168"/>
                  </a:lnTo>
                  <a:lnTo>
                    <a:pt x="332" y="185"/>
                  </a:lnTo>
                  <a:lnTo>
                    <a:pt x="329" y="214"/>
                  </a:lnTo>
                  <a:lnTo>
                    <a:pt x="327" y="244"/>
                  </a:lnTo>
                  <a:lnTo>
                    <a:pt x="329" y="275"/>
                  </a:lnTo>
                  <a:lnTo>
                    <a:pt x="345" y="304"/>
                  </a:lnTo>
                  <a:lnTo>
                    <a:pt x="347" y="315"/>
                  </a:lnTo>
                  <a:lnTo>
                    <a:pt x="350" y="325"/>
                  </a:lnTo>
                  <a:lnTo>
                    <a:pt x="354" y="334"/>
                  </a:lnTo>
                  <a:lnTo>
                    <a:pt x="363" y="345"/>
                  </a:lnTo>
                  <a:lnTo>
                    <a:pt x="372" y="348"/>
                  </a:lnTo>
                  <a:lnTo>
                    <a:pt x="381" y="354"/>
                  </a:lnTo>
                  <a:lnTo>
                    <a:pt x="389" y="359"/>
                  </a:lnTo>
                  <a:lnTo>
                    <a:pt x="396" y="366"/>
                  </a:lnTo>
                  <a:lnTo>
                    <a:pt x="403" y="374"/>
                  </a:lnTo>
                  <a:lnTo>
                    <a:pt x="410" y="384"/>
                  </a:lnTo>
                  <a:lnTo>
                    <a:pt x="415" y="394"/>
                  </a:lnTo>
                  <a:lnTo>
                    <a:pt x="421" y="405"/>
                  </a:lnTo>
                  <a:lnTo>
                    <a:pt x="422" y="405"/>
                  </a:lnTo>
                  <a:lnTo>
                    <a:pt x="424" y="405"/>
                  </a:lnTo>
                  <a:lnTo>
                    <a:pt x="425" y="405"/>
                  </a:lnTo>
                  <a:lnTo>
                    <a:pt x="426" y="405"/>
                  </a:lnTo>
                  <a:lnTo>
                    <a:pt x="432" y="395"/>
                  </a:lnTo>
                  <a:lnTo>
                    <a:pt x="438" y="386"/>
                  </a:lnTo>
                  <a:lnTo>
                    <a:pt x="444" y="376"/>
                  </a:lnTo>
                  <a:lnTo>
                    <a:pt x="453" y="368"/>
                  </a:lnTo>
                  <a:lnTo>
                    <a:pt x="475" y="363"/>
                  </a:lnTo>
                  <a:lnTo>
                    <a:pt x="493" y="359"/>
                  </a:lnTo>
                  <a:lnTo>
                    <a:pt x="508" y="356"/>
                  </a:lnTo>
                  <a:lnTo>
                    <a:pt x="523" y="354"/>
                  </a:lnTo>
                  <a:lnTo>
                    <a:pt x="539" y="351"/>
                  </a:lnTo>
                  <a:lnTo>
                    <a:pt x="557" y="348"/>
                  </a:lnTo>
                  <a:lnTo>
                    <a:pt x="580" y="344"/>
                  </a:lnTo>
                  <a:lnTo>
                    <a:pt x="609" y="338"/>
                  </a:lnTo>
                  <a:lnTo>
                    <a:pt x="626" y="316"/>
                  </a:lnTo>
                  <a:lnTo>
                    <a:pt x="631" y="297"/>
                  </a:lnTo>
                  <a:lnTo>
                    <a:pt x="630" y="276"/>
                  </a:lnTo>
                  <a:lnTo>
                    <a:pt x="625" y="251"/>
                  </a:lnTo>
                  <a:lnTo>
                    <a:pt x="613" y="243"/>
                  </a:lnTo>
                  <a:lnTo>
                    <a:pt x="604" y="234"/>
                  </a:lnTo>
                  <a:lnTo>
                    <a:pt x="597" y="228"/>
                  </a:lnTo>
                  <a:lnTo>
                    <a:pt x="593" y="221"/>
                  </a:lnTo>
                  <a:lnTo>
                    <a:pt x="590" y="214"/>
                  </a:lnTo>
                  <a:lnTo>
                    <a:pt x="589" y="205"/>
                  </a:lnTo>
                  <a:lnTo>
                    <a:pt x="589" y="194"/>
                  </a:lnTo>
                  <a:lnTo>
                    <a:pt x="591" y="182"/>
                  </a:lnTo>
                  <a:lnTo>
                    <a:pt x="576" y="150"/>
                  </a:lnTo>
                  <a:lnTo>
                    <a:pt x="572" y="122"/>
                  </a:lnTo>
                  <a:lnTo>
                    <a:pt x="576" y="96"/>
                  </a:lnTo>
                  <a:lnTo>
                    <a:pt x="586" y="63"/>
                  </a:lnTo>
                  <a:lnTo>
                    <a:pt x="595" y="52"/>
                  </a:lnTo>
                  <a:lnTo>
                    <a:pt x="602" y="43"/>
                  </a:lnTo>
                  <a:lnTo>
                    <a:pt x="609" y="36"/>
                  </a:lnTo>
                  <a:lnTo>
                    <a:pt x="615" y="31"/>
                  </a:lnTo>
                  <a:lnTo>
                    <a:pt x="622" y="27"/>
                  </a:lnTo>
                  <a:lnTo>
                    <a:pt x="630" y="22"/>
                  </a:lnTo>
                  <a:lnTo>
                    <a:pt x="643" y="20"/>
                  </a:lnTo>
                  <a:lnTo>
                    <a:pt x="659" y="17"/>
                  </a:lnTo>
                  <a:lnTo>
                    <a:pt x="662" y="14"/>
                  </a:lnTo>
                  <a:lnTo>
                    <a:pt x="663" y="13"/>
                  </a:lnTo>
                  <a:lnTo>
                    <a:pt x="666" y="10"/>
                  </a:lnTo>
                  <a:lnTo>
                    <a:pt x="667" y="9"/>
                  </a:lnTo>
                  <a:lnTo>
                    <a:pt x="674" y="9"/>
                  </a:lnTo>
                  <a:lnTo>
                    <a:pt x="681" y="10"/>
                  </a:lnTo>
                  <a:lnTo>
                    <a:pt x="688" y="10"/>
                  </a:lnTo>
                  <a:lnTo>
                    <a:pt x="697" y="10"/>
                  </a:lnTo>
                  <a:lnTo>
                    <a:pt x="704" y="10"/>
                  </a:lnTo>
                  <a:lnTo>
                    <a:pt x="710" y="10"/>
                  </a:lnTo>
                  <a:lnTo>
                    <a:pt x="719" y="11"/>
                  </a:lnTo>
                  <a:lnTo>
                    <a:pt x="726" y="11"/>
                  </a:lnTo>
                  <a:lnTo>
                    <a:pt x="734" y="7"/>
                  </a:lnTo>
                  <a:lnTo>
                    <a:pt x="742" y="4"/>
                  </a:lnTo>
                  <a:lnTo>
                    <a:pt x="751" y="2"/>
                  </a:lnTo>
                  <a:lnTo>
                    <a:pt x="759" y="0"/>
                  </a:lnTo>
                  <a:lnTo>
                    <a:pt x="766" y="2"/>
                  </a:lnTo>
                  <a:lnTo>
                    <a:pt x="774" y="4"/>
                  </a:lnTo>
                  <a:lnTo>
                    <a:pt x="782" y="9"/>
                  </a:lnTo>
                  <a:lnTo>
                    <a:pt x="791" y="17"/>
                  </a:lnTo>
                  <a:lnTo>
                    <a:pt x="796" y="34"/>
                  </a:lnTo>
                  <a:lnTo>
                    <a:pt x="803" y="47"/>
                  </a:lnTo>
                  <a:lnTo>
                    <a:pt x="813" y="70"/>
                  </a:lnTo>
                  <a:lnTo>
                    <a:pt x="831" y="106"/>
                  </a:lnTo>
                  <a:lnTo>
                    <a:pt x="832" y="118"/>
                  </a:lnTo>
                  <a:lnTo>
                    <a:pt x="832" y="125"/>
                  </a:lnTo>
                  <a:lnTo>
                    <a:pt x="834" y="129"/>
                  </a:lnTo>
                  <a:lnTo>
                    <a:pt x="835" y="133"/>
                  </a:lnTo>
                  <a:lnTo>
                    <a:pt x="863" y="144"/>
                  </a:lnTo>
                  <a:lnTo>
                    <a:pt x="885" y="154"/>
                  </a:lnTo>
                  <a:lnTo>
                    <a:pt x="902" y="164"/>
                  </a:lnTo>
                  <a:lnTo>
                    <a:pt x="914" y="175"/>
                  </a:lnTo>
                  <a:lnTo>
                    <a:pt x="924" y="189"/>
                  </a:lnTo>
                  <a:lnTo>
                    <a:pt x="933" y="207"/>
                  </a:lnTo>
                  <a:lnTo>
                    <a:pt x="940" y="229"/>
                  </a:lnTo>
                  <a:lnTo>
                    <a:pt x="950" y="259"/>
                  </a:lnTo>
                  <a:lnTo>
                    <a:pt x="965" y="264"/>
                  </a:lnTo>
                  <a:lnTo>
                    <a:pt x="975" y="269"/>
                  </a:lnTo>
                  <a:lnTo>
                    <a:pt x="982" y="277"/>
                  </a:lnTo>
                  <a:lnTo>
                    <a:pt x="986" y="286"/>
                  </a:lnTo>
                  <a:lnTo>
                    <a:pt x="989" y="297"/>
                  </a:lnTo>
                  <a:lnTo>
                    <a:pt x="993" y="308"/>
                  </a:lnTo>
                  <a:lnTo>
                    <a:pt x="996" y="320"/>
                  </a:lnTo>
                  <a:lnTo>
                    <a:pt x="1003" y="334"/>
                  </a:lnTo>
                  <a:lnTo>
                    <a:pt x="1015" y="337"/>
                  </a:lnTo>
                  <a:lnTo>
                    <a:pt x="1024" y="343"/>
                  </a:lnTo>
                  <a:lnTo>
                    <a:pt x="1032" y="348"/>
                  </a:lnTo>
                  <a:lnTo>
                    <a:pt x="1037" y="355"/>
                  </a:lnTo>
                  <a:lnTo>
                    <a:pt x="1043" y="363"/>
                  </a:lnTo>
                  <a:lnTo>
                    <a:pt x="1048" y="373"/>
                  </a:lnTo>
                  <a:lnTo>
                    <a:pt x="1054" y="383"/>
                  </a:lnTo>
                  <a:lnTo>
                    <a:pt x="1062" y="395"/>
                  </a:lnTo>
                  <a:lnTo>
                    <a:pt x="1072" y="412"/>
                  </a:lnTo>
                  <a:lnTo>
                    <a:pt x="1082" y="429"/>
                  </a:lnTo>
                  <a:lnTo>
                    <a:pt x="1093" y="445"/>
                  </a:lnTo>
                  <a:lnTo>
                    <a:pt x="1102" y="460"/>
                  </a:lnTo>
                  <a:lnTo>
                    <a:pt x="1111" y="478"/>
                  </a:lnTo>
                  <a:lnTo>
                    <a:pt x="1119" y="496"/>
                  </a:lnTo>
                  <a:lnTo>
                    <a:pt x="1126" y="514"/>
                  </a:lnTo>
                  <a:lnTo>
                    <a:pt x="1132" y="535"/>
                  </a:lnTo>
                  <a:lnTo>
                    <a:pt x="1140" y="544"/>
                  </a:lnTo>
                  <a:lnTo>
                    <a:pt x="1148" y="552"/>
                  </a:lnTo>
                  <a:lnTo>
                    <a:pt x="1158" y="563"/>
                  </a:lnTo>
                  <a:lnTo>
                    <a:pt x="1168" y="575"/>
                  </a:lnTo>
                  <a:lnTo>
                    <a:pt x="1166" y="591"/>
                  </a:lnTo>
                  <a:lnTo>
                    <a:pt x="1166" y="606"/>
                  </a:lnTo>
                  <a:lnTo>
                    <a:pt x="1165" y="623"/>
                  </a:lnTo>
                  <a:lnTo>
                    <a:pt x="1165" y="638"/>
                  </a:lnTo>
                  <a:lnTo>
                    <a:pt x="1181" y="652"/>
                  </a:lnTo>
                  <a:lnTo>
                    <a:pt x="1201" y="664"/>
                  </a:lnTo>
                  <a:lnTo>
                    <a:pt x="1219" y="677"/>
                  </a:lnTo>
                  <a:lnTo>
                    <a:pt x="1240" y="689"/>
                  </a:lnTo>
                  <a:lnTo>
                    <a:pt x="1259" y="703"/>
                  </a:lnTo>
                  <a:lnTo>
                    <a:pt x="1280" y="715"/>
                  </a:lnTo>
                  <a:lnTo>
                    <a:pt x="1301" y="728"/>
                  </a:lnTo>
                  <a:lnTo>
                    <a:pt x="1320" y="742"/>
                  </a:lnTo>
                  <a:lnTo>
                    <a:pt x="1326" y="768"/>
                  </a:lnTo>
                  <a:lnTo>
                    <a:pt x="1331" y="796"/>
                  </a:lnTo>
                  <a:lnTo>
                    <a:pt x="1328" y="822"/>
                  </a:lnTo>
                  <a:lnTo>
                    <a:pt x="1309" y="840"/>
                  </a:lnTo>
                  <a:lnTo>
                    <a:pt x="1303" y="840"/>
                  </a:lnTo>
                  <a:lnTo>
                    <a:pt x="1298" y="842"/>
                  </a:lnTo>
                  <a:lnTo>
                    <a:pt x="1292" y="842"/>
                  </a:lnTo>
                  <a:lnTo>
                    <a:pt x="1287" y="842"/>
                  </a:lnTo>
                  <a:lnTo>
                    <a:pt x="1281" y="842"/>
                  </a:lnTo>
                  <a:lnTo>
                    <a:pt x="1276" y="842"/>
                  </a:lnTo>
                  <a:lnTo>
                    <a:pt x="1270" y="843"/>
                  </a:lnTo>
                  <a:lnTo>
                    <a:pt x="1265" y="843"/>
                  </a:lnTo>
                  <a:lnTo>
                    <a:pt x="1249" y="948"/>
                  </a:lnTo>
                  <a:lnTo>
                    <a:pt x="1238" y="1055"/>
                  </a:lnTo>
                  <a:lnTo>
                    <a:pt x="1231" y="1164"/>
                  </a:lnTo>
                  <a:lnTo>
                    <a:pt x="1224" y="1271"/>
                  </a:lnTo>
                  <a:lnTo>
                    <a:pt x="1226" y="1292"/>
                  </a:lnTo>
                  <a:lnTo>
                    <a:pt x="1226" y="1339"/>
                  </a:lnTo>
                  <a:lnTo>
                    <a:pt x="1227" y="1401"/>
                  </a:lnTo>
                  <a:lnTo>
                    <a:pt x="1230" y="1464"/>
                  </a:lnTo>
                  <a:lnTo>
                    <a:pt x="1230" y="1478"/>
                  </a:lnTo>
                  <a:lnTo>
                    <a:pt x="1230" y="1490"/>
                  </a:lnTo>
                  <a:lnTo>
                    <a:pt x="1230" y="1503"/>
                  </a:lnTo>
                  <a:lnTo>
                    <a:pt x="1230" y="1517"/>
                  </a:lnTo>
                  <a:lnTo>
                    <a:pt x="1220" y="1522"/>
                  </a:lnTo>
                  <a:lnTo>
                    <a:pt x="1208" y="1528"/>
                  </a:lnTo>
                  <a:lnTo>
                    <a:pt x="1194" y="1533"/>
                  </a:lnTo>
                  <a:lnTo>
                    <a:pt x="1177" y="1537"/>
                  </a:lnTo>
                  <a:lnTo>
                    <a:pt x="1162" y="1541"/>
                  </a:lnTo>
                  <a:lnTo>
                    <a:pt x="1147" y="1543"/>
                  </a:lnTo>
                  <a:lnTo>
                    <a:pt x="1134" y="1541"/>
                  </a:lnTo>
                  <a:lnTo>
                    <a:pt x="1125" y="1539"/>
                  </a:lnTo>
                  <a:lnTo>
                    <a:pt x="1119" y="1518"/>
                  </a:lnTo>
                  <a:lnTo>
                    <a:pt x="1115" y="1498"/>
                  </a:lnTo>
                  <a:lnTo>
                    <a:pt x="1112" y="1479"/>
                  </a:lnTo>
                  <a:lnTo>
                    <a:pt x="1108" y="1461"/>
                  </a:lnTo>
                  <a:lnTo>
                    <a:pt x="1093" y="1457"/>
                  </a:lnTo>
                  <a:lnTo>
                    <a:pt x="1079" y="1454"/>
                  </a:lnTo>
                  <a:lnTo>
                    <a:pt x="1064" y="1451"/>
                  </a:lnTo>
                  <a:lnTo>
                    <a:pt x="1050" y="1450"/>
                  </a:lnTo>
                  <a:lnTo>
                    <a:pt x="1036" y="1449"/>
                  </a:lnTo>
                  <a:lnTo>
                    <a:pt x="1024" y="1449"/>
                  </a:lnTo>
                  <a:lnTo>
                    <a:pt x="1010" y="1447"/>
                  </a:lnTo>
                  <a:lnTo>
                    <a:pt x="996" y="1446"/>
                  </a:lnTo>
                  <a:lnTo>
                    <a:pt x="946" y="1446"/>
                  </a:lnTo>
                  <a:lnTo>
                    <a:pt x="895" y="1446"/>
                  </a:lnTo>
                  <a:lnTo>
                    <a:pt x="845" y="1446"/>
                  </a:lnTo>
                  <a:lnTo>
                    <a:pt x="795" y="1446"/>
                  </a:lnTo>
                  <a:lnTo>
                    <a:pt x="745" y="1446"/>
                  </a:lnTo>
                  <a:lnTo>
                    <a:pt x="694" y="1446"/>
                  </a:lnTo>
                  <a:lnTo>
                    <a:pt x="644" y="1447"/>
                  </a:lnTo>
                  <a:lnTo>
                    <a:pt x="594" y="1449"/>
                  </a:lnTo>
                  <a:lnTo>
                    <a:pt x="544" y="1450"/>
                  </a:lnTo>
                  <a:lnTo>
                    <a:pt x="494" y="1453"/>
                  </a:lnTo>
                  <a:lnTo>
                    <a:pt x="444" y="1456"/>
                  </a:lnTo>
                  <a:lnTo>
                    <a:pt x="395" y="1458"/>
                  </a:lnTo>
                  <a:lnTo>
                    <a:pt x="346" y="1462"/>
                  </a:lnTo>
                  <a:lnTo>
                    <a:pt x="296" y="1467"/>
                  </a:lnTo>
                  <a:lnTo>
                    <a:pt x="246" y="1472"/>
                  </a:lnTo>
                  <a:lnTo>
                    <a:pt x="198" y="1479"/>
                  </a:lnTo>
                  <a:lnTo>
                    <a:pt x="198" y="1508"/>
                  </a:lnTo>
                  <a:lnTo>
                    <a:pt x="196" y="1529"/>
                  </a:lnTo>
                  <a:lnTo>
                    <a:pt x="195" y="1541"/>
                  </a:lnTo>
                  <a:lnTo>
                    <a:pt x="188" y="1550"/>
                  </a:lnTo>
                  <a:lnTo>
                    <a:pt x="178" y="1554"/>
                  </a:lnTo>
                  <a:lnTo>
                    <a:pt x="163" y="1555"/>
                  </a:lnTo>
                  <a:lnTo>
                    <a:pt x="141" y="1557"/>
                  </a:lnTo>
                  <a:lnTo>
                    <a:pt x="112" y="15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7272338" y="2465388"/>
              <a:ext cx="217488" cy="98425"/>
            </a:xfrm>
            <a:custGeom>
              <a:avLst/>
              <a:gdLst>
                <a:gd name="T0" fmla="*/ 19 w 276"/>
                <a:gd name="T1" fmla="*/ 123 h 123"/>
                <a:gd name="T2" fmla="*/ 6 w 276"/>
                <a:gd name="T3" fmla="*/ 116 h 123"/>
                <a:gd name="T4" fmla="*/ 0 w 276"/>
                <a:gd name="T5" fmla="*/ 106 h 123"/>
                <a:gd name="T6" fmla="*/ 0 w 276"/>
                <a:gd name="T7" fmla="*/ 95 h 123"/>
                <a:gd name="T8" fmla="*/ 0 w 276"/>
                <a:gd name="T9" fmla="*/ 83 h 123"/>
                <a:gd name="T10" fmla="*/ 19 w 276"/>
                <a:gd name="T11" fmla="*/ 73 h 123"/>
                <a:gd name="T12" fmla="*/ 37 w 276"/>
                <a:gd name="T13" fmla="*/ 66 h 123"/>
                <a:gd name="T14" fmla="*/ 57 w 276"/>
                <a:gd name="T15" fmla="*/ 63 h 123"/>
                <a:gd name="T16" fmla="*/ 78 w 276"/>
                <a:gd name="T17" fmla="*/ 62 h 123"/>
                <a:gd name="T18" fmla="*/ 97 w 276"/>
                <a:gd name="T19" fmla="*/ 62 h 123"/>
                <a:gd name="T20" fmla="*/ 119 w 276"/>
                <a:gd name="T21" fmla="*/ 61 h 123"/>
                <a:gd name="T22" fmla="*/ 140 w 276"/>
                <a:gd name="T23" fmla="*/ 59 h 123"/>
                <a:gd name="T24" fmla="*/ 164 w 276"/>
                <a:gd name="T25" fmla="*/ 54 h 123"/>
                <a:gd name="T26" fmla="*/ 172 w 276"/>
                <a:gd name="T27" fmla="*/ 48 h 123"/>
                <a:gd name="T28" fmla="*/ 182 w 276"/>
                <a:gd name="T29" fmla="*/ 41 h 123"/>
                <a:gd name="T30" fmla="*/ 194 w 276"/>
                <a:gd name="T31" fmla="*/ 33 h 123"/>
                <a:gd name="T32" fmla="*/ 206 w 276"/>
                <a:gd name="T33" fmla="*/ 25 h 123"/>
                <a:gd name="T34" fmla="*/ 220 w 276"/>
                <a:gd name="T35" fmla="*/ 16 h 123"/>
                <a:gd name="T36" fmla="*/ 233 w 276"/>
                <a:gd name="T37" fmla="*/ 8 h 123"/>
                <a:gd name="T38" fmla="*/ 244 w 276"/>
                <a:gd name="T39" fmla="*/ 2 h 123"/>
                <a:gd name="T40" fmla="*/ 254 w 276"/>
                <a:gd name="T41" fmla="*/ 0 h 123"/>
                <a:gd name="T42" fmla="*/ 260 w 276"/>
                <a:gd name="T43" fmla="*/ 8 h 123"/>
                <a:gd name="T44" fmla="*/ 267 w 276"/>
                <a:gd name="T45" fmla="*/ 13 h 123"/>
                <a:gd name="T46" fmla="*/ 272 w 276"/>
                <a:gd name="T47" fmla="*/ 18 h 123"/>
                <a:gd name="T48" fmla="*/ 276 w 276"/>
                <a:gd name="T49" fmla="*/ 23 h 123"/>
                <a:gd name="T50" fmla="*/ 274 w 276"/>
                <a:gd name="T51" fmla="*/ 45 h 123"/>
                <a:gd name="T52" fmla="*/ 273 w 276"/>
                <a:gd name="T53" fmla="*/ 70 h 123"/>
                <a:gd name="T54" fmla="*/ 270 w 276"/>
                <a:gd name="T55" fmla="*/ 97 h 123"/>
                <a:gd name="T56" fmla="*/ 265 w 276"/>
                <a:gd name="T57" fmla="*/ 120 h 123"/>
                <a:gd name="T58" fmla="*/ 251 w 276"/>
                <a:gd name="T59" fmla="*/ 122 h 123"/>
                <a:gd name="T60" fmla="*/ 242 w 276"/>
                <a:gd name="T61" fmla="*/ 123 h 123"/>
                <a:gd name="T62" fmla="*/ 236 w 276"/>
                <a:gd name="T63" fmla="*/ 123 h 123"/>
                <a:gd name="T64" fmla="*/ 226 w 276"/>
                <a:gd name="T65" fmla="*/ 123 h 123"/>
                <a:gd name="T66" fmla="*/ 220 w 276"/>
                <a:gd name="T67" fmla="*/ 102 h 123"/>
                <a:gd name="T68" fmla="*/ 213 w 276"/>
                <a:gd name="T69" fmla="*/ 88 h 123"/>
                <a:gd name="T70" fmla="*/ 205 w 276"/>
                <a:gd name="T71" fmla="*/ 83 h 123"/>
                <a:gd name="T72" fmla="*/ 195 w 276"/>
                <a:gd name="T73" fmla="*/ 83 h 123"/>
                <a:gd name="T74" fmla="*/ 184 w 276"/>
                <a:gd name="T75" fmla="*/ 87 h 123"/>
                <a:gd name="T76" fmla="*/ 172 w 276"/>
                <a:gd name="T77" fmla="*/ 95 h 123"/>
                <a:gd name="T78" fmla="*/ 158 w 276"/>
                <a:gd name="T79" fmla="*/ 105 h 123"/>
                <a:gd name="T80" fmla="*/ 144 w 276"/>
                <a:gd name="T81" fmla="*/ 116 h 123"/>
                <a:gd name="T82" fmla="*/ 127 w 276"/>
                <a:gd name="T83" fmla="*/ 119 h 123"/>
                <a:gd name="T84" fmla="*/ 112 w 276"/>
                <a:gd name="T85" fmla="*/ 120 h 123"/>
                <a:gd name="T86" fmla="*/ 96 w 276"/>
                <a:gd name="T87" fmla="*/ 122 h 123"/>
                <a:gd name="T88" fmla="*/ 80 w 276"/>
                <a:gd name="T89" fmla="*/ 122 h 123"/>
                <a:gd name="T90" fmla="*/ 65 w 276"/>
                <a:gd name="T91" fmla="*/ 123 h 123"/>
                <a:gd name="T92" fmla="*/ 50 w 276"/>
                <a:gd name="T93" fmla="*/ 123 h 123"/>
                <a:gd name="T94" fmla="*/ 35 w 276"/>
                <a:gd name="T95" fmla="*/ 123 h 123"/>
                <a:gd name="T96" fmla="*/ 19 w 276"/>
                <a:gd name="T97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76" h="123">
                  <a:moveTo>
                    <a:pt x="19" y="123"/>
                  </a:moveTo>
                  <a:lnTo>
                    <a:pt x="6" y="116"/>
                  </a:lnTo>
                  <a:lnTo>
                    <a:pt x="0" y="106"/>
                  </a:lnTo>
                  <a:lnTo>
                    <a:pt x="0" y="95"/>
                  </a:lnTo>
                  <a:lnTo>
                    <a:pt x="0" y="83"/>
                  </a:lnTo>
                  <a:lnTo>
                    <a:pt x="19" y="73"/>
                  </a:lnTo>
                  <a:lnTo>
                    <a:pt x="37" y="66"/>
                  </a:lnTo>
                  <a:lnTo>
                    <a:pt x="57" y="63"/>
                  </a:lnTo>
                  <a:lnTo>
                    <a:pt x="78" y="62"/>
                  </a:lnTo>
                  <a:lnTo>
                    <a:pt x="97" y="62"/>
                  </a:lnTo>
                  <a:lnTo>
                    <a:pt x="119" y="61"/>
                  </a:lnTo>
                  <a:lnTo>
                    <a:pt x="140" y="59"/>
                  </a:lnTo>
                  <a:lnTo>
                    <a:pt x="164" y="54"/>
                  </a:lnTo>
                  <a:lnTo>
                    <a:pt x="172" y="48"/>
                  </a:lnTo>
                  <a:lnTo>
                    <a:pt x="182" y="41"/>
                  </a:lnTo>
                  <a:lnTo>
                    <a:pt x="194" y="33"/>
                  </a:lnTo>
                  <a:lnTo>
                    <a:pt x="206" y="25"/>
                  </a:lnTo>
                  <a:lnTo>
                    <a:pt x="220" y="16"/>
                  </a:lnTo>
                  <a:lnTo>
                    <a:pt x="233" y="8"/>
                  </a:lnTo>
                  <a:lnTo>
                    <a:pt x="244" y="2"/>
                  </a:lnTo>
                  <a:lnTo>
                    <a:pt x="254" y="0"/>
                  </a:lnTo>
                  <a:lnTo>
                    <a:pt x="260" y="8"/>
                  </a:lnTo>
                  <a:lnTo>
                    <a:pt x="267" y="13"/>
                  </a:lnTo>
                  <a:lnTo>
                    <a:pt x="272" y="18"/>
                  </a:lnTo>
                  <a:lnTo>
                    <a:pt x="276" y="23"/>
                  </a:lnTo>
                  <a:lnTo>
                    <a:pt x="274" y="45"/>
                  </a:lnTo>
                  <a:lnTo>
                    <a:pt x="273" y="70"/>
                  </a:lnTo>
                  <a:lnTo>
                    <a:pt x="270" y="97"/>
                  </a:lnTo>
                  <a:lnTo>
                    <a:pt x="265" y="120"/>
                  </a:lnTo>
                  <a:lnTo>
                    <a:pt x="251" y="122"/>
                  </a:lnTo>
                  <a:lnTo>
                    <a:pt x="242" y="123"/>
                  </a:lnTo>
                  <a:lnTo>
                    <a:pt x="236" y="123"/>
                  </a:lnTo>
                  <a:lnTo>
                    <a:pt x="226" y="123"/>
                  </a:lnTo>
                  <a:lnTo>
                    <a:pt x="220" y="102"/>
                  </a:lnTo>
                  <a:lnTo>
                    <a:pt x="213" y="88"/>
                  </a:lnTo>
                  <a:lnTo>
                    <a:pt x="205" y="83"/>
                  </a:lnTo>
                  <a:lnTo>
                    <a:pt x="195" y="83"/>
                  </a:lnTo>
                  <a:lnTo>
                    <a:pt x="184" y="87"/>
                  </a:lnTo>
                  <a:lnTo>
                    <a:pt x="172" y="95"/>
                  </a:lnTo>
                  <a:lnTo>
                    <a:pt x="158" y="105"/>
                  </a:lnTo>
                  <a:lnTo>
                    <a:pt x="144" y="116"/>
                  </a:lnTo>
                  <a:lnTo>
                    <a:pt x="127" y="119"/>
                  </a:lnTo>
                  <a:lnTo>
                    <a:pt x="112" y="120"/>
                  </a:lnTo>
                  <a:lnTo>
                    <a:pt x="96" y="122"/>
                  </a:lnTo>
                  <a:lnTo>
                    <a:pt x="80" y="122"/>
                  </a:lnTo>
                  <a:lnTo>
                    <a:pt x="65" y="123"/>
                  </a:lnTo>
                  <a:lnTo>
                    <a:pt x="50" y="123"/>
                  </a:lnTo>
                  <a:lnTo>
                    <a:pt x="35" y="123"/>
                  </a:lnTo>
                  <a:lnTo>
                    <a:pt x="19" y="123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5940425" y="1984375"/>
              <a:ext cx="912813" cy="577850"/>
            </a:xfrm>
            <a:custGeom>
              <a:avLst/>
              <a:gdLst>
                <a:gd name="T0" fmla="*/ 46 w 1148"/>
                <a:gd name="T1" fmla="*/ 695 h 728"/>
                <a:gd name="T2" fmla="*/ 30 w 1148"/>
                <a:gd name="T3" fmla="*/ 671 h 728"/>
                <a:gd name="T4" fmla="*/ 16 w 1148"/>
                <a:gd name="T5" fmla="*/ 641 h 728"/>
                <a:gd name="T6" fmla="*/ 52 w 1148"/>
                <a:gd name="T7" fmla="*/ 624 h 728"/>
                <a:gd name="T8" fmla="*/ 91 w 1148"/>
                <a:gd name="T9" fmla="*/ 605 h 728"/>
                <a:gd name="T10" fmla="*/ 101 w 1148"/>
                <a:gd name="T11" fmla="*/ 581 h 728"/>
                <a:gd name="T12" fmla="*/ 64 w 1148"/>
                <a:gd name="T13" fmla="*/ 555 h 728"/>
                <a:gd name="T14" fmla="*/ 39 w 1148"/>
                <a:gd name="T15" fmla="*/ 519 h 728"/>
                <a:gd name="T16" fmla="*/ 18 w 1148"/>
                <a:gd name="T17" fmla="*/ 491 h 728"/>
                <a:gd name="T18" fmla="*/ 18 w 1148"/>
                <a:gd name="T19" fmla="*/ 481 h 728"/>
                <a:gd name="T20" fmla="*/ 40 w 1148"/>
                <a:gd name="T21" fmla="*/ 444 h 728"/>
                <a:gd name="T22" fmla="*/ 76 w 1148"/>
                <a:gd name="T23" fmla="*/ 411 h 728"/>
                <a:gd name="T24" fmla="*/ 112 w 1148"/>
                <a:gd name="T25" fmla="*/ 391 h 728"/>
                <a:gd name="T26" fmla="*/ 82 w 1148"/>
                <a:gd name="T27" fmla="*/ 361 h 728"/>
                <a:gd name="T28" fmla="*/ 21 w 1148"/>
                <a:gd name="T29" fmla="*/ 328 h 728"/>
                <a:gd name="T30" fmla="*/ 14 w 1148"/>
                <a:gd name="T31" fmla="*/ 317 h 728"/>
                <a:gd name="T32" fmla="*/ 87 w 1148"/>
                <a:gd name="T33" fmla="*/ 287 h 728"/>
                <a:gd name="T34" fmla="*/ 109 w 1148"/>
                <a:gd name="T35" fmla="*/ 254 h 728"/>
                <a:gd name="T36" fmla="*/ 69 w 1148"/>
                <a:gd name="T37" fmla="*/ 228 h 728"/>
                <a:gd name="T38" fmla="*/ 3 w 1148"/>
                <a:gd name="T39" fmla="*/ 210 h 728"/>
                <a:gd name="T40" fmla="*/ 46 w 1148"/>
                <a:gd name="T41" fmla="*/ 192 h 728"/>
                <a:gd name="T42" fmla="*/ 113 w 1148"/>
                <a:gd name="T43" fmla="*/ 156 h 728"/>
                <a:gd name="T44" fmla="*/ 39 w 1148"/>
                <a:gd name="T45" fmla="*/ 136 h 728"/>
                <a:gd name="T46" fmla="*/ 4 w 1148"/>
                <a:gd name="T47" fmla="*/ 116 h 728"/>
                <a:gd name="T48" fmla="*/ 46 w 1148"/>
                <a:gd name="T49" fmla="*/ 95 h 728"/>
                <a:gd name="T50" fmla="*/ 108 w 1148"/>
                <a:gd name="T51" fmla="*/ 61 h 728"/>
                <a:gd name="T52" fmla="*/ 22 w 1148"/>
                <a:gd name="T53" fmla="*/ 39 h 728"/>
                <a:gd name="T54" fmla="*/ 305 w 1148"/>
                <a:gd name="T55" fmla="*/ 25 h 728"/>
                <a:gd name="T56" fmla="*/ 904 w 1148"/>
                <a:gd name="T57" fmla="*/ 6 h 728"/>
                <a:gd name="T58" fmla="*/ 1147 w 1148"/>
                <a:gd name="T59" fmla="*/ 34 h 728"/>
                <a:gd name="T60" fmla="*/ 1122 w 1148"/>
                <a:gd name="T61" fmla="*/ 46 h 728"/>
                <a:gd name="T62" fmla="*/ 1069 w 1148"/>
                <a:gd name="T63" fmla="*/ 70 h 728"/>
                <a:gd name="T64" fmla="*/ 1075 w 1148"/>
                <a:gd name="T65" fmla="*/ 93 h 728"/>
                <a:gd name="T66" fmla="*/ 1100 w 1148"/>
                <a:gd name="T67" fmla="*/ 125 h 728"/>
                <a:gd name="T68" fmla="*/ 1132 w 1148"/>
                <a:gd name="T69" fmla="*/ 140 h 728"/>
                <a:gd name="T70" fmla="*/ 1075 w 1148"/>
                <a:gd name="T71" fmla="*/ 165 h 728"/>
                <a:gd name="T72" fmla="*/ 1061 w 1148"/>
                <a:gd name="T73" fmla="*/ 197 h 728"/>
                <a:gd name="T74" fmla="*/ 1098 w 1148"/>
                <a:gd name="T75" fmla="*/ 228 h 728"/>
                <a:gd name="T76" fmla="*/ 1127 w 1148"/>
                <a:gd name="T77" fmla="*/ 247 h 728"/>
                <a:gd name="T78" fmla="*/ 1075 w 1148"/>
                <a:gd name="T79" fmla="*/ 274 h 728"/>
                <a:gd name="T80" fmla="*/ 1093 w 1148"/>
                <a:gd name="T81" fmla="*/ 296 h 728"/>
                <a:gd name="T82" fmla="*/ 1121 w 1148"/>
                <a:gd name="T83" fmla="*/ 319 h 728"/>
                <a:gd name="T84" fmla="*/ 1091 w 1148"/>
                <a:gd name="T85" fmla="*/ 336 h 728"/>
                <a:gd name="T86" fmla="*/ 1047 w 1148"/>
                <a:gd name="T87" fmla="*/ 375 h 728"/>
                <a:gd name="T88" fmla="*/ 1090 w 1148"/>
                <a:gd name="T89" fmla="*/ 394 h 728"/>
                <a:gd name="T90" fmla="*/ 1115 w 1148"/>
                <a:gd name="T91" fmla="*/ 420 h 728"/>
                <a:gd name="T92" fmla="*/ 1114 w 1148"/>
                <a:gd name="T93" fmla="*/ 445 h 728"/>
                <a:gd name="T94" fmla="*/ 1091 w 1148"/>
                <a:gd name="T95" fmla="*/ 480 h 728"/>
                <a:gd name="T96" fmla="*/ 1036 w 1148"/>
                <a:gd name="T97" fmla="*/ 512 h 728"/>
                <a:gd name="T98" fmla="*/ 1033 w 1148"/>
                <a:gd name="T99" fmla="*/ 541 h 728"/>
                <a:gd name="T100" fmla="*/ 1107 w 1148"/>
                <a:gd name="T101" fmla="*/ 563 h 728"/>
                <a:gd name="T102" fmla="*/ 1107 w 1148"/>
                <a:gd name="T103" fmla="*/ 573 h 728"/>
                <a:gd name="T104" fmla="*/ 1107 w 1148"/>
                <a:gd name="T105" fmla="*/ 602 h 728"/>
                <a:gd name="T106" fmla="*/ 1114 w 1148"/>
                <a:gd name="T107" fmla="*/ 631 h 728"/>
                <a:gd name="T108" fmla="*/ 1078 w 1148"/>
                <a:gd name="T109" fmla="*/ 666 h 728"/>
                <a:gd name="T110" fmla="*/ 1085 w 1148"/>
                <a:gd name="T111" fmla="*/ 685 h 728"/>
                <a:gd name="T112" fmla="*/ 1076 w 1148"/>
                <a:gd name="T113" fmla="*/ 712 h 728"/>
                <a:gd name="T114" fmla="*/ 787 w 1148"/>
                <a:gd name="T115" fmla="*/ 617 h 728"/>
                <a:gd name="T116" fmla="*/ 400 w 1148"/>
                <a:gd name="T117" fmla="*/ 627 h 728"/>
                <a:gd name="T118" fmla="*/ 84 w 1148"/>
                <a:gd name="T119" fmla="*/ 702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148" h="728">
                  <a:moveTo>
                    <a:pt x="37" y="728"/>
                  </a:moveTo>
                  <a:lnTo>
                    <a:pt x="41" y="724"/>
                  </a:lnTo>
                  <a:lnTo>
                    <a:pt x="46" y="723"/>
                  </a:lnTo>
                  <a:lnTo>
                    <a:pt x="48" y="720"/>
                  </a:lnTo>
                  <a:lnTo>
                    <a:pt x="52" y="716"/>
                  </a:lnTo>
                  <a:lnTo>
                    <a:pt x="46" y="716"/>
                  </a:lnTo>
                  <a:lnTo>
                    <a:pt x="39" y="716"/>
                  </a:lnTo>
                  <a:lnTo>
                    <a:pt x="33" y="716"/>
                  </a:lnTo>
                  <a:lnTo>
                    <a:pt x="26" y="717"/>
                  </a:lnTo>
                  <a:lnTo>
                    <a:pt x="25" y="714"/>
                  </a:lnTo>
                  <a:lnTo>
                    <a:pt x="25" y="712"/>
                  </a:lnTo>
                  <a:lnTo>
                    <a:pt x="25" y="709"/>
                  </a:lnTo>
                  <a:lnTo>
                    <a:pt x="25" y="706"/>
                  </a:lnTo>
                  <a:lnTo>
                    <a:pt x="41" y="702"/>
                  </a:lnTo>
                  <a:lnTo>
                    <a:pt x="50" y="699"/>
                  </a:lnTo>
                  <a:lnTo>
                    <a:pt x="52" y="698"/>
                  </a:lnTo>
                  <a:lnTo>
                    <a:pt x="54" y="696"/>
                  </a:lnTo>
                  <a:lnTo>
                    <a:pt x="46" y="695"/>
                  </a:lnTo>
                  <a:lnTo>
                    <a:pt x="39" y="695"/>
                  </a:lnTo>
                  <a:lnTo>
                    <a:pt x="30" y="695"/>
                  </a:lnTo>
                  <a:lnTo>
                    <a:pt x="22" y="695"/>
                  </a:lnTo>
                  <a:lnTo>
                    <a:pt x="22" y="691"/>
                  </a:lnTo>
                  <a:lnTo>
                    <a:pt x="22" y="688"/>
                  </a:lnTo>
                  <a:lnTo>
                    <a:pt x="22" y="684"/>
                  </a:lnTo>
                  <a:lnTo>
                    <a:pt x="22" y="681"/>
                  </a:lnTo>
                  <a:lnTo>
                    <a:pt x="30" y="680"/>
                  </a:lnTo>
                  <a:lnTo>
                    <a:pt x="40" y="678"/>
                  </a:lnTo>
                  <a:lnTo>
                    <a:pt x="48" y="678"/>
                  </a:lnTo>
                  <a:lnTo>
                    <a:pt x="58" y="677"/>
                  </a:lnTo>
                  <a:lnTo>
                    <a:pt x="58" y="675"/>
                  </a:lnTo>
                  <a:lnTo>
                    <a:pt x="58" y="674"/>
                  </a:lnTo>
                  <a:lnTo>
                    <a:pt x="58" y="673"/>
                  </a:lnTo>
                  <a:lnTo>
                    <a:pt x="58" y="671"/>
                  </a:lnTo>
                  <a:lnTo>
                    <a:pt x="48" y="671"/>
                  </a:lnTo>
                  <a:lnTo>
                    <a:pt x="40" y="671"/>
                  </a:lnTo>
                  <a:lnTo>
                    <a:pt x="30" y="671"/>
                  </a:lnTo>
                  <a:lnTo>
                    <a:pt x="21" y="670"/>
                  </a:lnTo>
                  <a:lnTo>
                    <a:pt x="19" y="666"/>
                  </a:lnTo>
                  <a:lnTo>
                    <a:pt x="19" y="662"/>
                  </a:lnTo>
                  <a:lnTo>
                    <a:pt x="19" y="657"/>
                  </a:lnTo>
                  <a:lnTo>
                    <a:pt x="19" y="653"/>
                  </a:lnTo>
                  <a:lnTo>
                    <a:pt x="40" y="652"/>
                  </a:lnTo>
                  <a:lnTo>
                    <a:pt x="51" y="651"/>
                  </a:lnTo>
                  <a:lnTo>
                    <a:pt x="57" y="649"/>
                  </a:lnTo>
                  <a:lnTo>
                    <a:pt x="59" y="648"/>
                  </a:lnTo>
                  <a:lnTo>
                    <a:pt x="57" y="646"/>
                  </a:lnTo>
                  <a:lnTo>
                    <a:pt x="55" y="646"/>
                  </a:lnTo>
                  <a:lnTo>
                    <a:pt x="52" y="645"/>
                  </a:lnTo>
                  <a:lnTo>
                    <a:pt x="48" y="645"/>
                  </a:lnTo>
                  <a:lnTo>
                    <a:pt x="44" y="645"/>
                  </a:lnTo>
                  <a:lnTo>
                    <a:pt x="37" y="645"/>
                  </a:lnTo>
                  <a:lnTo>
                    <a:pt x="29" y="644"/>
                  </a:lnTo>
                  <a:lnTo>
                    <a:pt x="16" y="644"/>
                  </a:lnTo>
                  <a:lnTo>
                    <a:pt x="16" y="641"/>
                  </a:lnTo>
                  <a:lnTo>
                    <a:pt x="16" y="637"/>
                  </a:lnTo>
                  <a:lnTo>
                    <a:pt x="16" y="634"/>
                  </a:lnTo>
                  <a:lnTo>
                    <a:pt x="16" y="631"/>
                  </a:lnTo>
                  <a:lnTo>
                    <a:pt x="23" y="631"/>
                  </a:lnTo>
                  <a:lnTo>
                    <a:pt x="30" y="630"/>
                  </a:lnTo>
                  <a:lnTo>
                    <a:pt x="37" y="630"/>
                  </a:lnTo>
                  <a:lnTo>
                    <a:pt x="44" y="630"/>
                  </a:lnTo>
                  <a:lnTo>
                    <a:pt x="51" y="628"/>
                  </a:lnTo>
                  <a:lnTo>
                    <a:pt x="58" y="628"/>
                  </a:lnTo>
                  <a:lnTo>
                    <a:pt x="65" y="628"/>
                  </a:lnTo>
                  <a:lnTo>
                    <a:pt x="72" y="628"/>
                  </a:lnTo>
                  <a:lnTo>
                    <a:pt x="73" y="627"/>
                  </a:lnTo>
                  <a:lnTo>
                    <a:pt x="73" y="627"/>
                  </a:lnTo>
                  <a:lnTo>
                    <a:pt x="73" y="626"/>
                  </a:lnTo>
                  <a:lnTo>
                    <a:pt x="75" y="626"/>
                  </a:lnTo>
                  <a:lnTo>
                    <a:pt x="68" y="626"/>
                  </a:lnTo>
                  <a:lnTo>
                    <a:pt x="61" y="624"/>
                  </a:lnTo>
                  <a:lnTo>
                    <a:pt x="52" y="624"/>
                  </a:lnTo>
                  <a:lnTo>
                    <a:pt x="46" y="623"/>
                  </a:lnTo>
                  <a:lnTo>
                    <a:pt x="39" y="621"/>
                  </a:lnTo>
                  <a:lnTo>
                    <a:pt x="32" y="621"/>
                  </a:lnTo>
                  <a:lnTo>
                    <a:pt x="23" y="620"/>
                  </a:lnTo>
                  <a:lnTo>
                    <a:pt x="16" y="620"/>
                  </a:lnTo>
                  <a:lnTo>
                    <a:pt x="16" y="619"/>
                  </a:lnTo>
                  <a:lnTo>
                    <a:pt x="16" y="617"/>
                  </a:lnTo>
                  <a:lnTo>
                    <a:pt x="15" y="616"/>
                  </a:lnTo>
                  <a:lnTo>
                    <a:pt x="15" y="614"/>
                  </a:lnTo>
                  <a:lnTo>
                    <a:pt x="23" y="613"/>
                  </a:lnTo>
                  <a:lnTo>
                    <a:pt x="34" y="613"/>
                  </a:lnTo>
                  <a:lnTo>
                    <a:pt x="47" y="613"/>
                  </a:lnTo>
                  <a:lnTo>
                    <a:pt x="61" y="612"/>
                  </a:lnTo>
                  <a:lnTo>
                    <a:pt x="73" y="612"/>
                  </a:lnTo>
                  <a:lnTo>
                    <a:pt x="86" y="610"/>
                  </a:lnTo>
                  <a:lnTo>
                    <a:pt x="95" y="608"/>
                  </a:lnTo>
                  <a:lnTo>
                    <a:pt x="102" y="605"/>
                  </a:lnTo>
                  <a:lnTo>
                    <a:pt x="91" y="605"/>
                  </a:lnTo>
                  <a:lnTo>
                    <a:pt x="80" y="603"/>
                  </a:lnTo>
                  <a:lnTo>
                    <a:pt x="69" y="603"/>
                  </a:lnTo>
                  <a:lnTo>
                    <a:pt x="58" y="602"/>
                  </a:lnTo>
                  <a:lnTo>
                    <a:pt x="47" y="602"/>
                  </a:lnTo>
                  <a:lnTo>
                    <a:pt x="36" y="602"/>
                  </a:lnTo>
                  <a:lnTo>
                    <a:pt x="25" y="601"/>
                  </a:lnTo>
                  <a:lnTo>
                    <a:pt x="14" y="601"/>
                  </a:lnTo>
                  <a:lnTo>
                    <a:pt x="14" y="598"/>
                  </a:lnTo>
                  <a:lnTo>
                    <a:pt x="14" y="595"/>
                  </a:lnTo>
                  <a:lnTo>
                    <a:pt x="14" y="592"/>
                  </a:lnTo>
                  <a:lnTo>
                    <a:pt x="15" y="590"/>
                  </a:lnTo>
                  <a:lnTo>
                    <a:pt x="41" y="587"/>
                  </a:lnTo>
                  <a:lnTo>
                    <a:pt x="62" y="585"/>
                  </a:lnTo>
                  <a:lnTo>
                    <a:pt x="77" y="584"/>
                  </a:lnTo>
                  <a:lnTo>
                    <a:pt x="87" y="583"/>
                  </a:lnTo>
                  <a:lnTo>
                    <a:pt x="94" y="583"/>
                  </a:lnTo>
                  <a:lnTo>
                    <a:pt x="98" y="581"/>
                  </a:lnTo>
                  <a:lnTo>
                    <a:pt x="101" y="581"/>
                  </a:lnTo>
                  <a:lnTo>
                    <a:pt x="102" y="580"/>
                  </a:lnTo>
                  <a:lnTo>
                    <a:pt x="91" y="580"/>
                  </a:lnTo>
                  <a:lnTo>
                    <a:pt x="80" y="578"/>
                  </a:lnTo>
                  <a:lnTo>
                    <a:pt x="69" y="578"/>
                  </a:lnTo>
                  <a:lnTo>
                    <a:pt x="58" y="578"/>
                  </a:lnTo>
                  <a:lnTo>
                    <a:pt x="46" y="577"/>
                  </a:lnTo>
                  <a:lnTo>
                    <a:pt x="34" y="577"/>
                  </a:lnTo>
                  <a:lnTo>
                    <a:pt x="23" y="577"/>
                  </a:lnTo>
                  <a:lnTo>
                    <a:pt x="12" y="577"/>
                  </a:lnTo>
                  <a:lnTo>
                    <a:pt x="12" y="572"/>
                  </a:lnTo>
                  <a:lnTo>
                    <a:pt x="12" y="567"/>
                  </a:lnTo>
                  <a:lnTo>
                    <a:pt x="12" y="563"/>
                  </a:lnTo>
                  <a:lnTo>
                    <a:pt x="12" y="559"/>
                  </a:lnTo>
                  <a:lnTo>
                    <a:pt x="22" y="558"/>
                  </a:lnTo>
                  <a:lnTo>
                    <a:pt x="33" y="558"/>
                  </a:lnTo>
                  <a:lnTo>
                    <a:pt x="43" y="556"/>
                  </a:lnTo>
                  <a:lnTo>
                    <a:pt x="52" y="556"/>
                  </a:lnTo>
                  <a:lnTo>
                    <a:pt x="64" y="555"/>
                  </a:lnTo>
                  <a:lnTo>
                    <a:pt x="73" y="555"/>
                  </a:lnTo>
                  <a:lnTo>
                    <a:pt x="83" y="554"/>
                  </a:lnTo>
                  <a:lnTo>
                    <a:pt x="93" y="554"/>
                  </a:lnTo>
                  <a:lnTo>
                    <a:pt x="84" y="551"/>
                  </a:lnTo>
                  <a:lnTo>
                    <a:pt x="75" y="549"/>
                  </a:lnTo>
                  <a:lnTo>
                    <a:pt x="62" y="548"/>
                  </a:lnTo>
                  <a:lnTo>
                    <a:pt x="51" y="548"/>
                  </a:lnTo>
                  <a:lnTo>
                    <a:pt x="39" y="548"/>
                  </a:lnTo>
                  <a:lnTo>
                    <a:pt x="28" y="548"/>
                  </a:lnTo>
                  <a:lnTo>
                    <a:pt x="18" y="548"/>
                  </a:lnTo>
                  <a:lnTo>
                    <a:pt x="10" y="548"/>
                  </a:lnTo>
                  <a:lnTo>
                    <a:pt x="8" y="541"/>
                  </a:lnTo>
                  <a:lnTo>
                    <a:pt x="8" y="535"/>
                  </a:lnTo>
                  <a:lnTo>
                    <a:pt x="8" y="529"/>
                  </a:lnTo>
                  <a:lnTo>
                    <a:pt x="7" y="523"/>
                  </a:lnTo>
                  <a:lnTo>
                    <a:pt x="15" y="522"/>
                  </a:lnTo>
                  <a:lnTo>
                    <a:pt x="26" y="520"/>
                  </a:lnTo>
                  <a:lnTo>
                    <a:pt x="39" y="519"/>
                  </a:lnTo>
                  <a:lnTo>
                    <a:pt x="50" y="517"/>
                  </a:lnTo>
                  <a:lnTo>
                    <a:pt x="62" y="516"/>
                  </a:lnTo>
                  <a:lnTo>
                    <a:pt x="72" y="516"/>
                  </a:lnTo>
                  <a:lnTo>
                    <a:pt x="79" y="515"/>
                  </a:lnTo>
                  <a:lnTo>
                    <a:pt x="83" y="513"/>
                  </a:lnTo>
                  <a:lnTo>
                    <a:pt x="73" y="513"/>
                  </a:lnTo>
                  <a:lnTo>
                    <a:pt x="64" y="512"/>
                  </a:lnTo>
                  <a:lnTo>
                    <a:pt x="54" y="512"/>
                  </a:lnTo>
                  <a:lnTo>
                    <a:pt x="44" y="512"/>
                  </a:lnTo>
                  <a:lnTo>
                    <a:pt x="34" y="512"/>
                  </a:lnTo>
                  <a:lnTo>
                    <a:pt x="25" y="512"/>
                  </a:lnTo>
                  <a:lnTo>
                    <a:pt x="15" y="512"/>
                  </a:lnTo>
                  <a:lnTo>
                    <a:pt x="5" y="512"/>
                  </a:lnTo>
                  <a:lnTo>
                    <a:pt x="5" y="506"/>
                  </a:lnTo>
                  <a:lnTo>
                    <a:pt x="7" y="501"/>
                  </a:lnTo>
                  <a:lnTo>
                    <a:pt x="7" y="497"/>
                  </a:lnTo>
                  <a:lnTo>
                    <a:pt x="7" y="491"/>
                  </a:lnTo>
                  <a:lnTo>
                    <a:pt x="18" y="491"/>
                  </a:lnTo>
                  <a:lnTo>
                    <a:pt x="28" y="490"/>
                  </a:lnTo>
                  <a:lnTo>
                    <a:pt x="39" y="490"/>
                  </a:lnTo>
                  <a:lnTo>
                    <a:pt x="48" y="488"/>
                  </a:lnTo>
                  <a:lnTo>
                    <a:pt x="59" y="488"/>
                  </a:lnTo>
                  <a:lnTo>
                    <a:pt x="69" y="488"/>
                  </a:lnTo>
                  <a:lnTo>
                    <a:pt x="80" y="487"/>
                  </a:lnTo>
                  <a:lnTo>
                    <a:pt x="90" y="487"/>
                  </a:lnTo>
                  <a:lnTo>
                    <a:pt x="90" y="486"/>
                  </a:lnTo>
                  <a:lnTo>
                    <a:pt x="90" y="484"/>
                  </a:lnTo>
                  <a:lnTo>
                    <a:pt x="90" y="483"/>
                  </a:lnTo>
                  <a:lnTo>
                    <a:pt x="90" y="481"/>
                  </a:lnTo>
                  <a:lnTo>
                    <a:pt x="80" y="481"/>
                  </a:lnTo>
                  <a:lnTo>
                    <a:pt x="69" y="481"/>
                  </a:lnTo>
                  <a:lnTo>
                    <a:pt x="59" y="481"/>
                  </a:lnTo>
                  <a:lnTo>
                    <a:pt x="48" y="481"/>
                  </a:lnTo>
                  <a:lnTo>
                    <a:pt x="39" y="481"/>
                  </a:lnTo>
                  <a:lnTo>
                    <a:pt x="28" y="481"/>
                  </a:lnTo>
                  <a:lnTo>
                    <a:pt x="18" y="481"/>
                  </a:lnTo>
                  <a:lnTo>
                    <a:pt x="7" y="481"/>
                  </a:lnTo>
                  <a:lnTo>
                    <a:pt x="5" y="469"/>
                  </a:lnTo>
                  <a:lnTo>
                    <a:pt x="4" y="462"/>
                  </a:lnTo>
                  <a:lnTo>
                    <a:pt x="4" y="459"/>
                  </a:lnTo>
                  <a:lnTo>
                    <a:pt x="5" y="455"/>
                  </a:lnTo>
                  <a:lnTo>
                    <a:pt x="15" y="454"/>
                  </a:lnTo>
                  <a:lnTo>
                    <a:pt x="28" y="454"/>
                  </a:lnTo>
                  <a:lnTo>
                    <a:pt x="41" y="454"/>
                  </a:lnTo>
                  <a:lnTo>
                    <a:pt x="55" y="452"/>
                  </a:lnTo>
                  <a:lnTo>
                    <a:pt x="69" y="452"/>
                  </a:lnTo>
                  <a:lnTo>
                    <a:pt x="82" y="450"/>
                  </a:lnTo>
                  <a:lnTo>
                    <a:pt x="93" y="448"/>
                  </a:lnTo>
                  <a:lnTo>
                    <a:pt x="101" y="444"/>
                  </a:lnTo>
                  <a:lnTo>
                    <a:pt x="88" y="444"/>
                  </a:lnTo>
                  <a:lnTo>
                    <a:pt x="76" y="444"/>
                  </a:lnTo>
                  <a:lnTo>
                    <a:pt x="64" y="444"/>
                  </a:lnTo>
                  <a:lnTo>
                    <a:pt x="52" y="444"/>
                  </a:lnTo>
                  <a:lnTo>
                    <a:pt x="40" y="444"/>
                  </a:lnTo>
                  <a:lnTo>
                    <a:pt x="28" y="444"/>
                  </a:lnTo>
                  <a:lnTo>
                    <a:pt x="16" y="444"/>
                  </a:lnTo>
                  <a:lnTo>
                    <a:pt x="4" y="444"/>
                  </a:lnTo>
                  <a:lnTo>
                    <a:pt x="3" y="438"/>
                  </a:lnTo>
                  <a:lnTo>
                    <a:pt x="3" y="433"/>
                  </a:lnTo>
                  <a:lnTo>
                    <a:pt x="3" y="429"/>
                  </a:lnTo>
                  <a:lnTo>
                    <a:pt x="3" y="423"/>
                  </a:lnTo>
                  <a:lnTo>
                    <a:pt x="5" y="422"/>
                  </a:lnTo>
                  <a:lnTo>
                    <a:pt x="10" y="422"/>
                  </a:lnTo>
                  <a:lnTo>
                    <a:pt x="15" y="420"/>
                  </a:lnTo>
                  <a:lnTo>
                    <a:pt x="23" y="420"/>
                  </a:lnTo>
                  <a:lnTo>
                    <a:pt x="37" y="419"/>
                  </a:lnTo>
                  <a:lnTo>
                    <a:pt x="58" y="418"/>
                  </a:lnTo>
                  <a:lnTo>
                    <a:pt x="86" y="416"/>
                  </a:lnTo>
                  <a:lnTo>
                    <a:pt x="123" y="414"/>
                  </a:lnTo>
                  <a:lnTo>
                    <a:pt x="108" y="412"/>
                  </a:lnTo>
                  <a:lnTo>
                    <a:pt x="91" y="411"/>
                  </a:lnTo>
                  <a:lnTo>
                    <a:pt x="76" y="411"/>
                  </a:lnTo>
                  <a:lnTo>
                    <a:pt x="61" y="411"/>
                  </a:lnTo>
                  <a:lnTo>
                    <a:pt x="46" y="411"/>
                  </a:lnTo>
                  <a:lnTo>
                    <a:pt x="32" y="411"/>
                  </a:lnTo>
                  <a:lnTo>
                    <a:pt x="18" y="411"/>
                  </a:lnTo>
                  <a:lnTo>
                    <a:pt x="4" y="409"/>
                  </a:lnTo>
                  <a:lnTo>
                    <a:pt x="3" y="407"/>
                  </a:lnTo>
                  <a:lnTo>
                    <a:pt x="3" y="404"/>
                  </a:lnTo>
                  <a:lnTo>
                    <a:pt x="3" y="402"/>
                  </a:lnTo>
                  <a:lnTo>
                    <a:pt x="3" y="400"/>
                  </a:lnTo>
                  <a:lnTo>
                    <a:pt x="11" y="396"/>
                  </a:lnTo>
                  <a:lnTo>
                    <a:pt x="23" y="394"/>
                  </a:lnTo>
                  <a:lnTo>
                    <a:pt x="37" y="393"/>
                  </a:lnTo>
                  <a:lnTo>
                    <a:pt x="54" y="391"/>
                  </a:lnTo>
                  <a:lnTo>
                    <a:pt x="70" y="391"/>
                  </a:lnTo>
                  <a:lnTo>
                    <a:pt x="87" y="393"/>
                  </a:lnTo>
                  <a:lnTo>
                    <a:pt x="101" y="393"/>
                  </a:lnTo>
                  <a:lnTo>
                    <a:pt x="112" y="393"/>
                  </a:lnTo>
                  <a:lnTo>
                    <a:pt x="112" y="391"/>
                  </a:lnTo>
                  <a:lnTo>
                    <a:pt x="113" y="391"/>
                  </a:lnTo>
                  <a:lnTo>
                    <a:pt x="113" y="390"/>
                  </a:lnTo>
                  <a:lnTo>
                    <a:pt x="113" y="390"/>
                  </a:lnTo>
                  <a:lnTo>
                    <a:pt x="98" y="389"/>
                  </a:lnTo>
                  <a:lnTo>
                    <a:pt x="84" y="389"/>
                  </a:lnTo>
                  <a:lnTo>
                    <a:pt x="69" y="389"/>
                  </a:lnTo>
                  <a:lnTo>
                    <a:pt x="55" y="387"/>
                  </a:lnTo>
                  <a:lnTo>
                    <a:pt x="41" y="387"/>
                  </a:lnTo>
                  <a:lnTo>
                    <a:pt x="28" y="387"/>
                  </a:lnTo>
                  <a:lnTo>
                    <a:pt x="15" y="387"/>
                  </a:lnTo>
                  <a:lnTo>
                    <a:pt x="3" y="386"/>
                  </a:lnTo>
                  <a:lnTo>
                    <a:pt x="3" y="380"/>
                  </a:lnTo>
                  <a:lnTo>
                    <a:pt x="3" y="375"/>
                  </a:lnTo>
                  <a:lnTo>
                    <a:pt x="3" y="371"/>
                  </a:lnTo>
                  <a:lnTo>
                    <a:pt x="4" y="365"/>
                  </a:lnTo>
                  <a:lnTo>
                    <a:pt x="36" y="364"/>
                  </a:lnTo>
                  <a:lnTo>
                    <a:pt x="62" y="362"/>
                  </a:lnTo>
                  <a:lnTo>
                    <a:pt x="82" y="361"/>
                  </a:lnTo>
                  <a:lnTo>
                    <a:pt x="95" y="359"/>
                  </a:lnTo>
                  <a:lnTo>
                    <a:pt x="105" y="358"/>
                  </a:lnTo>
                  <a:lnTo>
                    <a:pt x="111" y="357"/>
                  </a:lnTo>
                  <a:lnTo>
                    <a:pt x="113" y="354"/>
                  </a:lnTo>
                  <a:lnTo>
                    <a:pt x="112" y="351"/>
                  </a:lnTo>
                  <a:lnTo>
                    <a:pt x="98" y="351"/>
                  </a:lnTo>
                  <a:lnTo>
                    <a:pt x="84" y="353"/>
                  </a:lnTo>
                  <a:lnTo>
                    <a:pt x="70" y="353"/>
                  </a:lnTo>
                  <a:lnTo>
                    <a:pt x="57" y="354"/>
                  </a:lnTo>
                  <a:lnTo>
                    <a:pt x="43" y="354"/>
                  </a:lnTo>
                  <a:lnTo>
                    <a:pt x="29" y="355"/>
                  </a:lnTo>
                  <a:lnTo>
                    <a:pt x="15" y="355"/>
                  </a:lnTo>
                  <a:lnTo>
                    <a:pt x="1" y="357"/>
                  </a:lnTo>
                  <a:lnTo>
                    <a:pt x="3" y="350"/>
                  </a:lnTo>
                  <a:lnTo>
                    <a:pt x="3" y="343"/>
                  </a:lnTo>
                  <a:lnTo>
                    <a:pt x="3" y="336"/>
                  </a:lnTo>
                  <a:lnTo>
                    <a:pt x="4" y="329"/>
                  </a:lnTo>
                  <a:lnTo>
                    <a:pt x="21" y="328"/>
                  </a:lnTo>
                  <a:lnTo>
                    <a:pt x="33" y="326"/>
                  </a:lnTo>
                  <a:lnTo>
                    <a:pt x="44" y="325"/>
                  </a:lnTo>
                  <a:lnTo>
                    <a:pt x="52" y="323"/>
                  </a:lnTo>
                  <a:lnTo>
                    <a:pt x="62" y="323"/>
                  </a:lnTo>
                  <a:lnTo>
                    <a:pt x="72" y="323"/>
                  </a:lnTo>
                  <a:lnTo>
                    <a:pt x="83" y="322"/>
                  </a:lnTo>
                  <a:lnTo>
                    <a:pt x="97" y="322"/>
                  </a:lnTo>
                  <a:lnTo>
                    <a:pt x="98" y="321"/>
                  </a:lnTo>
                  <a:lnTo>
                    <a:pt x="98" y="319"/>
                  </a:lnTo>
                  <a:lnTo>
                    <a:pt x="98" y="319"/>
                  </a:lnTo>
                  <a:lnTo>
                    <a:pt x="98" y="318"/>
                  </a:lnTo>
                  <a:lnTo>
                    <a:pt x="86" y="318"/>
                  </a:lnTo>
                  <a:lnTo>
                    <a:pt x="72" y="318"/>
                  </a:lnTo>
                  <a:lnTo>
                    <a:pt x="61" y="317"/>
                  </a:lnTo>
                  <a:lnTo>
                    <a:pt x="48" y="317"/>
                  </a:lnTo>
                  <a:lnTo>
                    <a:pt x="37" y="317"/>
                  </a:lnTo>
                  <a:lnTo>
                    <a:pt x="25" y="317"/>
                  </a:lnTo>
                  <a:lnTo>
                    <a:pt x="14" y="317"/>
                  </a:lnTo>
                  <a:lnTo>
                    <a:pt x="1" y="318"/>
                  </a:lnTo>
                  <a:lnTo>
                    <a:pt x="3" y="312"/>
                  </a:lnTo>
                  <a:lnTo>
                    <a:pt x="3" y="307"/>
                  </a:lnTo>
                  <a:lnTo>
                    <a:pt x="3" y="303"/>
                  </a:lnTo>
                  <a:lnTo>
                    <a:pt x="4" y="297"/>
                  </a:lnTo>
                  <a:lnTo>
                    <a:pt x="15" y="296"/>
                  </a:lnTo>
                  <a:lnTo>
                    <a:pt x="25" y="294"/>
                  </a:lnTo>
                  <a:lnTo>
                    <a:pt x="33" y="294"/>
                  </a:lnTo>
                  <a:lnTo>
                    <a:pt x="41" y="293"/>
                  </a:lnTo>
                  <a:lnTo>
                    <a:pt x="51" y="293"/>
                  </a:lnTo>
                  <a:lnTo>
                    <a:pt x="64" y="292"/>
                  </a:lnTo>
                  <a:lnTo>
                    <a:pt x="80" y="292"/>
                  </a:lnTo>
                  <a:lnTo>
                    <a:pt x="101" y="290"/>
                  </a:lnTo>
                  <a:lnTo>
                    <a:pt x="100" y="289"/>
                  </a:lnTo>
                  <a:lnTo>
                    <a:pt x="100" y="289"/>
                  </a:lnTo>
                  <a:lnTo>
                    <a:pt x="100" y="289"/>
                  </a:lnTo>
                  <a:lnTo>
                    <a:pt x="98" y="287"/>
                  </a:lnTo>
                  <a:lnTo>
                    <a:pt x="87" y="287"/>
                  </a:lnTo>
                  <a:lnTo>
                    <a:pt x="75" y="287"/>
                  </a:lnTo>
                  <a:lnTo>
                    <a:pt x="64" y="287"/>
                  </a:lnTo>
                  <a:lnTo>
                    <a:pt x="52" y="286"/>
                  </a:lnTo>
                  <a:lnTo>
                    <a:pt x="40" y="286"/>
                  </a:lnTo>
                  <a:lnTo>
                    <a:pt x="29" y="286"/>
                  </a:lnTo>
                  <a:lnTo>
                    <a:pt x="16" y="286"/>
                  </a:lnTo>
                  <a:lnTo>
                    <a:pt x="5" y="286"/>
                  </a:lnTo>
                  <a:lnTo>
                    <a:pt x="3" y="275"/>
                  </a:lnTo>
                  <a:lnTo>
                    <a:pt x="8" y="267"/>
                  </a:lnTo>
                  <a:lnTo>
                    <a:pt x="22" y="262"/>
                  </a:lnTo>
                  <a:lnTo>
                    <a:pt x="40" y="260"/>
                  </a:lnTo>
                  <a:lnTo>
                    <a:pt x="61" y="258"/>
                  </a:lnTo>
                  <a:lnTo>
                    <a:pt x="80" y="258"/>
                  </a:lnTo>
                  <a:lnTo>
                    <a:pt x="97" y="258"/>
                  </a:lnTo>
                  <a:lnTo>
                    <a:pt x="108" y="258"/>
                  </a:lnTo>
                  <a:lnTo>
                    <a:pt x="109" y="257"/>
                  </a:lnTo>
                  <a:lnTo>
                    <a:pt x="111" y="256"/>
                  </a:lnTo>
                  <a:lnTo>
                    <a:pt x="109" y="254"/>
                  </a:lnTo>
                  <a:lnTo>
                    <a:pt x="108" y="253"/>
                  </a:lnTo>
                  <a:lnTo>
                    <a:pt x="94" y="253"/>
                  </a:lnTo>
                  <a:lnTo>
                    <a:pt x="82" y="254"/>
                  </a:lnTo>
                  <a:lnTo>
                    <a:pt x="68" y="254"/>
                  </a:lnTo>
                  <a:lnTo>
                    <a:pt x="54" y="254"/>
                  </a:lnTo>
                  <a:lnTo>
                    <a:pt x="40" y="256"/>
                  </a:lnTo>
                  <a:lnTo>
                    <a:pt x="28" y="256"/>
                  </a:lnTo>
                  <a:lnTo>
                    <a:pt x="14" y="257"/>
                  </a:lnTo>
                  <a:lnTo>
                    <a:pt x="0" y="257"/>
                  </a:lnTo>
                  <a:lnTo>
                    <a:pt x="0" y="251"/>
                  </a:lnTo>
                  <a:lnTo>
                    <a:pt x="0" y="246"/>
                  </a:lnTo>
                  <a:lnTo>
                    <a:pt x="0" y="242"/>
                  </a:lnTo>
                  <a:lnTo>
                    <a:pt x="0" y="236"/>
                  </a:lnTo>
                  <a:lnTo>
                    <a:pt x="14" y="235"/>
                  </a:lnTo>
                  <a:lnTo>
                    <a:pt x="28" y="233"/>
                  </a:lnTo>
                  <a:lnTo>
                    <a:pt x="41" y="231"/>
                  </a:lnTo>
                  <a:lnTo>
                    <a:pt x="55" y="229"/>
                  </a:lnTo>
                  <a:lnTo>
                    <a:pt x="69" y="228"/>
                  </a:lnTo>
                  <a:lnTo>
                    <a:pt x="84" y="225"/>
                  </a:lnTo>
                  <a:lnTo>
                    <a:pt x="98" y="224"/>
                  </a:lnTo>
                  <a:lnTo>
                    <a:pt x="112" y="222"/>
                  </a:lnTo>
                  <a:lnTo>
                    <a:pt x="112" y="221"/>
                  </a:lnTo>
                  <a:lnTo>
                    <a:pt x="113" y="218"/>
                  </a:lnTo>
                  <a:lnTo>
                    <a:pt x="113" y="217"/>
                  </a:lnTo>
                  <a:lnTo>
                    <a:pt x="113" y="215"/>
                  </a:lnTo>
                  <a:lnTo>
                    <a:pt x="98" y="217"/>
                  </a:lnTo>
                  <a:lnTo>
                    <a:pt x="84" y="218"/>
                  </a:lnTo>
                  <a:lnTo>
                    <a:pt x="69" y="219"/>
                  </a:lnTo>
                  <a:lnTo>
                    <a:pt x="55" y="221"/>
                  </a:lnTo>
                  <a:lnTo>
                    <a:pt x="41" y="222"/>
                  </a:lnTo>
                  <a:lnTo>
                    <a:pt x="28" y="225"/>
                  </a:lnTo>
                  <a:lnTo>
                    <a:pt x="14" y="228"/>
                  </a:lnTo>
                  <a:lnTo>
                    <a:pt x="1" y="231"/>
                  </a:lnTo>
                  <a:lnTo>
                    <a:pt x="1" y="219"/>
                  </a:lnTo>
                  <a:lnTo>
                    <a:pt x="1" y="214"/>
                  </a:lnTo>
                  <a:lnTo>
                    <a:pt x="3" y="210"/>
                  </a:lnTo>
                  <a:lnTo>
                    <a:pt x="4" y="204"/>
                  </a:lnTo>
                  <a:lnTo>
                    <a:pt x="12" y="203"/>
                  </a:lnTo>
                  <a:lnTo>
                    <a:pt x="21" y="201"/>
                  </a:lnTo>
                  <a:lnTo>
                    <a:pt x="29" y="200"/>
                  </a:lnTo>
                  <a:lnTo>
                    <a:pt x="39" y="200"/>
                  </a:lnTo>
                  <a:lnTo>
                    <a:pt x="51" y="199"/>
                  </a:lnTo>
                  <a:lnTo>
                    <a:pt x="68" y="197"/>
                  </a:lnTo>
                  <a:lnTo>
                    <a:pt x="90" y="195"/>
                  </a:lnTo>
                  <a:lnTo>
                    <a:pt x="119" y="192"/>
                  </a:lnTo>
                  <a:lnTo>
                    <a:pt x="120" y="190"/>
                  </a:lnTo>
                  <a:lnTo>
                    <a:pt x="122" y="189"/>
                  </a:lnTo>
                  <a:lnTo>
                    <a:pt x="122" y="186"/>
                  </a:lnTo>
                  <a:lnTo>
                    <a:pt x="122" y="183"/>
                  </a:lnTo>
                  <a:lnTo>
                    <a:pt x="109" y="188"/>
                  </a:lnTo>
                  <a:lnTo>
                    <a:pt x="94" y="189"/>
                  </a:lnTo>
                  <a:lnTo>
                    <a:pt x="79" y="190"/>
                  </a:lnTo>
                  <a:lnTo>
                    <a:pt x="62" y="192"/>
                  </a:lnTo>
                  <a:lnTo>
                    <a:pt x="46" y="192"/>
                  </a:lnTo>
                  <a:lnTo>
                    <a:pt x="30" y="193"/>
                  </a:lnTo>
                  <a:lnTo>
                    <a:pt x="16" y="193"/>
                  </a:lnTo>
                  <a:lnTo>
                    <a:pt x="4" y="193"/>
                  </a:lnTo>
                  <a:lnTo>
                    <a:pt x="3" y="186"/>
                  </a:lnTo>
                  <a:lnTo>
                    <a:pt x="3" y="182"/>
                  </a:lnTo>
                  <a:lnTo>
                    <a:pt x="4" y="179"/>
                  </a:lnTo>
                  <a:lnTo>
                    <a:pt x="5" y="174"/>
                  </a:lnTo>
                  <a:lnTo>
                    <a:pt x="11" y="172"/>
                  </a:lnTo>
                  <a:lnTo>
                    <a:pt x="15" y="171"/>
                  </a:lnTo>
                  <a:lnTo>
                    <a:pt x="22" y="170"/>
                  </a:lnTo>
                  <a:lnTo>
                    <a:pt x="30" y="168"/>
                  </a:lnTo>
                  <a:lnTo>
                    <a:pt x="43" y="167"/>
                  </a:lnTo>
                  <a:lnTo>
                    <a:pt x="59" y="165"/>
                  </a:lnTo>
                  <a:lnTo>
                    <a:pt x="83" y="163"/>
                  </a:lnTo>
                  <a:lnTo>
                    <a:pt x="113" y="160"/>
                  </a:lnTo>
                  <a:lnTo>
                    <a:pt x="113" y="158"/>
                  </a:lnTo>
                  <a:lnTo>
                    <a:pt x="113" y="157"/>
                  </a:lnTo>
                  <a:lnTo>
                    <a:pt x="113" y="156"/>
                  </a:lnTo>
                  <a:lnTo>
                    <a:pt x="113" y="154"/>
                  </a:lnTo>
                  <a:lnTo>
                    <a:pt x="112" y="154"/>
                  </a:lnTo>
                  <a:lnTo>
                    <a:pt x="108" y="154"/>
                  </a:lnTo>
                  <a:lnTo>
                    <a:pt x="102" y="156"/>
                  </a:lnTo>
                  <a:lnTo>
                    <a:pt x="93" y="156"/>
                  </a:lnTo>
                  <a:lnTo>
                    <a:pt x="79" y="156"/>
                  </a:lnTo>
                  <a:lnTo>
                    <a:pt x="59" y="157"/>
                  </a:lnTo>
                  <a:lnTo>
                    <a:pt x="36" y="158"/>
                  </a:lnTo>
                  <a:lnTo>
                    <a:pt x="5" y="160"/>
                  </a:lnTo>
                  <a:lnTo>
                    <a:pt x="5" y="156"/>
                  </a:lnTo>
                  <a:lnTo>
                    <a:pt x="5" y="150"/>
                  </a:lnTo>
                  <a:lnTo>
                    <a:pt x="5" y="146"/>
                  </a:lnTo>
                  <a:lnTo>
                    <a:pt x="5" y="142"/>
                  </a:lnTo>
                  <a:lnTo>
                    <a:pt x="11" y="140"/>
                  </a:lnTo>
                  <a:lnTo>
                    <a:pt x="15" y="139"/>
                  </a:lnTo>
                  <a:lnTo>
                    <a:pt x="21" y="139"/>
                  </a:lnTo>
                  <a:lnTo>
                    <a:pt x="29" y="138"/>
                  </a:lnTo>
                  <a:lnTo>
                    <a:pt x="39" y="136"/>
                  </a:lnTo>
                  <a:lnTo>
                    <a:pt x="52" y="135"/>
                  </a:lnTo>
                  <a:lnTo>
                    <a:pt x="72" y="134"/>
                  </a:lnTo>
                  <a:lnTo>
                    <a:pt x="98" y="132"/>
                  </a:lnTo>
                  <a:lnTo>
                    <a:pt x="98" y="129"/>
                  </a:lnTo>
                  <a:lnTo>
                    <a:pt x="98" y="128"/>
                  </a:lnTo>
                  <a:lnTo>
                    <a:pt x="98" y="125"/>
                  </a:lnTo>
                  <a:lnTo>
                    <a:pt x="98" y="124"/>
                  </a:lnTo>
                  <a:lnTo>
                    <a:pt x="80" y="125"/>
                  </a:lnTo>
                  <a:lnTo>
                    <a:pt x="66" y="125"/>
                  </a:lnTo>
                  <a:lnTo>
                    <a:pt x="55" y="127"/>
                  </a:lnTo>
                  <a:lnTo>
                    <a:pt x="46" y="127"/>
                  </a:lnTo>
                  <a:lnTo>
                    <a:pt x="37" y="128"/>
                  </a:lnTo>
                  <a:lnTo>
                    <a:pt x="29" y="129"/>
                  </a:lnTo>
                  <a:lnTo>
                    <a:pt x="18" y="131"/>
                  </a:lnTo>
                  <a:lnTo>
                    <a:pt x="5" y="132"/>
                  </a:lnTo>
                  <a:lnTo>
                    <a:pt x="4" y="127"/>
                  </a:lnTo>
                  <a:lnTo>
                    <a:pt x="4" y="121"/>
                  </a:lnTo>
                  <a:lnTo>
                    <a:pt x="4" y="116"/>
                  </a:lnTo>
                  <a:lnTo>
                    <a:pt x="4" y="110"/>
                  </a:lnTo>
                  <a:lnTo>
                    <a:pt x="18" y="107"/>
                  </a:lnTo>
                  <a:lnTo>
                    <a:pt x="32" y="106"/>
                  </a:lnTo>
                  <a:lnTo>
                    <a:pt x="46" y="103"/>
                  </a:lnTo>
                  <a:lnTo>
                    <a:pt x="59" y="102"/>
                  </a:lnTo>
                  <a:lnTo>
                    <a:pt x="75" y="100"/>
                  </a:lnTo>
                  <a:lnTo>
                    <a:pt x="88" y="100"/>
                  </a:lnTo>
                  <a:lnTo>
                    <a:pt x="104" y="99"/>
                  </a:lnTo>
                  <a:lnTo>
                    <a:pt x="119" y="98"/>
                  </a:lnTo>
                  <a:lnTo>
                    <a:pt x="119" y="96"/>
                  </a:lnTo>
                  <a:lnTo>
                    <a:pt x="119" y="95"/>
                  </a:lnTo>
                  <a:lnTo>
                    <a:pt x="119" y="93"/>
                  </a:lnTo>
                  <a:lnTo>
                    <a:pt x="119" y="92"/>
                  </a:lnTo>
                  <a:lnTo>
                    <a:pt x="104" y="92"/>
                  </a:lnTo>
                  <a:lnTo>
                    <a:pt x="88" y="92"/>
                  </a:lnTo>
                  <a:lnTo>
                    <a:pt x="73" y="93"/>
                  </a:lnTo>
                  <a:lnTo>
                    <a:pt x="59" y="93"/>
                  </a:lnTo>
                  <a:lnTo>
                    <a:pt x="46" y="95"/>
                  </a:lnTo>
                  <a:lnTo>
                    <a:pt x="32" y="96"/>
                  </a:lnTo>
                  <a:lnTo>
                    <a:pt x="18" y="96"/>
                  </a:lnTo>
                  <a:lnTo>
                    <a:pt x="5" y="98"/>
                  </a:lnTo>
                  <a:lnTo>
                    <a:pt x="4" y="92"/>
                  </a:lnTo>
                  <a:lnTo>
                    <a:pt x="4" y="86"/>
                  </a:lnTo>
                  <a:lnTo>
                    <a:pt x="4" y="81"/>
                  </a:lnTo>
                  <a:lnTo>
                    <a:pt x="4" y="75"/>
                  </a:lnTo>
                  <a:lnTo>
                    <a:pt x="11" y="71"/>
                  </a:lnTo>
                  <a:lnTo>
                    <a:pt x="23" y="70"/>
                  </a:lnTo>
                  <a:lnTo>
                    <a:pt x="37" y="68"/>
                  </a:lnTo>
                  <a:lnTo>
                    <a:pt x="52" y="67"/>
                  </a:lnTo>
                  <a:lnTo>
                    <a:pt x="69" y="67"/>
                  </a:lnTo>
                  <a:lnTo>
                    <a:pt x="84" y="66"/>
                  </a:lnTo>
                  <a:lnTo>
                    <a:pt x="98" y="66"/>
                  </a:lnTo>
                  <a:lnTo>
                    <a:pt x="108" y="66"/>
                  </a:lnTo>
                  <a:lnTo>
                    <a:pt x="108" y="64"/>
                  </a:lnTo>
                  <a:lnTo>
                    <a:pt x="108" y="63"/>
                  </a:lnTo>
                  <a:lnTo>
                    <a:pt x="108" y="61"/>
                  </a:lnTo>
                  <a:lnTo>
                    <a:pt x="108" y="60"/>
                  </a:lnTo>
                  <a:lnTo>
                    <a:pt x="94" y="60"/>
                  </a:lnTo>
                  <a:lnTo>
                    <a:pt x="80" y="60"/>
                  </a:lnTo>
                  <a:lnTo>
                    <a:pt x="68" y="60"/>
                  </a:lnTo>
                  <a:lnTo>
                    <a:pt x="54" y="60"/>
                  </a:lnTo>
                  <a:lnTo>
                    <a:pt x="40" y="60"/>
                  </a:lnTo>
                  <a:lnTo>
                    <a:pt x="28" y="61"/>
                  </a:lnTo>
                  <a:lnTo>
                    <a:pt x="14" y="61"/>
                  </a:lnTo>
                  <a:lnTo>
                    <a:pt x="1" y="63"/>
                  </a:lnTo>
                  <a:lnTo>
                    <a:pt x="1" y="57"/>
                  </a:lnTo>
                  <a:lnTo>
                    <a:pt x="1" y="53"/>
                  </a:lnTo>
                  <a:lnTo>
                    <a:pt x="1" y="49"/>
                  </a:lnTo>
                  <a:lnTo>
                    <a:pt x="1" y="43"/>
                  </a:lnTo>
                  <a:lnTo>
                    <a:pt x="4" y="42"/>
                  </a:lnTo>
                  <a:lnTo>
                    <a:pt x="8" y="42"/>
                  </a:lnTo>
                  <a:lnTo>
                    <a:pt x="11" y="41"/>
                  </a:lnTo>
                  <a:lnTo>
                    <a:pt x="16" y="41"/>
                  </a:lnTo>
                  <a:lnTo>
                    <a:pt x="22" y="39"/>
                  </a:lnTo>
                  <a:lnTo>
                    <a:pt x="32" y="38"/>
                  </a:lnTo>
                  <a:lnTo>
                    <a:pt x="43" y="37"/>
                  </a:lnTo>
                  <a:lnTo>
                    <a:pt x="59" y="35"/>
                  </a:lnTo>
                  <a:lnTo>
                    <a:pt x="69" y="35"/>
                  </a:lnTo>
                  <a:lnTo>
                    <a:pt x="82" y="35"/>
                  </a:lnTo>
                  <a:lnTo>
                    <a:pt x="95" y="34"/>
                  </a:lnTo>
                  <a:lnTo>
                    <a:pt x="111" y="34"/>
                  </a:lnTo>
                  <a:lnTo>
                    <a:pt x="129" y="32"/>
                  </a:lnTo>
                  <a:lnTo>
                    <a:pt x="147" y="32"/>
                  </a:lnTo>
                  <a:lnTo>
                    <a:pt x="166" y="31"/>
                  </a:lnTo>
                  <a:lnTo>
                    <a:pt x="185" y="30"/>
                  </a:lnTo>
                  <a:lnTo>
                    <a:pt x="205" y="30"/>
                  </a:lnTo>
                  <a:lnTo>
                    <a:pt x="224" y="28"/>
                  </a:lnTo>
                  <a:lnTo>
                    <a:pt x="244" y="28"/>
                  </a:lnTo>
                  <a:lnTo>
                    <a:pt x="260" y="27"/>
                  </a:lnTo>
                  <a:lnTo>
                    <a:pt x="277" y="27"/>
                  </a:lnTo>
                  <a:lnTo>
                    <a:pt x="292" y="25"/>
                  </a:lnTo>
                  <a:lnTo>
                    <a:pt x="305" y="25"/>
                  </a:lnTo>
                  <a:lnTo>
                    <a:pt x="316" y="25"/>
                  </a:lnTo>
                  <a:lnTo>
                    <a:pt x="349" y="23"/>
                  </a:lnTo>
                  <a:lnTo>
                    <a:pt x="382" y="21"/>
                  </a:lnTo>
                  <a:lnTo>
                    <a:pt x="415" y="19"/>
                  </a:lnTo>
                  <a:lnTo>
                    <a:pt x="449" y="16"/>
                  </a:lnTo>
                  <a:lnTo>
                    <a:pt x="482" y="13"/>
                  </a:lnTo>
                  <a:lnTo>
                    <a:pt x="517" y="12"/>
                  </a:lnTo>
                  <a:lnTo>
                    <a:pt x="550" y="9"/>
                  </a:lnTo>
                  <a:lnTo>
                    <a:pt x="583" y="7"/>
                  </a:lnTo>
                  <a:lnTo>
                    <a:pt x="616" y="6"/>
                  </a:lnTo>
                  <a:lnTo>
                    <a:pt x="651" y="5"/>
                  </a:lnTo>
                  <a:lnTo>
                    <a:pt x="684" y="3"/>
                  </a:lnTo>
                  <a:lnTo>
                    <a:pt x="719" y="2"/>
                  </a:lnTo>
                  <a:lnTo>
                    <a:pt x="752" y="2"/>
                  </a:lnTo>
                  <a:lnTo>
                    <a:pt x="787" y="0"/>
                  </a:lnTo>
                  <a:lnTo>
                    <a:pt x="820" y="2"/>
                  </a:lnTo>
                  <a:lnTo>
                    <a:pt x="855" y="2"/>
                  </a:lnTo>
                  <a:lnTo>
                    <a:pt x="904" y="6"/>
                  </a:lnTo>
                  <a:lnTo>
                    <a:pt x="947" y="9"/>
                  </a:lnTo>
                  <a:lnTo>
                    <a:pt x="985" y="12"/>
                  </a:lnTo>
                  <a:lnTo>
                    <a:pt x="1017" y="14"/>
                  </a:lnTo>
                  <a:lnTo>
                    <a:pt x="1044" y="17"/>
                  </a:lnTo>
                  <a:lnTo>
                    <a:pt x="1067" y="19"/>
                  </a:lnTo>
                  <a:lnTo>
                    <a:pt x="1086" y="20"/>
                  </a:lnTo>
                  <a:lnTo>
                    <a:pt x="1101" y="21"/>
                  </a:lnTo>
                  <a:lnTo>
                    <a:pt x="1114" y="23"/>
                  </a:lnTo>
                  <a:lnTo>
                    <a:pt x="1122" y="24"/>
                  </a:lnTo>
                  <a:lnTo>
                    <a:pt x="1129" y="24"/>
                  </a:lnTo>
                  <a:lnTo>
                    <a:pt x="1134" y="25"/>
                  </a:lnTo>
                  <a:lnTo>
                    <a:pt x="1139" y="25"/>
                  </a:lnTo>
                  <a:lnTo>
                    <a:pt x="1141" y="25"/>
                  </a:lnTo>
                  <a:lnTo>
                    <a:pt x="1144" y="27"/>
                  </a:lnTo>
                  <a:lnTo>
                    <a:pt x="1145" y="27"/>
                  </a:lnTo>
                  <a:lnTo>
                    <a:pt x="1147" y="30"/>
                  </a:lnTo>
                  <a:lnTo>
                    <a:pt x="1147" y="31"/>
                  </a:lnTo>
                  <a:lnTo>
                    <a:pt x="1147" y="34"/>
                  </a:lnTo>
                  <a:lnTo>
                    <a:pt x="1148" y="37"/>
                  </a:lnTo>
                  <a:lnTo>
                    <a:pt x="1140" y="37"/>
                  </a:lnTo>
                  <a:lnTo>
                    <a:pt x="1130" y="38"/>
                  </a:lnTo>
                  <a:lnTo>
                    <a:pt x="1122" y="38"/>
                  </a:lnTo>
                  <a:lnTo>
                    <a:pt x="1114" y="38"/>
                  </a:lnTo>
                  <a:lnTo>
                    <a:pt x="1105" y="39"/>
                  </a:lnTo>
                  <a:lnTo>
                    <a:pt x="1097" y="39"/>
                  </a:lnTo>
                  <a:lnTo>
                    <a:pt x="1089" y="41"/>
                  </a:lnTo>
                  <a:lnTo>
                    <a:pt x="1080" y="41"/>
                  </a:lnTo>
                  <a:lnTo>
                    <a:pt x="1080" y="42"/>
                  </a:lnTo>
                  <a:lnTo>
                    <a:pt x="1080" y="43"/>
                  </a:lnTo>
                  <a:lnTo>
                    <a:pt x="1080" y="45"/>
                  </a:lnTo>
                  <a:lnTo>
                    <a:pt x="1080" y="46"/>
                  </a:lnTo>
                  <a:lnTo>
                    <a:pt x="1093" y="46"/>
                  </a:lnTo>
                  <a:lnTo>
                    <a:pt x="1103" y="45"/>
                  </a:lnTo>
                  <a:lnTo>
                    <a:pt x="1109" y="45"/>
                  </a:lnTo>
                  <a:lnTo>
                    <a:pt x="1116" y="45"/>
                  </a:lnTo>
                  <a:lnTo>
                    <a:pt x="1122" y="46"/>
                  </a:lnTo>
                  <a:lnTo>
                    <a:pt x="1129" y="46"/>
                  </a:lnTo>
                  <a:lnTo>
                    <a:pt x="1136" y="46"/>
                  </a:lnTo>
                  <a:lnTo>
                    <a:pt x="1145" y="48"/>
                  </a:lnTo>
                  <a:lnTo>
                    <a:pt x="1144" y="55"/>
                  </a:lnTo>
                  <a:lnTo>
                    <a:pt x="1144" y="57"/>
                  </a:lnTo>
                  <a:lnTo>
                    <a:pt x="1143" y="60"/>
                  </a:lnTo>
                  <a:lnTo>
                    <a:pt x="1141" y="61"/>
                  </a:lnTo>
                  <a:lnTo>
                    <a:pt x="1132" y="61"/>
                  </a:lnTo>
                  <a:lnTo>
                    <a:pt x="1123" y="63"/>
                  </a:lnTo>
                  <a:lnTo>
                    <a:pt x="1114" y="63"/>
                  </a:lnTo>
                  <a:lnTo>
                    <a:pt x="1105" y="63"/>
                  </a:lnTo>
                  <a:lnTo>
                    <a:pt x="1096" y="64"/>
                  </a:lnTo>
                  <a:lnTo>
                    <a:pt x="1087" y="64"/>
                  </a:lnTo>
                  <a:lnTo>
                    <a:pt x="1078" y="66"/>
                  </a:lnTo>
                  <a:lnTo>
                    <a:pt x="1069" y="66"/>
                  </a:lnTo>
                  <a:lnTo>
                    <a:pt x="1069" y="67"/>
                  </a:lnTo>
                  <a:lnTo>
                    <a:pt x="1069" y="68"/>
                  </a:lnTo>
                  <a:lnTo>
                    <a:pt x="1069" y="70"/>
                  </a:lnTo>
                  <a:lnTo>
                    <a:pt x="1069" y="71"/>
                  </a:lnTo>
                  <a:lnTo>
                    <a:pt x="1080" y="71"/>
                  </a:lnTo>
                  <a:lnTo>
                    <a:pt x="1089" y="71"/>
                  </a:lnTo>
                  <a:lnTo>
                    <a:pt x="1097" y="71"/>
                  </a:lnTo>
                  <a:lnTo>
                    <a:pt x="1104" y="71"/>
                  </a:lnTo>
                  <a:lnTo>
                    <a:pt x="1111" y="71"/>
                  </a:lnTo>
                  <a:lnTo>
                    <a:pt x="1119" y="73"/>
                  </a:lnTo>
                  <a:lnTo>
                    <a:pt x="1129" y="73"/>
                  </a:lnTo>
                  <a:lnTo>
                    <a:pt x="1143" y="74"/>
                  </a:lnTo>
                  <a:lnTo>
                    <a:pt x="1140" y="85"/>
                  </a:lnTo>
                  <a:lnTo>
                    <a:pt x="1139" y="91"/>
                  </a:lnTo>
                  <a:lnTo>
                    <a:pt x="1137" y="93"/>
                  </a:lnTo>
                  <a:lnTo>
                    <a:pt x="1136" y="95"/>
                  </a:lnTo>
                  <a:lnTo>
                    <a:pt x="1127" y="95"/>
                  </a:lnTo>
                  <a:lnTo>
                    <a:pt x="1116" y="93"/>
                  </a:lnTo>
                  <a:lnTo>
                    <a:pt x="1103" y="93"/>
                  </a:lnTo>
                  <a:lnTo>
                    <a:pt x="1089" y="93"/>
                  </a:lnTo>
                  <a:lnTo>
                    <a:pt x="1075" y="93"/>
                  </a:lnTo>
                  <a:lnTo>
                    <a:pt x="1064" y="95"/>
                  </a:lnTo>
                  <a:lnTo>
                    <a:pt x="1054" y="98"/>
                  </a:lnTo>
                  <a:lnTo>
                    <a:pt x="1048" y="100"/>
                  </a:lnTo>
                  <a:lnTo>
                    <a:pt x="1060" y="100"/>
                  </a:lnTo>
                  <a:lnTo>
                    <a:pt x="1071" y="100"/>
                  </a:lnTo>
                  <a:lnTo>
                    <a:pt x="1082" y="100"/>
                  </a:lnTo>
                  <a:lnTo>
                    <a:pt x="1093" y="100"/>
                  </a:lnTo>
                  <a:lnTo>
                    <a:pt x="1104" y="100"/>
                  </a:lnTo>
                  <a:lnTo>
                    <a:pt x="1115" y="100"/>
                  </a:lnTo>
                  <a:lnTo>
                    <a:pt x="1126" y="102"/>
                  </a:lnTo>
                  <a:lnTo>
                    <a:pt x="1137" y="102"/>
                  </a:lnTo>
                  <a:lnTo>
                    <a:pt x="1136" y="114"/>
                  </a:lnTo>
                  <a:lnTo>
                    <a:pt x="1134" y="120"/>
                  </a:lnTo>
                  <a:lnTo>
                    <a:pt x="1133" y="124"/>
                  </a:lnTo>
                  <a:lnTo>
                    <a:pt x="1132" y="125"/>
                  </a:lnTo>
                  <a:lnTo>
                    <a:pt x="1121" y="125"/>
                  </a:lnTo>
                  <a:lnTo>
                    <a:pt x="1111" y="125"/>
                  </a:lnTo>
                  <a:lnTo>
                    <a:pt x="1100" y="125"/>
                  </a:lnTo>
                  <a:lnTo>
                    <a:pt x="1089" y="127"/>
                  </a:lnTo>
                  <a:lnTo>
                    <a:pt x="1079" y="127"/>
                  </a:lnTo>
                  <a:lnTo>
                    <a:pt x="1068" y="127"/>
                  </a:lnTo>
                  <a:lnTo>
                    <a:pt x="1057" y="128"/>
                  </a:lnTo>
                  <a:lnTo>
                    <a:pt x="1046" y="128"/>
                  </a:lnTo>
                  <a:lnTo>
                    <a:pt x="1047" y="128"/>
                  </a:lnTo>
                  <a:lnTo>
                    <a:pt x="1047" y="129"/>
                  </a:lnTo>
                  <a:lnTo>
                    <a:pt x="1047" y="129"/>
                  </a:lnTo>
                  <a:lnTo>
                    <a:pt x="1048" y="131"/>
                  </a:lnTo>
                  <a:lnTo>
                    <a:pt x="1060" y="132"/>
                  </a:lnTo>
                  <a:lnTo>
                    <a:pt x="1069" y="132"/>
                  </a:lnTo>
                  <a:lnTo>
                    <a:pt x="1080" y="134"/>
                  </a:lnTo>
                  <a:lnTo>
                    <a:pt x="1090" y="134"/>
                  </a:lnTo>
                  <a:lnTo>
                    <a:pt x="1101" y="135"/>
                  </a:lnTo>
                  <a:lnTo>
                    <a:pt x="1111" y="136"/>
                  </a:lnTo>
                  <a:lnTo>
                    <a:pt x="1122" y="136"/>
                  </a:lnTo>
                  <a:lnTo>
                    <a:pt x="1132" y="138"/>
                  </a:lnTo>
                  <a:lnTo>
                    <a:pt x="1132" y="140"/>
                  </a:lnTo>
                  <a:lnTo>
                    <a:pt x="1132" y="145"/>
                  </a:lnTo>
                  <a:lnTo>
                    <a:pt x="1130" y="149"/>
                  </a:lnTo>
                  <a:lnTo>
                    <a:pt x="1130" y="153"/>
                  </a:lnTo>
                  <a:lnTo>
                    <a:pt x="1107" y="154"/>
                  </a:lnTo>
                  <a:lnTo>
                    <a:pt x="1090" y="156"/>
                  </a:lnTo>
                  <a:lnTo>
                    <a:pt x="1078" y="156"/>
                  </a:lnTo>
                  <a:lnTo>
                    <a:pt x="1068" y="157"/>
                  </a:lnTo>
                  <a:lnTo>
                    <a:pt x="1061" y="157"/>
                  </a:lnTo>
                  <a:lnTo>
                    <a:pt x="1055" y="158"/>
                  </a:lnTo>
                  <a:lnTo>
                    <a:pt x="1050" y="158"/>
                  </a:lnTo>
                  <a:lnTo>
                    <a:pt x="1044" y="160"/>
                  </a:lnTo>
                  <a:lnTo>
                    <a:pt x="1044" y="161"/>
                  </a:lnTo>
                  <a:lnTo>
                    <a:pt x="1044" y="164"/>
                  </a:lnTo>
                  <a:lnTo>
                    <a:pt x="1044" y="165"/>
                  </a:lnTo>
                  <a:lnTo>
                    <a:pt x="1044" y="167"/>
                  </a:lnTo>
                  <a:lnTo>
                    <a:pt x="1054" y="165"/>
                  </a:lnTo>
                  <a:lnTo>
                    <a:pt x="1065" y="165"/>
                  </a:lnTo>
                  <a:lnTo>
                    <a:pt x="1075" y="165"/>
                  </a:lnTo>
                  <a:lnTo>
                    <a:pt x="1086" y="165"/>
                  </a:lnTo>
                  <a:lnTo>
                    <a:pt x="1097" y="165"/>
                  </a:lnTo>
                  <a:lnTo>
                    <a:pt x="1108" y="165"/>
                  </a:lnTo>
                  <a:lnTo>
                    <a:pt x="1119" y="165"/>
                  </a:lnTo>
                  <a:lnTo>
                    <a:pt x="1130" y="165"/>
                  </a:lnTo>
                  <a:lnTo>
                    <a:pt x="1129" y="178"/>
                  </a:lnTo>
                  <a:lnTo>
                    <a:pt x="1127" y="183"/>
                  </a:lnTo>
                  <a:lnTo>
                    <a:pt x="1126" y="188"/>
                  </a:lnTo>
                  <a:lnTo>
                    <a:pt x="1125" y="189"/>
                  </a:lnTo>
                  <a:lnTo>
                    <a:pt x="1116" y="189"/>
                  </a:lnTo>
                  <a:lnTo>
                    <a:pt x="1109" y="190"/>
                  </a:lnTo>
                  <a:lnTo>
                    <a:pt x="1101" y="190"/>
                  </a:lnTo>
                  <a:lnTo>
                    <a:pt x="1094" y="192"/>
                  </a:lnTo>
                  <a:lnTo>
                    <a:pt x="1086" y="193"/>
                  </a:lnTo>
                  <a:lnTo>
                    <a:pt x="1078" y="195"/>
                  </a:lnTo>
                  <a:lnTo>
                    <a:pt x="1071" y="195"/>
                  </a:lnTo>
                  <a:lnTo>
                    <a:pt x="1062" y="196"/>
                  </a:lnTo>
                  <a:lnTo>
                    <a:pt x="1061" y="197"/>
                  </a:lnTo>
                  <a:lnTo>
                    <a:pt x="1061" y="199"/>
                  </a:lnTo>
                  <a:lnTo>
                    <a:pt x="1061" y="200"/>
                  </a:lnTo>
                  <a:lnTo>
                    <a:pt x="1062" y="201"/>
                  </a:lnTo>
                  <a:lnTo>
                    <a:pt x="1071" y="201"/>
                  </a:lnTo>
                  <a:lnTo>
                    <a:pt x="1078" y="201"/>
                  </a:lnTo>
                  <a:lnTo>
                    <a:pt x="1086" y="201"/>
                  </a:lnTo>
                  <a:lnTo>
                    <a:pt x="1094" y="200"/>
                  </a:lnTo>
                  <a:lnTo>
                    <a:pt x="1103" y="200"/>
                  </a:lnTo>
                  <a:lnTo>
                    <a:pt x="1111" y="200"/>
                  </a:lnTo>
                  <a:lnTo>
                    <a:pt x="1118" y="200"/>
                  </a:lnTo>
                  <a:lnTo>
                    <a:pt x="1126" y="200"/>
                  </a:lnTo>
                  <a:lnTo>
                    <a:pt x="1126" y="206"/>
                  </a:lnTo>
                  <a:lnTo>
                    <a:pt x="1127" y="213"/>
                  </a:lnTo>
                  <a:lnTo>
                    <a:pt x="1127" y="218"/>
                  </a:lnTo>
                  <a:lnTo>
                    <a:pt x="1127" y="225"/>
                  </a:lnTo>
                  <a:lnTo>
                    <a:pt x="1118" y="226"/>
                  </a:lnTo>
                  <a:lnTo>
                    <a:pt x="1108" y="226"/>
                  </a:lnTo>
                  <a:lnTo>
                    <a:pt x="1098" y="228"/>
                  </a:lnTo>
                  <a:lnTo>
                    <a:pt x="1089" y="229"/>
                  </a:lnTo>
                  <a:lnTo>
                    <a:pt x="1078" y="231"/>
                  </a:lnTo>
                  <a:lnTo>
                    <a:pt x="1068" y="231"/>
                  </a:lnTo>
                  <a:lnTo>
                    <a:pt x="1058" y="232"/>
                  </a:lnTo>
                  <a:lnTo>
                    <a:pt x="1048" y="233"/>
                  </a:lnTo>
                  <a:lnTo>
                    <a:pt x="1048" y="235"/>
                  </a:lnTo>
                  <a:lnTo>
                    <a:pt x="1048" y="236"/>
                  </a:lnTo>
                  <a:lnTo>
                    <a:pt x="1048" y="237"/>
                  </a:lnTo>
                  <a:lnTo>
                    <a:pt x="1048" y="239"/>
                  </a:lnTo>
                  <a:lnTo>
                    <a:pt x="1058" y="239"/>
                  </a:lnTo>
                  <a:lnTo>
                    <a:pt x="1068" y="237"/>
                  </a:lnTo>
                  <a:lnTo>
                    <a:pt x="1078" y="237"/>
                  </a:lnTo>
                  <a:lnTo>
                    <a:pt x="1089" y="237"/>
                  </a:lnTo>
                  <a:lnTo>
                    <a:pt x="1098" y="237"/>
                  </a:lnTo>
                  <a:lnTo>
                    <a:pt x="1108" y="237"/>
                  </a:lnTo>
                  <a:lnTo>
                    <a:pt x="1119" y="236"/>
                  </a:lnTo>
                  <a:lnTo>
                    <a:pt x="1129" y="236"/>
                  </a:lnTo>
                  <a:lnTo>
                    <a:pt x="1127" y="247"/>
                  </a:lnTo>
                  <a:lnTo>
                    <a:pt x="1127" y="253"/>
                  </a:lnTo>
                  <a:lnTo>
                    <a:pt x="1126" y="256"/>
                  </a:lnTo>
                  <a:lnTo>
                    <a:pt x="1125" y="258"/>
                  </a:lnTo>
                  <a:lnTo>
                    <a:pt x="1115" y="260"/>
                  </a:lnTo>
                  <a:lnTo>
                    <a:pt x="1105" y="261"/>
                  </a:lnTo>
                  <a:lnTo>
                    <a:pt x="1094" y="262"/>
                  </a:lnTo>
                  <a:lnTo>
                    <a:pt x="1085" y="264"/>
                  </a:lnTo>
                  <a:lnTo>
                    <a:pt x="1075" y="265"/>
                  </a:lnTo>
                  <a:lnTo>
                    <a:pt x="1064" y="267"/>
                  </a:lnTo>
                  <a:lnTo>
                    <a:pt x="1054" y="268"/>
                  </a:lnTo>
                  <a:lnTo>
                    <a:pt x="1044" y="269"/>
                  </a:lnTo>
                  <a:lnTo>
                    <a:pt x="1043" y="271"/>
                  </a:lnTo>
                  <a:lnTo>
                    <a:pt x="1043" y="272"/>
                  </a:lnTo>
                  <a:lnTo>
                    <a:pt x="1043" y="274"/>
                  </a:lnTo>
                  <a:lnTo>
                    <a:pt x="1044" y="275"/>
                  </a:lnTo>
                  <a:lnTo>
                    <a:pt x="1054" y="275"/>
                  </a:lnTo>
                  <a:lnTo>
                    <a:pt x="1064" y="274"/>
                  </a:lnTo>
                  <a:lnTo>
                    <a:pt x="1075" y="274"/>
                  </a:lnTo>
                  <a:lnTo>
                    <a:pt x="1085" y="274"/>
                  </a:lnTo>
                  <a:lnTo>
                    <a:pt x="1094" y="272"/>
                  </a:lnTo>
                  <a:lnTo>
                    <a:pt x="1105" y="272"/>
                  </a:lnTo>
                  <a:lnTo>
                    <a:pt x="1115" y="272"/>
                  </a:lnTo>
                  <a:lnTo>
                    <a:pt x="1125" y="272"/>
                  </a:lnTo>
                  <a:lnTo>
                    <a:pt x="1125" y="276"/>
                  </a:lnTo>
                  <a:lnTo>
                    <a:pt x="1125" y="280"/>
                  </a:lnTo>
                  <a:lnTo>
                    <a:pt x="1123" y="286"/>
                  </a:lnTo>
                  <a:lnTo>
                    <a:pt x="1123" y="290"/>
                  </a:lnTo>
                  <a:lnTo>
                    <a:pt x="1122" y="292"/>
                  </a:lnTo>
                  <a:lnTo>
                    <a:pt x="1122" y="292"/>
                  </a:lnTo>
                  <a:lnTo>
                    <a:pt x="1121" y="293"/>
                  </a:lnTo>
                  <a:lnTo>
                    <a:pt x="1119" y="294"/>
                  </a:lnTo>
                  <a:lnTo>
                    <a:pt x="1116" y="294"/>
                  </a:lnTo>
                  <a:lnTo>
                    <a:pt x="1112" y="294"/>
                  </a:lnTo>
                  <a:lnTo>
                    <a:pt x="1108" y="294"/>
                  </a:lnTo>
                  <a:lnTo>
                    <a:pt x="1103" y="294"/>
                  </a:lnTo>
                  <a:lnTo>
                    <a:pt x="1093" y="296"/>
                  </a:lnTo>
                  <a:lnTo>
                    <a:pt x="1080" y="297"/>
                  </a:lnTo>
                  <a:lnTo>
                    <a:pt x="1064" y="298"/>
                  </a:lnTo>
                  <a:lnTo>
                    <a:pt x="1040" y="301"/>
                  </a:lnTo>
                  <a:lnTo>
                    <a:pt x="1039" y="303"/>
                  </a:lnTo>
                  <a:lnTo>
                    <a:pt x="1039" y="304"/>
                  </a:lnTo>
                  <a:lnTo>
                    <a:pt x="1039" y="305"/>
                  </a:lnTo>
                  <a:lnTo>
                    <a:pt x="1040" y="307"/>
                  </a:lnTo>
                  <a:lnTo>
                    <a:pt x="1051" y="307"/>
                  </a:lnTo>
                  <a:lnTo>
                    <a:pt x="1061" y="305"/>
                  </a:lnTo>
                  <a:lnTo>
                    <a:pt x="1072" y="305"/>
                  </a:lnTo>
                  <a:lnTo>
                    <a:pt x="1082" y="305"/>
                  </a:lnTo>
                  <a:lnTo>
                    <a:pt x="1093" y="304"/>
                  </a:lnTo>
                  <a:lnTo>
                    <a:pt x="1103" y="304"/>
                  </a:lnTo>
                  <a:lnTo>
                    <a:pt x="1114" y="304"/>
                  </a:lnTo>
                  <a:lnTo>
                    <a:pt x="1123" y="304"/>
                  </a:lnTo>
                  <a:lnTo>
                    <a:pt x="1122" y="310"/>
                  </a:lnTo>
                  <a:lnTo>
                    <a:pt x="1122" y="314"/>
                  </a:lnTo>
                  <a:lnTo>
                    <a:pt x="1121" y="319"/>
                  </a:lnTo>
                  <a:lnTo>
                    <a:pt x="1119" y="325"/>
                  </a:lnTo>
                  <a:lnTo>
                    <a:pt x="1115" y="326"/>
                  </a:lnTo>
                  <a:lnTo>
                    <a:pt x="1112" y="326"/>
                  </a:lnTo>
                  <a:lnTo>
                    <a:pt x="1107" y="328"/>
                  </a:lnTo>
                  <a:lnTo>
                    <a:pt x="1101" y="328"/>
                  </a:lnTo>
                  <a:lnTo>
                    <a:pt x="1093" y="328"/>
                  </a:lnTo>
                  <a:lnTo>
                    <a:pt x="1080" y="329"/>
                  </a:lnTo>
                  <a:lnTo>
                    <a:pt x="1064" y="329"/>
                  </a:lnTo>
                  <a:lnTo>
                    <a:pt x="1042" y="330"/>
                  </a:lnTo>
                  <a:lnTo>
                    <a:pt x="1043" y="332"/>
                  </a:lnTo>
                  <a:lnTo>
                    <a:pt x="1043" y="333"/>
                  </a:lnTo>
                  <a:lnTo>
                    <a:pt x="1043" y="335"/>
                  </a:lnTo>
                  <a:lnTo>
                    <a:pt x="1044" y="336"/>
                  </a:lnTo>
                  <a:lnTo>
                    <a:pt x="1054" y="336"/>
                  </a:lnTo>
                  <a:lnTo>
                    <a:pt x="1064" y="336"/>
                  </a:lnTo>
                  <a:lnTo>
                    <a:pt x="1073" y="336"/>
                  </a:lnTo>
                  <a:lnTo>
                    <a:pt x="1083" y="336"/>
                  </a:lnTo>
                  <a:lnTo>
                    <a:pt x="1091" y="336"/>
                  </a:lnTo>
                  <a:lnTo>
                    <a:pt x="1101" y="336"/>
                  </a:lnTo>
                  <a:lnTo>
                    <a:pt x="1111" y="337"/>
                  </a:lnTo>
                  <a:lnTo>
                    <a:pt x="1121" y="337"/>
                  </a:lnTo>
                  <a:lnTo>
                    <a:pt x="1119" y="343"/>
                  </a:lnTo>
                  <a:lnTo>
                    <a:pt x="1119" y="348"/>
                  </a:lnTo>
                  <a:lnTo>
                    <a:pt x="1119" y="354"/>
                  </a:lnTo>
                  <a:lnTo>
                    <a:pt x="1118" y="359"/>
                  </a:lnTo>
                  <a:lnTo>
                    <a:pt x="1108" y="361"/>
                  </a:lnTo>
                  <a:lnTo>
                    <a:pt x="1100" y="362"/>
                  </a:lnTo>
                  <a:lnTo>
                    <a:pt x="1091" y="364"/>
                  </a:lnTo>
                  <a:lnTo>
                    <a:pt x="1083" y="365"/>
                  </a:lnTo>
                  <a:lnTo>
                    <a:pt x="1075" y="365"/>
                  </a:lnTo>
                  <a:lnTo>
                    <a:pt x="1065" y="366"/>
                  </a:lnTo>
                  <a:lnTo>
                    <a:pt x="1057" y="366"/>
                  </a:lnTo>
                  <a:lnTo>
                    <a:pt x="1048" y="368"/>
                  </a:lnTo>
                  <a:lnTo>
                    <a:pt x="1047" y="371"/>
                  </a:lnTo>
                  <a:lnTo>
                    <a:pt x="1047" y="372"/>
                  </a:lnTo>
                  <a:lnTo>
                    <a:pt x="1047" y="375"/>
                  </a:lnTo>
                  <a:lnTo>
                    <a:pt x="1046" y="377"/>
                  </a:lnTo>
                  <a:lnTo>
                    <a:pt x="1064" y="376"/>
                  </a:lnTo>
                  <a:lnTo>
                    <a:pt x="1076" y="375"/>
                  </a:lnTo>
                  <a:lnTo>
                    <a:pt x="1086" y="375"/>
                  </a:lnTo>
                  <a:lnTo>
                    <a:pt x="1094" y="373"/>
                  </a:lnTo>
                  <a:lnTo>
                    <a:pt x="1100" y="373"/>
                  </a:lnTo>
                  <a:lnTo>
                    <a:pt x="1105" y="373"/>
                  </a:lnTo>
                  <a:lnTo>
                    <a:pt x="1111" y="375"/>
                  </a:lnTo>
                  <a:lnTo>
                    <a:pt x="1118" y="375"/>
                  </a:lnTo>
                  <a:lnTo>
                    <a:pt x="1118" y="379"/>
                  </a:lnTo>
                  <a:lnTo>
                    <a:pt x="1118" y="382"/>
                  </a:lnTo>
                  <a:lnTo>
                    <a:pt x="1116" y="386"/>
                  </a:lnTo>
                  <a:lnTo>
                    <a:pt x="1116" y="390"/>
                  </a:lnTo>
                  <a:lnTo>
                    <a:pt x="1114" y="391"/>
                  </a:lnTo>
                  <a:lnTo>
                    <a:pt x="1109" y="391"/>
                  </a:lnTo>
                  <a:lnTo>
                    <a:pt x="1105" y="393"/>
                  </a:lnTo>
                  <a:lnTo>
                    <a:pt x="1100" y="393"/>
                  </a:lnTo>
                  <a:lnTo>
                    <a:pt x="1090" y="394"/>
                  </a:lnTo>
                  <a:lnTo>
                    <a:pt x="1078" y="396"/>
                  </a:lnTo>
                  <a:lnTo>
                    <a:pt x="1061" y="397"/>
                  </a:lnTo>
                  <a:lnTo>
                    <a:pt x="1039" y="400"/>
                  </a:lnTo>
                  <a:lnTo>
                    <a:pt x="1037" y="401"/>
                  </a:lnTo>
                  <a:lnTo>
                    <a:pt x="1037" y="401"/>
                  </a:lnTo>
                  <a:lnTo>
                    <a:pt x="1037" y="401"/>
                  </a:lnTo>
                  <a:lnTo>
                    <a:pt x="1036" y="402"/>
                  </a:lnTo>
                  <a:lnTo>
                    <a:pt x="1046" y="402"/>
                  </a:lnTo>
                  <a:lnTo>
                    <a:pt x="1057" y="404"/>
                  </a:lnTo>
                  <a:lnTo>
                    <a:pt x="1067" y="404"/>
                  </a:lnTo>
                  <a:lnTo>
                    <a:pt x="1078" y="404"/>
                  </a:lnTo>
                  <a:lnTo>
                    <a:pt x="1087" y="404"/>
                  </a:lnTo>
                  <a:lnTo>
                    <a:pt x="1097" y="404"/>
                  </a:lnTo>
                  <a:lnTo>
                    <a:pt x="1108" y="402"/>
                  </a:lnTo>
                  <a:lnTo>
                    <a:pt x="1118" y="402"/>
                  </a:lnTo>
                  <a:lnTo>
                    <a:pt x="1116" y="408"/>
                  </a:lnTo>
                  <a:lnTo>
                    <a:pt x="1116" y="415"/>
                  </a:lnTo>
                  <a:lnTo>
                    <a:pt x="1115" y="420"/>
                  </a:lnTo>
                  <a:lnTo>
                    <a:pt x="1114" y="427"/>
                  </a:lnTo>
                  <a:lnTo>
                    <a:pt x="1105" y="429"/>
                  </a:lnTo>
                  <a:lnTo>
                    <a:pt x="1094" y="429"/>
                  </a:lnTo>
                  <a:lnTo>
                    <a:pt x="1079" y="430"/>
                  </a:lnTo>
                  <a:lnTo>
                    <a:pt x="1065" y="433"/>
                  </a:lnTo>
                  <a:lnTo>
                    <a:pt x="1050" y="434"/>
                  </a:lnTo>
                  <a:lnTo>
                    <a:pt x="1036" y="437"/>
                  </a:lnTo>
                  <a:lnTo>
                    <a:pt x="1025" y="441"/>
                  </a:lnTo>
                  <a:lnTo>
                    <a:pt x="1019" y="444"/>
                  </a:lnTo>
                  <a:lnTo>
                    <a:pt x="1028" y="444"/>
                  </a:lnTo>
                  <a:lnTo>
                    <a:pt x="1035" y="445"/>
                  </a:lnTo>
                  <a:lnTo>
                    <a:pt x="1042" y="445"/>
                  </a:lnTo>
                  <a:lnTo>
                    <a:pt x="1050" y="444"/>
                  </a:lnTo>
                  <a:lnTo>
                    <a:pt x="1061" y="444"/>
                  </a:lnTo>
                  <a:lnTo>
                    <a:pt x="1073" y="443"/>
                  </a:lnTo>
                  <a:lnTo>
                    <a:pt x="1091" y="441"/>
                  </a:lnTo>
                  <a:lnTo>
                    <a:pt x="1115" y="440"/>
                  </a:lnTo>
                  <a:lnTo>
                    <a:pt x="1114" y="445"/>
                  </a:lnTo>
                  <a:lnTo>
                    <a:pt x="1114" y="452"/>
                  </a:lnTo>
                  <a:lnTo>
                    <a:pt x="1112" y="458"/>
                  </a:lnTo>
                  <a:lnTo>
                    <a:pt x="1112" y="465"/>
                  </a:lnTo>
                  <a:lnTo>
                    <a:pt x="1108" y="466"/>
                  </a:lnTo>
                  <a:lnTo>
                    <a:pt x="1103" y="468"/>
                  </a:lnTo>
                  <a:lnTo>
                    <a:pt x="1093" y="469"/>
                  </a:lnTo>
                  <a:lnTo>
                    <a:pt x="1082" y="469"/>
                  </a:lnTo>
                  <a:lnTo>
                    <a:pt x="1071" y="470"/>
                  </a:lnTo>
                  <a:lnTo>
                    <a:pt x="1060" y="472"/>
                  </a:lnTo>
                  <a:lnTo>
                    <a:pt x="1050" y="473"/>
                  </a:lnTo>
                  <a:lnTo>
                    <a:pt x="1042" y="475"/>
                  </a:lnTo>
                  <a:lnTo>
                    <a:pt x="1042" y="476"/>
                  </a:lnTo>
                  <a:lnTo>
                    <a:pt x="1042" y="477"/>
                  </a:lnTo>
                  <a:lnTo>
                    <a:pt x="1042" y="480"/>
                  </a:lnTo>
                  <a:lnTo>
                    <a:pt x="1040" y="481"/>
                  </a:lnTo>
                  <a:lnTo>
                    <a:pt x="1062" y="480"/>
                  </a:lnTo>
                  <a:lnTo>
                    <a:pt x="1079" y="480"/>
                  </a:lnTo>
                  <a:lnTo>
                    <a:pt x="1091" y="480"/>
                  </a:lnTo>
                  <a:lnTo>
                    <a:pt x="1100" y="479"/>
                  </a:lnTo>
                  <a:lnTo>
                    <a:pt x="1105" y="479"/>
                  </a:lnTo>
                  <a:lnTo>
                    <a:pt x="1109" y="479"/>
                  </a:lnTo>
                  <a:lnTo>
                    <a:pt x="1112" y="480"/>
                  </a:lnTo>
                  <a:lnTo>
                    <a:pt x="1114" y="480"/>
                  </a:lnTo>
                  <a:lnTo>
                    <a:pt x="1114" y="486"/>
                  </a:lnTo>
                  <a:lnTo>
                    <a:pt x="1114" y="490"/>
                  </a:lnTo>
                  <a:lnTo>
                    <a:pt x="1114" y="495"/>
                  </a:lnTo>
                  <a:lnTo>
                    <a:pt x="1111" y="501"/>
                  </a:lnTo>
                  <a:lnTo>
                    <a:pt x="1101" y="502"/>
                  </a:lnTo>
                  <a:lnTo>
                    <a:pt x="1090" y="502"/>
                  </a:lnTo>
                  <a:lnTo>
                    <a:pt x="1080" y="504"/>
                  </a:lnTo>
                  <a:lnTo>
                    <a:pt x="1071" y="505"/>
                  </a:lnTo>
                  <a:lnTo>
                    <a:pt x="1060" y="506"/>
                  </a:lnTo>
                  <a:lnTo>
                    <a:pt x="1050" y="506"/>
                  </a:lnTo>
                  <a:lnTo>
                    <a:pt x="1039" y="508"/>
                  </a:lnTo>
                  <a:lnTo>
                    <a:pt x="1029" y="509"/>
                  </a:lnTo>
                  <a:lnTo>
                    <a:pt x="1036" y="512"/>
                  </a:lnTo>
                  <a:lnTo>
                    <a:pt x="1044" y="513"/>
                  </a:lnTo>
                  <a:lnTo>
                    <a:pt x="1055" y="513"/>
                  </a:lnTo>
                  <a:lnTo>
                    <a:pt x="1068" y="513"/>
                  </a:lnTo>
                  <a:lnTo>
                    <a:pt x="1080" y="513"/>
                  </a:lnTo>
                  <a:lnTo>
                    <a:pt x="1093" y="513"/>
                  </a:lnTo>
                  <a:lnTo>
                    <a:pt x="1104" y="512"/>
                  </a:lnTo>
                  <a:lnTo>
                    <a:pt x="1114" y="512"/>
                  </a:lnTo>
                  <a:lnTo>
                    <a:pt x="1114" y="523"/>
                  </a:lnTo>
                  <a:lnTo>
                    <a:pt x="1114" y="529"/>
                  </a:lnTo>
                  <a:lnTo>
                    <a:pt x="1114" y="531"/>
                  </a:lnTo>
                  <a:lnTo>
                    <a:pt x="1112" y="533"/>
                  </a:lnTo>
                  <a:lnTo>
                    <a:pt x="1101" y="534"/>
                  </a:lnTo>
                  <a:lnTo>
                    <a:pt x="1090" y="535"/>
                  </a:lnTo>
                  <a:lnTo>
                    <a:pt x="1078" y="537"/>
                  </a:lnTo>
                  <a:lnTo>
                    <a:pt x="1067" y="537"/>
                  </a:lnTo>
                  <a:lnTo>
                    <a:pt x="1055" y="538"/>
                  </a:lnTo>
                  <a:lnTo>
                    <a:pt x="1044" y="540"/>
                  </a:lnTo>
                  <a:lnTo>
                    <a:pt x="1033" y="541"/>
                  </a:lnTo>
                  <a:lnTo>
                    <a:pt x="1022" y="542"/>
                  </a:lnTo>
                  <a:lnTo>
                    <a:pt x="1022" y="544"/>
                  </a:lnTo>
                  <a:lnTo>
                    <a:pt x="1022" y="545"/>
                  </a:lnTo>
                  <a:lnTo>
                    <a:pt x="1022" y="547"/>
                  </a:lnTo>
                  <a:lnTo>
                    <a:pt x="1022" y="548"/>
                  </a:lnTo>
                  <a:lnTo>
                    <a:pt x="1033" y="548"/>
                  </a:lnTo>
                  <a:lnTo>
                    <a:pt x="1046" y="547"/>
                  </a:lnTo>
                  <a:lnTo>
                    <a:pt x="1057" y="547"/>
                  </a:lnTo>
                  <a:lnTo>
                    <a:pt x="1068" y="547"/>
                  </a:lnTo>
                  <a:lnTo>
                    <a:pt x="1079" y="545"/>
                  </a:lnTo>
                  <a:lnTo>
                    <a:pt x="1091" y="545"/>
                  </a:lnTo>
                  <a:lnTo>
                    <a:pt x="1103" y="545"/>
                  </a:lnTo>
                  <a:lnTo>
                    <a:pt x="1114" y="545"/>
                  </a:lnTo>
                  <a:lnTo>
                    <a:pt x="1114" y="549"/>
                  </a:lnTo>
                  <a:lnTo>
                    <a:pt x="1114" y="554"/>
                  </a:lnTo>
                  <a:lnTo>
                    <a:pt x="1114" y="558"/>
                  </a:lnTo>
                  <a:lnTo>
                    <a:pt x="1114" y="562"/>
                  </a:lnTo>
                  <a:lnTo>
                    <a:pt x="1107" y="563"/>
                  </a:lnTo>
                  <a:lnTo>
                    <a:pt x="1098" y="563"/>
                  </a:lnTo>
                  <a:lnTo>
                    <a:pt x="1089" y="565"/>
                  </a:lnTo>
                  <a:lnTo>
                    <a:pt x="1080" y="565"/>
                  </a:lnTo>
                  <a:lnTo>
                    <a:pt x="1071" y="566"/>
                  </a:lnTo>
                  <a:lnTo>
                    <a:pt x="1062" y="566"/>
                  </a:lnTo>
                  <a:lnTo>
                    <a:pt x="1054" y="567"/>
                  </a:lnTo>
                  <a:lnTo>
                    <a:pt x="1046" y="569"/>
                  </a:lnTo>
                  <a:lnTo>
                    <a:pt x="1046" y="569"/>
                  </a:lnTo>
                  <a:lnTo>
                    <a:pt x="1046" y="570"/>
                  </a:lnTo>
                  <a:lnTo>
                    <a:pt x="1046" y="570"/>
                  </a:lnTo>
                  <a:lnTo>
                    <a:pt x="1044" y="572"/>
                  </a:lnTo>
                  <a:lnTo>
                    <a:pt x="1053" y="572"/>
                  </a:lnTo>
                  <a:lnTo>
                    <a:pt x="1062" y="572"/>
                  </a:lnTo>
                  <a:lnTo>
                    <a:pt x="1071" y="572"/>
                  </a:lnTo>
                  <a:lnTo>
                    <a:pt x="1080" y="572"/>
                  </a:lnTo>
                  <a:lnTo>
                    <a:pt x="1089" y="572"/>
                  </a:lnTo>
                  <a:lnTo>
                    <a:pt x="1097" y="572"/>
                  </a:lnTo>
                  <a:lnTo>
                    <a:pt x="1107" y="573"/>
                  </a:lnTo>
                  <a:lnTo>
                    <a:pt x="1115" y="573"/>
                  </a:lnTo>
                  <a:lnTo>
                    <a:pt x="1115" y="577"/>
                  </a:lnTo>
                  <a:lnTo>
                    <a:pt x="1115" y="581"/>
                  </a:lnTo>
                  <a:lnTo>
                    <a:pt x="1114" y="585"/>
                  </a:lnTo>
                  <a:lnTo>
                    <a:pt x="1114" y="591"/>
                  </a:lnTo>
                  <a:lnTo>
                    <a:pt x="1104" y="592"/>
                  </a:lnTo>
                  <a:lnTo>
                    <a:pt x="1096" y="594"/>
                  </a:lnTo>
                  <a:lnTo>
                    <a:pt x="1086" y="596"/>
                  </a:lnTo>
                  <a:lnTo>
                    <a:pt x="1076" y="598"/>
                  </a:lnTo>
                  <a:lnTo>
                    <a:pt x="1075" y="599"/>
                  </a:lnTo>
                  <a:lnTo>
                    <a:pt x="1075" y="601"/>
                  </a:lnTo>
                  <a:lnTo>
                    <a:pt x="1073" y="603"/>
                  </a:lnTo>
                  <a:lnTo>
                    <a:pt x="1072" y="605"/>
                  </a:lnTo>
                  <a:lnTo>
                    <a:pt x="1083" y="603"/>
                  </a:lnTo>
                  <a:lnTo>
                    <a:pt x="1093" y="603"/>
                  </a:lnTo>
                  <a:lnTo>
                    <a:pt x="1098" y="603"/>
                  </a:lnTo>
                  <a:lnTo>
                    <a:pt x="1104" y="602"/>
                  </a:lnTo>
                  <a:lnTo>
                    <a:pt x="1107" y="602"/>
                  </a:lnTo>
                  <a:lnTo>
                    <a:pt x="1109" y="602"/>
                  </a:lnTo>
                  <a:lnTo>
                    <a:pt x="1112" y="603"/>
                  </a:lnTo>
                  <a:lnTo>
                    <a:pt x="1115" y="603"/>
                  </a:lnTo>
                  <a:lnTo>
                    <a:pt x="1115" y="608"/>
                  </a:lnTo>
                  <a:lnTo>
                    <a:pt x="1116" y="612"/>
                  </a:lnTo>
                  <a:lnTo>
                    <a:pt x="1116" y="616"/>
                  </a:lnTo>
                  <a:lnTo>
                    <a:pt x="1116" y="620"/>
                  </a:lnTo>
                  <a:lnTo>
                    <a:pt x="1105" y="624"/>
                  </a:lnTo>
                  <a:lnTo>
                    <a:pt x="1094" y="626"/>
                  </a:lnTo>
                  <a:lnTo>
                    <a:pt x="1085" y="627"/>
                  </a:lnTo>
                  <a:lnTo>
                    <a:pt x="1076" y="633"/>
                  </a:lnTo>
                  <a:lnTo>
                    <a:pt x="1079" y="634"/>
                  </a:lnTo>
                  <a:lnTo>
                    <a:pt x="1083" y="635"/>
                  </a:lnTo>
                  <a:lnTo>
                    <a:pt x="1089" y="635"/>
                  </a:lnTo>
                  <a:lnTo>
                    <a:pt x="1094" y="634"/>
                  </a:lnTo>
                  <a:lnTo>
                    <a:pt x="1101" y="634"/>
                  </a:lnTo>
                  <a:lnTo>
                    <a:pt x="1107" y="633"/>
                  </a:lnTo>
                  <a:lnTo>
                    <a:pt x="1114" y="631"/>
                  </a:lnTo>
                  <a:lnTo>
                    <a:pt x="1118" y="631"/>
                  </a:lnTo>
                  <a:lnTo>
                    <a:pt x="1118" y="635"/>
                  </a:lnTo>
                  <a:lnTo>
                    <a:pt x="1118" y="639"/>
                  </a:lnTo>
                  <a:lnTo>
                    <a:pt x="1118" y="645"/>
                  </a:lnTo>
                  <a:lnTo>
                    <a:pt x="1118" y="649"/>
                  </a:lnTo>
                  <a:lnTo>
                    <a:pt x="1114" y="653"/>
                  </a:lnTo>
                  <a:lnTo>
                    <a:pt x="1107" y="655"/>
                  </a:lnTo>
                  <a:lnTo>
                    <a:pt x="1101" y="656"/>
                  </a:lnTo>
                  <a:lnTo>
                    <a:pt x="1094" y="656"/>
                  </a:lnTo>
                  <a:lnTo>
                    <a:pt x="1087" y="656"/>
                  </a:lnTo>
                  <a:lnTo>
                    <a:pt x="1082" y="656"/>
                  </a:lnTo>
                  <a:lnTo>
                    <a:pt x="1076" y="657"/>
                  </a:lnTo>
                  <a:lnTo>
                    <a:pt x="1072" y="659"/>
                  </a:lnTo>
                  <a:lnTo>
                    <a:pt x="1072" y="660"/>
                  </a:lnTo>
                  <a:lnTo>
                    <a:pt x="1072" y="662"/>
                  </a:lnTo>
                  <a:lnTo>
                    <a:pt x="1072" y="664"/>
                  </a:lnTo>
                  <a:lnTo>
                    <a:pt x="1072" y="666"/>
                  </a:lnTo>
                  <a:lnTo>
                    <a:pt x="1078" y="666"/>
                  </a:lnTo>
                  <a:lnTo>
                    <a:pt x="1083" y="664"/>
                  </a:lnTo>
                  <a:lnTo>
                    <a:pt x="1089" y="664"/>
                  </a:lnTo>
                  <a:lnTo>
                    <a:pt x="1096" y="664"/>
                  </a:lnTo>
                  <a:lnTo>
                    <a:pt x="1101" y="664"/>
                  </a:lnTo>
                  <a:lnTo>
                    <a:pt x="1107" y="664"/>
                  </a:lnTo>
                  <a:lnTo>
                    <a:pt x="1112" y="664"/>
                  </a:lnTo>
                  <a:lnTo>
                    <a:pt x="1118" y="664"/>
                  </a:lnTo>
                  <a:lnTo>
                    <a:pt x="1118" y="667"/>
                  </a:lnTo>
                  <a:lnTo>
                    <a:pt x="1118" y="669"/>
                  </a:lnTo>
                  <a:lnTo>
                    <a:pt x="1118" y="671"/>
                  </a:lnTo>
                  <a:lnTo>
                    <a:pt x="1118" y="674"/>
                  </a:lnTo>
                  <a:lnTo>
                    <a:pt x="1111" y="678"/>
                  </a:lnTo>
                  <a:lnTo>
                    <a:pt x="1101" y="680"/>
                  </a:lnTo>
                  <a:lnTo>
                    <a:pt x="1091" y="680"/>
                  </a:lnTo>
                  <a:lnTo>
                    <a:pt x="1086" y="680"/>
                  </a:lnTo>
                  <a:lnTo>
                    <a:pt x="1085" y="681"/>
                  </a:lnTo>
                  <a:lnTo>
                    <a:pt x="1085" y="682"/>
                  </a:lnTo>
                  <a:lnTo>
                    <a:pt x="1085" y="685"/>
                  </a:lnTo>
                  <a:lnTo>
                    <a:pt x="1083" y="687"/>
                  </a:lnTo>
                  <a:lnTo>
                    <a:pt x="1086" y="688"/>
                  </a:lnTo>
                  <a:lnTo>
                    <a:pt x="1090" y="688"/>
                  </a:lnTo>
                  <a:lnTo>
                    <a:pt x="1094" y="688"/>
                  </a:lnTo>
                  <a:lnTo>
                    <a:pt x="1097" y="689"/>
                  </a:lnTo>
                  <a:lnTo>
                    <a:pt x="1097" y="692"/>
                  </a:lnTo>
                  <a:lnTo>
                    <a:pt x="1098" y="693"/>
                  </a:lnTo>
                  <a:lnTo>
                    <a:pt x="1098" y="696"/>
                  </a:lnTo>
                  <a:lnTo>
                    <a:pt x="1098" y="699"/>
                  </a:lnTo>
                  <a:lnTo>
                    <a:pt x="1103" y="699"/>
                  </a:lnTo>
                  <a:lnTo>
                    <a:pt x="1107" y="699"/>
                  </a:lnTo>
                  <a:lnTo>
                    <a:pt x="1111" y="699"/>
                  </a:lnTo>
                  <a:lnTo>
                    <a:pt x="1115" y="700"/>
                  </a:lnTo>
                  <a:lnTo>
                    <a:pt x="1112" y="703"/>
                  </a:lnTo>
                  <a:lnTo>
                    <a:pt x="1105" y="706"/>
                  </a:lnTo>
                  <a:lnTo>
                    <a:pt x="1097" y="707"/>
                  </a:lnTo>
                  <a:lnTo>
                    <a:pt x="1086" y="710"/>
                  </a:lnTo>
                  <a:lnTo>
                    <a:pt x="1076" y="712"/>
                  </a:lnTo>
                  <a:lnTo>
                    <a:pt x="1067" y="713"/>
                  </a:lnTo>
                  <a:lnTo>
                    <a:pt x="1058" y="713"/>
                  </a:lnTo>
                  <a:lnTo>
                    <a:pt x="1053" y="713"/>
                  </a:lnTo>
                  <a:lnTo>
                    <a:pt x="1047" y="680"/>
                  </a:lnTo>
                  <a:lnTo>
                    <a:pt x="1042" y="656"/>
                  </a:lnTo>
                  <a:lnTo>
                    <a:pt x="1036" y="641"/>
                  </a:lnTo>
                  <a:lnTo>
                    <a:pt x="1028" y="633"/>
                  </a:lnTo>
                  <a:lnTo>
                    <a:pt x="1015" y="628"/>
                  </a:lnTo>
                  <a:lnTo>
                    <a:pt x="999" y="626"/>
                  </a:lnTo>
                  <a:lnTo>
                    <a:pt x="975" y="624"/>
                  </a:lnTo>
                  <a:lnTo>
                    <a:pt x="945" y="620"/>
                  </a:lnTo>
                  <a:lnTo>
                    <a:pt x="922" y="620"/>
                  </a:lnTo>
                  <a:lnTo>
                    <a:pt x="899" y="619"/>
                  </a:lnTo>
                  <a:lnTo>
                    <a:pt x="877" y="619"/>
                  </a:lnTo>
                  <a:lnTo>
                    <a:pt x="855" y="619"/>
                  </a:lnTo>
                  <a:lnTo>
                    <a:pt x="832" y="619"/>
                  </a:lnTo>
                  <a:lnTo>
                    <a:pt x="810" y="619"/>
                  </a:lnTo>
                  <a:lnTo>
                    <a:pt x="787" y="617"/>
                  </a:lnTo>
                  <a:lnTo>
                    <a:pt x="765" y="617"/>
                  </a:lnTo>
                  <a:lnTo>
                    <a:pt x="742" y="617"/>
                  </a:lnTo>
                  <a:lnTo>
                    <a:pt x="720" y="617"/>
                  </a:lnTo>
                  <a:lnTo>
                    <a:pt x="698" y="617"/>
                  </a:lnTo>
                  <a:lnTo>
                    <a:pt x="676" y="617"/>
                  </a:lnTo>
                  <a:lnTo>
                    <a:pt x="654" y="619"/>
                  </a:lnTo>
                  <a:lnTo>
                    <a:pt x="633" y="619"/>
                  </a:lnTo>
                  <a:lnTo>
                    <a:pt x="611" y="619"/>
                  </a:lnTo>
                  <a:lnTo>
                    <a:pt x="589" y="619"/>
                  </a:lnTo>
                  <a:lnTo>
                    <a:pt x="544" y="621"/>
                  </a:lnTo>
                  <a:lnTo>
                    <a:pt x="511" y="623"/>
                  </a:lnTo>
                  <a:lnTo>
                    <a:pt x="485" y="624"/>
                  </a:lnTo>
                  <a:lnTo>
                    <a:pt x="467" y="624"/>
                  </a:lnTo>
                  <a:lnTo>
                    <a:pt x="453" y="626"/>
                  </a:lnTo>
                  <a:lnTo>
                    <a:pt x="442" y="626"/>
                  </a:lnTo>
                  <a:lnTo>
                    <a:pt x="431" y="626"/>
                  </a:lnTo>
                  <a:lnTo>
                    <a:pt x="418" y="626"/>
                  </a:lnTo>
                  <a:lnTo>
                    <a:pt x="400" y="627"/>
                  </a:lnTo>
                  <a:lnTo>
                    <a:pt x="379" y="628"/>
                  </a:lnTo>
                  <a:lnTo>
                    <a:pt x="356" y="631"/>
                  </a:lnTo>
                  <a:lnTo>
                    <a:pt x="331" y="633"/>
                  </a:lnTo>
                  <a:lnTo>
                    <a:pt x="305" y="634"/>
                  </a:lnTo>
                  <a:lnTo>
                    <a:pt x="277" y="635"/>
                  </a:lnTo>
                  <a:lnTo>
                    <a:pt x="249" y="638"/>
                  </a:lnTo>
                  <a:lnTo>
                    <a:pt x="223" y="639"/>
                  </a:lnTo>
                  <a:lnTo>
                    <a:pt x="197" y="642"/>
                  </a:lnTo>
                  <a:lnTo>
                    <a:pt x="170" y="645"/>
                  </a:lnTo>
                  <a:lnTo>
                    <a:pt x="148" y="648"/>
                  </a:lnTo>
                  <a:lnTo>
                    <a:pt x="127" y="651"/>
                  </a:lnTo>
                  <a:lnTo>
                    <a:pt x="109" y="653"/>
                  </a:lnTo>
                  <a:lnTo>
                    <a:pt x="95" y="656"/>
                  </a:lnTo>
                  <a:lnTo>
                    <a:pt x="87" y="659"/>
                  </a:lnTo>
                  <a:lnTo>
                    <a:pt x="82" y="663"/>
                  </a:lnTo>
                  <a:lnTo>
                    <a:pt x="83" y="677"/>
                  </a:lnTo>
                  <a:lnTo>
                    <a:pt x="84" y="687"/>
                  </a:lnTo>
                  <a:lnTo>
                    <a:pt x="84" y="702"/>
                  </a:lnTo>
                  <a:lnTo>
                    <a:pt x="84" y="724"/>
                  </a:lnTo>
                  <a:lnTo>
                    <a:pt x="82" y="725"/>
                  </a:lnTo>
                  <a:lnTo>
                    <a:pt x="76" y="727"/>
                  </a:lnTo>
                  <a:lnTo>
                    <a:pt x="68" y="727"/>
                  </a:lnTo>
                  <a:lnTo>
                    <a:pt x="61" y="728"/>
                  </a:lnTo>
                  <a:lnTo>
                    <a:pt x="52" y="728"/>
                  </a:lnTo>
                  <a:lnTo>
                    <a:pt x="46" y="728"/>
                  </a:lnTo>
                  <a:lnTo>
                    <a:pt x="40" y="728"/>
                  </a:lnTo>
                  <a:lnTo>
                    <a:pt x="37" y="728"/>
                  </a:lnTo>
                  <a:close/>
                </a:path>
              </a:pathLst>
            </a:custGeom>
            <a:solidFill>
              <a:srgbClr val="AF6B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7662863" y="2486025"/>
              <a:ext cx="123825" cy="71438"/>
            </a:xfrm>
            <a:custGeom>
              <a:avLst/>
              <a:gdLst>
                <a:gd name="T0" fmla="*/ 90 w 155"/>
                <a:gd name="T1" fmla="*/ 91 h 91"/>
                <a:gd name="T2" fmla="*/ 78 w 155"/>
                <a:gd name="T3" fmla="*/ 88 h 91"/>
                <a:gd name="T4" fmla="*/ 61 w 155"/>
                <a:gd name="T5" fmla="*/ 85 h 91"/>
                <a:gd name="T6" fmla="*/ 45 w 155"/>
                <a:gd name="T7" fmla="*/ 83 h 91"/>
                <a:gd name="T8" fmla="*/ 29 w 155"/>
                <a:gd name="T9" fmla="*/ 79 h 91"/>
                <a:gd name="T10" fmla="*/ 15 w 155"/>
                <a:gd name="T11" fmla="*/ 72 h 91"/>
                <a:gd name="T12" fmla="*/ 6 w 155"/>
                <a:gd name="T13" fmla="*/ 63 h 91"/>
                <a:gd name="T14" fmla="*/ 0 w 155"/>
                <a:gd name="T15" fmla="*/ 54 h 91"/>
                <a:gd name="T16" fmla="*/ 2 w 155"/>
                <a:gd name="T17" fmla="*/ 41 h 91"/>
                <a:gd name="T18" fmla="*/ 15 w 155"/>
                <a:gd name="T19" fmla="*/ 36 h 91"/>
                <a:gd name="T20" fmla="*/ 31 w 155"/>
                <a:gd name="T21" fmla="*/ 29 h 91"/>
                <a:gd name="T22" fmla="*/ 46 w 155"/>
                <a:gd name="T23" fmla="*/ 22 h 91"/>
                <a:gd name="T24" fmla="*/ 61 w 155"/>
                <a:gd name="T25" fmla="*/ 16 h 91"/>
                <a:gd name="T26" fmla="*/ 76 w 155"/>
                <a:gd name="T27" fmla="*/ 11 h 91"/>
                <a:gd name="T28" fmla="*/ 92 w 155"/>
                <a:gd name="T29" fmla="*/ 5 h 91"/>
                <a:gd name="T30" fmla="*/ 108 w 155"/>
                <a:gd name="T31" fmla="*/ 2 h 91"/>
                <a:gd name="T32" fmla="*/ 125 w 155"/>
                <a:gd name="T33" fmla="*/ 0 h 91"/>
                <a:gd name="T34" fmla="*/ 126 w 155"/>
                <a:gd name="T35" fmla="*/ 13 h 91"/>
                <a:gd name="T36" fmla="*/ 132 w 155"/>
                <a:gd name="T37" fmla="*/ 23 h 91"/>
                <a:gd name="T38" fmla="*/ 142 w 155"/>
                <a:gd name="T39" fmla="*/ 33 h 91"/>
                <a:gd name="T40" fmla="*/ 155 w 155"/>
                <a:gd name="T41" fmla="*/ 44 h 91"/>
                <a:gd name="T42" fmla="*/ 153 w 155"/>
                <a:gd name="T43" fmla="*/ 51 h 91"/>
                <a:gd name="T44" fmla="*/ 147 w 155"/>
                <a:gd name="T45" fmla="*/ 58 h 91"/>
                <a:gd name="T46" fmla="*/ 139 w 155"/>
                <a:gd name="T47" fmla="*/ 66 h 91"/>
                <a:gd name="T48" fmla="*/ 129 w 155"/>
                <a:gd name="T49" fmla="*/ 73 h 91"/>
                <a:gd name="T50" fmla="*/ 118 w 155"/>
                <a:gd name="T51" fmla="*/ 80 h 91"/>
                <a:gd name="T52" fmla="*/ 107 w 155"/>
                <a:gd name="T53" fmla="*/ 85 h 91"/>
                <a:gd name="T54" fmla="*/ 97 w 155"/>
                <a:gd name="T55" fmla="*/ 90 h 91"/>
                <a:gd name="T56" fmla="*/ 90 w 155"/>
                <a:gd name="T57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55" h="91">
                  <a:moveTo>
                    <a:pt x="90" y="91"/>
                  </a:moveTo>
                  <a:lnTo>
                    <a:pt x="78" y="88"/>
                  </a:lnTo>
                  <a:lnTo>
                    <a:pt x="61" y="85"/>
                  </a:lnTo>
                  <a:lnTo>
                    <a:pt x="45" y="83"/>
                  </a:lnTo>
                  <a:lnTo>
                    <a:pt x="29" y="79"/>
                  </a:lnTo>
                  <a:lnTo>
                    <a:pt x="15" y="72"/>
                  </a:lnTo>
                  <a:lnTo>
                    <a:pt x="6" y="63"/>
                  </a:lnTo>
                  <a:lnTo>
                    <a:pt x="0" y="54"/>
                  </a:lnTo>
                  <a:lnTo>
                    <a:pt x="2" y="41"/>
                  </a:lnTo>
                  <a:lnTo>
                    <a:pt x="15" y="36"/>
                  </a:lnTo>
                  <a:lnTo>
                    <a:pt x="31" y="29"/>
                  </a:lnTo>
                  <a:lnTo>
                    <a:pt x="46" y="22"/>
                  </a:lnTo>
                  <a:lnTo>
                    <a:pt x="61" y="16"/>
                  </a:lnTo>
                  <a:lnTo>
                    <a:pt x="76" y="11"/>
                  </a:lnTo>
                  <a:lnTo>
                    <a:pt x="92" y="5"/>
                  </a:lnTo>
                  <a:lnTo>
                    <a:pt x="108" y="2"/>
                  </a:lnTo>
                  <a:lnTo>
                    <a:pt x="125" y="0"/>
                  </a:lnTo>
                  <a:lnTo>
                    <a:pt x="126" y="13"/>
                  </a:lnTo>
                  <a:lnTo>
                    <a:pt x="132" y="23"/>
                  </a:lnTo>
                  <a:lnTo>
                    <a:pt x="142" y="33"/>
                  </a:lnTo>
                  <a:lnTo>
                    <a:pt x="155" y="44"/>
                  </a:lnTo>
                  <a:lnTo>
                    <a:pt x="153" y="51"/>
                  </a:lnTo>
                  <a:lnTo>
                    <a:pt x="147" y="58"/>
                  </a:lnTo>
                  <a:lnTo>
                    <a:pt x="139" y="66"/>
                  </a:lnTo>
                  <a:lnTo>
                    <a:pt x="129" y="73"/>
                  </a:lnTo>
                  <a:lnTo>
                    <a:pt x="118" y="80"/>
                  </a:lnTo>
                  <a:lnTo>
                    <a:pt x="107" y="85"/>
                  </a:lnTo>
                  <a:lnTo>
                    <a:pt x="97" y="90"/>
                  </a:lnTo>
                  <a:lnTo>
                    <a:pt x="90" y="91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7773988" y="1992313"/>
              <a:ext cx="255588" cy="546100"/>
            </a:xfrm>
            <a:custGeom>
              <a:avLst/>
              <a:gdLst>
                <a:gd name="T0" fmla="*/ 32 w 322"/>
                <a:gd name="T1" fmla="*/ 659 h 689"/>
                <a:gd name="T2" fmla="*/ 18 w 322"/>
                <a:gd name="T3" fmla="*/ 356 h 689"/>
                <a:gd name="T4" fmla="*/ 92 w 322"/>
                <a:gd name="T5" fmla="*/ 3 h 689"/>
                <a:gd name="T6" fmla="*/ 168 w 322"/>
                <a:gd name="T7" fmla="*/ 4 h 689"/>
                <a:gd name="T8" fmla="*/ 186 w 322"/>
                <a:gd name="T9" fmla="*/ 93 h 689"/>
                <a:gd name="T10" fmla="*/ 252 w 322"/>
                <a:gd name="T11" fmla="*/ 148 h 689"/>
                <a:gd name="T12" fmla="*/ 273 w 322"/>
                <a:gd name="T13" fmla="*/ 151 h 689"/>
                <a:gd name="T14" fmla="*/ 280 w 322"/>
                <a:gd name="T15" fmla="*/ 165 h 689"/>
                <a:gd name="T16" fmla="*/ 261 w 322"/>
                <a:gd name="T17" fmla="*/ 180 h 689"/>
                <a:gd name="T18" fmla="*/ 297 w 322"/>
                <a:gd name="T19" fmla="*/ 173 h 689"/>
                <a:gd name="T20" fmla="*/ 261 w 322"/>
                <a:gd name="T21" fmla="*/ 209 h 689"/>
                <a:gd name="T22" fmla="*/ 297 w 322"/>
                <a:gd name="T23" fmla="*/ 216 h 689"/>
                <a:gd name="T24" fmla="*/ 263 w 322"/>
                <a:gd name="T25" fmla="*/ 232 h 689"/>
                <a:gd name="T26" fmla="*/ 276 w 322"/>
                <a:gd name="T27" fmla="*/ 236 h 689"/>
                <a:gd name="T28" fmla="*/ 298 w 322"/>
                <a:gd name="T29" fmla="*/ 252 h 689"/>
                <a:gd name="T30" fmla="*/ 252 w 322"/>
                <a:gd name="T31" fmla="*/ 265 h 689"/>
                <a:gd name="T32" fmla="*/ 248 w 322"/>
                <a:gd name="T33" fmla="*/ 272 h 689"/>
                <a:gd name="T34" fmla="*/ 298 w 322"/>
                <a:gd name="T35" fmla="*/ 269 h 689"/>
                <a:gd name="T36" fmla="*/ 269 w 322"/>
                <a:gd name="T37" fmla="*/ 288 h 689"/>
                <a:gd name="T38" fmla="*/ 261 w 322"/>
                <a:gd name="T39" fmla="*/ 298 h 689"/>
                <a:gd name="T40" fmla="*/ 301 w 322"/>
                <a:gd name="T41" fmla="*/ 302 h 689"/>
                <a:gd name="T42" fmla="*/ 277 w 322"/>
                <a:gd name="T43" fmla="*/ 320 h 689"/>
                <a:gd name="T44" fmla="*/ 251 w 322"/>
                <a:gd name="T45" fmla="*/ 334 h 689"/>
                <a:gd name="T46" fmla="*/ 297 w 322"/>
                <a:gd name="T47" fmla="*/ 325 h 689"/>
                <a:gd name="T48" fmla="*/ 290 w 322"/>
                <a:gd name="T49" fmla="*/ 344 h 689"/>
                <a:gd name="T50" fmla="*/ 248 w 322"/>
                <a:gd name="T51" fmla="*/ 355 h 689"/>
                <a:gd name="T52" fmla="*/ 276 w 322"/>
                <a:gd name="T53" fmla="*/ 355 h 689"/>
                <a:gd name="T54" fmla="*/ 304 w 322"/>
                <a:gd name="T55" fmla="*/ 361 h 689"/>
                <a:gd name="T56" fmla="*/ 270 w 322"/>
                <a:gd name="T57" fmla="*/ 376 h 689"/>
                <a:gd name="T58" fmla="*/ 255 w 322"/>
                <a:gd name="T59" fmla="*/ 386 h 689"/>
                <a:gd name="T60" fmla="*/ 304 w 322"/>
                <a:gd name="T61" fmla="*/ 376 h 689"/>
                <a:gd name="T62" fmla="*/ 279 w 322"/>
                <a:gd name="T63" fmla="*/ 401 h 689"/>
                <a:gd name="T64" fmla="*/ 252 w 322"/>
                <a:gd name="T65" fmla="*/ 413 h 689"/>
                <a:gd name="T66" fmla="*/ 305 w 322"/>
                <a:gd name="T67" fmla="*/ 412 h 689"/>
                <a:gd name="T68" fmla="*/ 276 w 322"/>
                <a:gd name="T69" fmla="*/ 434 h 689"/>
                <a:gd name="T70" fmla="*/ 248 w 322"/>
                <a:gd name="T71" fmla="*/ 444 h 689"/>
                <a:gd name="T72" fmla="*/ 292 w 322"/>
                <a:gd name="T73" fmla="*/ 440 h 689"/>
                <a:gd name="T74" fmla="*/ 299 w 322"/>
                <a:gd name="T75" fmla="*/ 459 h 689"/>
                <a:gd name="T76" fmla="*/ 249 w 322"/>
                <a:gd name="T77" fmla="*/ 477 h 689"/>
                <a:gd name="T78" fmla="*/ 272 w 322"/>
                <a:gd name="T79" fmla="*/ 478 h 689"/>
                <a:gd name="T80" fmla="*/ 308 w 322"/>
                <a:gd name="T81" fmla="*/ 476 h 689"/>
                <a:gd name="T82" fmla="*/ 270 w 322"/>
                <a:gd name="T83" fmla="*/ 499 h 689"/>
                <a:gd name="T84" fmla="*/ 276 w 322"/>
                <a:gd name="T85" fmla="*/ 505 h 689"/>
                <a:gd name="T86" fmla="*/ 309 w 322"/>
                <a:gd name="T87" fmla="*/ 506 h 689"/>
                <a:gd name="T88" fmla="*/ 263 w 322"/>
                <a:gd name="T89" fmla="*/ 528 h 689"/>
                <a:gd name="T90" fmla="*/ 255 w 322"/>
                <a:gd name="T91" fmla="*/ 535 h 689"/>
                <a:gd name="T92" fmla="*/ 312 w 322"/>
                <a:gd name="T93" fmla="*/ 521 h 689"/>
                <a:gd name="T94" fmla="*/ 284 w 322"/>
                <a:gd name="T95" fmla="*/ 548 h 689"/>
                <a:gd name="T96" fmla="*/ 265 w 322"/>
                <a:gd name="T97" fmla="*/ 557 h 689"/>
                <a:gd name="T98" fmla="*/ 313 w 322"/>
                <a:gd name="T99" fmla="*/ 555 h 689"/>
                <a:gd name="T100" fmla="*/ 283 w 322"/>
                <a:gd name="T101" fmla="*/ 582 h 689"/>
                <a:gd name="T102" fmla="*/ 254 w 322"/>
                <a:gd name="T103" fmla="*/ 595 h 689"/>
                <a:gd name="T104" fmla="*/ 301 w 322"/>
                <a:gd name="T105" fmla="*/ 584 h 689"/>
                <a:gd name="T106" fmla="*/ 312 w 322"/>
                <a:gd name="T107" fmla="*/ 602 h 689"/>
                <a:gd name="T108" fmla="*/ 252 w 322"/>
                <a:gd name="T109" fmla="*/ 624 h 689"/>
                <a:gd name="T110" fmla="*/ 292 w 322"/>
                <a:gd name="T111" fmla="*/ 618 h 689"/>
                <a:gd name="T112" fmla="*/ 322 w 322"/>
                <a:gd name="T113" fmla="*/ 618 h 689"/>
                <a:gd name="T114" fmla="*/ 270 w 322"/>
                <a:gd name="T115" fmla="*/ 646 h 689"/>
                <a:gd name="T116" fmla="*/ 261 w 322"/>
                <a:gd name="T117" fmla="*/ 654 h 689"/>
                <a:gd name="T118" fmla="*/ 255 w 322"/>
                <a:gd name="T119" fmla="*/ 677 h 689"/>
                <a:gd name="T120" fmla="*/ 162 w 322"/>
                <a:gd name="T121" fmla="*/ 688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22" h="689">
                  <a:moveTo>
                    <a:pt x="157" y="689"/>
                  </a:moveTo>
                  <a:lnTo>
                    <a:pt x="136" y="688"/>
                  </a:lnTo>
                  <a:lnTo>
                    <a:pt x="114" y="685"/>
                  </a:lnTo>
                  <a:lnTo>
                    <a:pt x="93" y="681"/>
                  </a:lnTo>
                  <a:lnTo>
                    <a:pt x="71" y="675"/>
                  </a:lnTo>
                  <a:lnTo>
                    <a:pt x="51" y="668"/>
                  </a:lnTo>
                  <a:lnTo>
                    <a:pt x="32" y="659"/>
                  </a:lnTo>
                  <a:lnTo>
                    <a:pt x="15" y="647"/>
                  </a:lnTo>
                  <a:lnTo>
                    <a:pt x="2" y="634"/>
                  </a:lnTo>
                  <a:lnTo>
                    <a:pt x="0" y="595"/>
                  </a:lnTo>
                  <a:lnTo>
                    <a:pt x="2" y="553"/>
                  </a:lnTo>
                  <a:lnTo>
                    <a:pt x="6" y="513"/>
                  </a:lnTo>
                  <a:lnTo>
                    <a:pt x="11" y="477"/>
                  </a:lnTo>
                  <a:lnTo>
                    <a:pt x="18" y="356"/>
                  </a:lnTo>
                  <a:lnTo>
                    <a:pt x="25" y="237"/>
                  </a:lnTo>
                  <a:lnTo>
                    <a:pt x="29" y="118"/>
                  </a:lnTo>
                  <a:lnTo>
                    <a:pt x="22" y="0"/>
                  </a:lnTo>
                  <a:lnTo>
                    <a:pt x="39" y="2"/>
                  </a:lnTo>
                  <a:lnTo>
                    <a:pt x="56" y="2"/>
                  </a:lnTo>
                  <a:lnTo>
                    <a:pt x="74" y="3"/>
                  </a:lnTo>
                  <a:lnTo>
                    <a:pt x="92" y="3"/>
                  </a:lnTo>
                  <a:lnTo>
                    <a:pt x="108" y="3"/>
                  </a:lnTo>
                  <a:lnTo>
                    <a:pt x="126" y="3"/>
                  </a:lnTo>
                  <a:lnTo>
                    <a:pt x="146" y="3"/>
                  </a:lnTo>
                  <a:lnTo>
                    <a:pt x="164" y="3"/>
                  </a:lnTo>
                  <a:lnTo>
                    <a:pt x="165" y="3"/>
                  </a:lnTo>
                  <a:lnTo>
                    <a:pt x="166" y="4"/>
                  </a:lnTo>
                  <a:lnTo>
                    <a:pt x="168" y="4"/>
                  </a:lnTo>
                  <a:lnTo>
                    <a:pt x="169" y="6"/>
                  </a:lnTo>
                  <a:lnTo>
                    <a:pt x="168" y="21"/>
                  </a:lnTo>
                  <a:lnTo>
                    <a:pt x="166" y="36"/>
                  </a:lnTo>
                  <a:lnTo>
                    <a:pt x="166" y="51"/>
                  </a:lnTo>
                  <a:lnTo>
                    <a:pt x="169" y="69"/>
                  </a:lnTo>
                  <a:lnTo>
                    <a:pt x="177" y="82"/>
                  </a:lnTo>
                  <a:lnTo>
                    <a:pt x="186" y="93"/>
                  </a:lnTo>
                  <a:lnTo>
                    <a:pt x="194" y="104"/>
                  </a:lnTo>
                  <a:lnTo>
                    <a:pt x="204" y="115"/>
                  </a:lnTo>
                  <a:lnTo>
                    <a:pt x="213" y="125"/>
                  </a:lnTo>
                  <a:lnTo>
                    <a:pt x="225" y="133"/>
                  </a:lnTo>
                  <a:lnTo>
                    <a:pt x="237" y="140"/>
                  </a:lnTo>
                  <a:lnTo>
                    <a:pt x="254" y="147"/>
                  </a:lnTo>
                  <a:lnTo>
                    <a:pt x="252" y="148"/>
                  </a:lnTo>
                  <a:lnTo>
                    <a:pt x="252" y="150"/>
                  </a:lnTo>
                  <a:lnTo>
                    <a:pt x="251" y="151"/>
                  </a:lnTo>
                  <a:lnTo>
                    <a:pt x="249" y="153"/>
                  </a:lnTo>
                  <a:lnTo>
                    <a:pt x="255" y="153"/>
                  </a:lnTo>
                  <a:lnTo>
                    <a:pt x="261" y="153"/>
                  </a:lnTo>
                  <a:lnTo>
                    <a:pt x="266" y="153"/>
                  </a:lnTo>
                  <a:lnTo>
                    <a:pt x="273" y="151"/>
                  </a:lnTo>
                  <a:lnTo>
                    <a:pt x="279" y="151"/>
                  </a:lnTo>
                  <a:lnTo>
                    <a:pt x="284" y="150"/>
                  </a:lnTo>
                  <a:lnTo>
                    <a:pt x="291" y="150"/>
                  </a:lnTo>
                  <a:lnTo>
                    <a:pt x="297" y="148"/>
                  </a:lnTo>
                  <a:lnTo>
                    <a:pt x="294" y="155"/>
                  </a:lnTo>
                  <a:lnTo>
                    <a:pt x="288" y="161"/>
                  </a:lnTo>
                  <a:lnTo>
                    <a:pt x="280" y="165"/>
                  </a:lnTo>
                  <a:lnTo>
                    <a:pt x="270" y="168"/>
                  </a:lnTo>
                  <a:lnTo>
                    <a:pt x="262" y="169"/>
                  </a:lnTo>
                  <a:lnTo>
                    <a:pt x="254" y="173"/>
                  </a:lnTo>
                  <a:lnTo>
                    <a:pt x="249" y="178"/>
                  </a:lnTo>
                  <a:lnTo>
                    <a:pt x="248" y="183"/>
                  </a:lnTo>
                  <a:lnTo>
                    <a:pt x="254" y="182"/>
                  </a:lnTo>
                  <a:lnTo>
                    <a:pt x="261" y="180"/>
                  </a:lnTo>
                  <a:lnTo>
                    <a:pt x="266" y="178"/>
                  </a:lnTo>
                  <a:lnTo>
                    <a:pt x="273" y="176"/>
                  </a:lnTo>
                  <a:lnTo>
                    <a:pt x="279" y="173"/>
                  </a:lnTo>
                  <a:lnTo>
                    <a:pt x="284" y="172"/>
                  </a:lnTo>
                  <a:lnTo>
                    <a:pt x="291" y="169"/>
                  </a:lnTo>
                  <a:lnTo>
                    <a:pt x="297" y="168"/>
                  </a:lnTo>
                  <a:lnTo>
                    <a:pt x="297" y="173"/>
                  </a:lnTo>
                  <a:lnTo>
                    <a:pt x="297" y="180"/>
                  </a:lnTo>
                  <a:lnTo>
                    <a:pt x="297" y="186"/>
                  </a:lnTo>
                  <a:lnTo>
                    <a:pt x="298" y="193"/>
                  </a:lnTo>
                  <a:lnTo>
                    <a:pt x="279" y="201"/>
                  </a:lnTo>
                  <a:lnTo>
                    <a:pt x="267" y="205"/>
                  </a:lnTo>
                  <a:lnTo>
                    <a:pt x="263" y="208"/>
                  </a:lnTo>
                  <a:lnTo>
                    <a:pt x="261" y="209"/>
                  </a:lnTo>
                  <a:lnTo>
                    <a:pt x="265" y="209"/>
                  </a:lnTo>
                  <a:lnTo>
                    <a:pt x="269" y="209"/>
                  </a:lnTo>
                  <a:lnTo>
                    <a:pt x="279" y="208"/>
                  </a:lnTo>
                  <a:lnTo>
                    <a:pt x="297" y="204"/>
                  </a:lnTo>
                  <a:lnTo>
                    <a:pt x="297" y="208"/>
                  </a:lnTo>
                  <a:lnTo>
                    <a:pt x="297" y="212"/>
                  </a:lnTo>
                  <a:lnTo>
                    <a:pt x="297" y="216"/>
                  </a:lnTo>
                  <a:lnTo>
                    <a:pt x="298" y="221"/>
                  </a:lnTo>
                  <a:lnTo>
                    <a:pt x="292" y="222"/>
                  </a:lnTo>
                  <a:lnTo>
                    <a:pt x="287" y="225"/>
                  </a:lnTo>
                  <a:lnTo>
                    <a:pt x="280" y="226"/>
                  </a:lnTo>
                  <a:lnTo>
                    <a:pt x="274" y="227"/>
                  </a:lnTo>
                  <a:lnTo>
                    <a:pt x="269" y="229"/>
                  </a:lnTo>
                  <a:lnTo>
                    <a:pt x="263" y="232"/>
                  </a:lnTo>
                  <a:lnTo>
                    <a:pt x="259" y="233"/>
                  </a:lnTo>
                  <a:lnTo>
                    <a:pt x="255" y="236"/>
                  </a:lnTo>
                  <a:lnTo>
                    <a:pt x="261" y="236"/>
                  </a:lnTo>
                  <a:lnTo>
                    <a:pt x="265" y="237"/>
                  </a:lnTo>
                  <a:lnTo>
                    <a:pt x="267" y="237"/>
                  </a:lnTo>
                  <a:lnTo>
                    <a:pt x="272" y="236"/>
                  </a:lnTo>
                  <a:lnTo>
                    <a:pt x="276" y="236"/>
                  </a:lnTo>
                  <a:lnTo>
                    <a:pt x="281" y="234"/>
                  </a:lnTo>
                  <a:lnTo>
                    <a:pt x="288" y="233"/>
                  </a:lnTo>
                  <a:lnTo>
                    <a:pt x="298" y="232"/>
                  </a:lnTo>
                  <a:lnTo>
                    <a:pt x="298" y="237"/>
                  </a:lnTo>
                  <a:lnTo>
                    <a:pt x="298" y="241"/>
                  </a:lnTo>
                  <a:lnTo>
                    <a:pt x="298" y="247"/>
                  </a:lnTo>
                  <a:lnTo>
                    <a:pt x="298" y="252"/>
                  </a:lnTo>
                  <a:lnTo>
                    <a:pt x="291" y="255"/>
                  </a:lnTo>
                  <a:lnTo>
                    <a:pt x="284" y="258"/>
                  </a:lnTo>
                  <a:lnTo>
                    <a:pt x="277" y="259"/>
                  </a:lnTo>
                  <a:lnTo>
                    <a:pt x="272" y="261"/>
                  </a:lnTo>
                  <a:lnTo>
                    <a:pt x="265" y="264"/>
                  </a:lnTo>
                  <a:lnTo>
                    <a:pt x="258" y="264"/>
                  </a:lnTo>
                  <a:lnTo>
                    <a:pt x="252" y="265"/>
                  </a:lnTo>
                  <a:lnTo>
                    <a:pt x="245" y="266"/>
                  </a:lnTo>
                  <a:lnTo>
                    <a:pt x="245" y="268"/>
                  </a:lnTo>
                  <a:lnTo>
                    <a:pt x="245" y="269"/>
                  </a:lnTo>
                  <a:lnTo>
                    <a:pt x="245" y="270"/>
                  </a:lnTo>
                  <a:lnTo>
                    <a:pt x="245" y="272"/>
                  </a:lnTo>
                  <a:lnTo>
                    <a:pt x="247" y="272"/>
                  </a:lnTo>
                  <a:lnTo>
                    <a:pt x="248" y="272"/>
                  </a:lnTo>
                  <a:lnTo>
                    <a:pt x="251" y="272"/>
                  </a:lnTo>
                  <a:lnTo>
                    <a:pt x="255" y="272"/>
                  </a:lnTo>
                  <a:lnTo>
                    <a:pt x="261" y="270"/>
                  </a:lnTo>
                  <a:lnTo>
                    <a:pt x="270" y="269"/>
                  </a:lnTo>
                  <a:lnTo>
                    <a:pt x="281" y="268"/>
                  </a:lnTo>
                  <a:lnTo>
                    <a:pt x="298" y="265"/>
                  </a:lnTo>
                  <a:lnTo>
                    <a:pt x="298" y="269"/>
                  </a:lnTo>
                  <a:lnTo>
                    <a:pt x="298" y="272"/>
                  </a:lnTo>
                  <a:lnTo>
                    <a:pt x="298" y="276"/>
                  </a:lnTo>
                  <a:lnTo>
                    <a:pt x="299" y="280"/>
                  </a:lnTo>
                  <a:lnTo>
                    <a:pt x="292" y="283"/>
                  </a:lnTo>
                  <a:lnTo>
                    <a:pt x="284" y="286"/>
                  </a:lnTo>
                  <a:lnTo>
                    <a:pt x="276" y="287"/>
                  </a:lnTo>
                  <a:lnTo>
                    <a:pt x="269" y="288"/>
                  </a:lnTo>
                  <a:lnTo>
                    <a:pt x="261" y="291"/>
                  </a:lnTo>
                  <a:lnTo>
                    <a:pt x="255" y="293"/>
                  </a:lnTo>
                  <a:lnTo>
                    <a:pt x="248" y="294"/>
                  </a:lnTo>
                  <a:lnTo>
                    <a:pt x="244" y="297"/>
                  </a:lnTo>
                  <a:lnTo>
                    <a:pt x="248" y="300"/>
                  </a:lnTo>
                  <a:lnTo>
                    <a:pt x="254" y="300"/>
                  </a:lnTo>
                  <a:lnTo>
                    <a:pt x="261" y="298"/>
                  </a:lnTo>
                  <a:lnTo>
                    <a:pt x="269" y="297"/>
                  </a:lnTo>
                  <a:lnTo>
                    <a:pt x="277" y="295"/>
                  </a:lnTo>
                  <a:lnTo>
                    <a:pt x="285" y="294"/>
                  </a:lnTo>
                  <a:lnTo>
                    <a:pt x="294" y="294"/>
                  </a:lnTo>
                  <a:lnTo>
                    <a:pt x="301" y="294"/>
                  </a:lnTo>
                  <a:lnTo>
                    <a:pt x="301" y="298"/>
                  </a:lnTo>
                  <a:lnTo>
                    <a:pt x="301" y="302"/>
                  </a:lnTo>
                  <a:lnTo>
                    <a:pt x="301" y="308"/>
                  </a:lnTo>
                  <a:lnTo>
                    <a:pt x="301" y="312"/>
                  </a:lnTo>
                  <a:lnTo>
                    <a:pt x="295" y="315"/>
                  </a:lnTo>
                  <a:lnTo>
                    <a:pt x="291" y="316"/>
                  </a:lnTo>
                  <a:lnTo>
                    <a:pt x="287" y="318"/>
                  </a:lnTo>
                  <a:lnTo>
                    <a:pt x="283" y="319"/>
                  </a:lnTo>
                  <a:lnTo>
                    <a:pt x="277" y="320"/>
                  </a:lnTo>
                  <a:lnTo>
                    <a:pt x="272" y="322"/>
                  </a:lnTo>
                  <a:lnTo>
                    <a:pt x="262" y="325"/>
                  </a:lnTo>
                  <a:lnTo>
                    <a:pt x="251" y="327"/>
                  </a:lnTo>
                  <a:lnTo>
                    <a:pt x="251" y="329"/>
                  </a:lnTo>
                  <a:lnTo>
                    <a:pt x="251" y="330"/>
                  </a:lnTo>
                  <a:lnTo>
                    <a:pt x="251" y="333"/>
                  </a:lnTo>
                  <a:lnTo>
                    <a:pt x="251" y="334"/>
                  </a:lnTo>
                  <a:lnTo>
                    <a:pt x="256" y="333"/>
                  </a:lnTo>
                  <a:lnTo>
                    <a:pt x="263" y="331"/>
                  </a:lnTo>
                  <a:lnTo>
                    <a:pt x="269" y="329"/>
                  </a:lnTo>
                  <a:lnTo>
                    <a:pt x="276" y="327"/>
                  </a:lnTo>
                  <a:lnTo>
                    <a:pt x="283" y="326"/>
                  </a:lnTo>
                  <a:lnTo>
                    <a:pt x="290" y="325"/>
                  </a:lnTo>
                  <a:lnTo>
                    <a:pt x="297" y="325"/>
                  </a:lnTo>
                  <a:lnTo>
                    <a:pt x="304" y="326"/>
                  </a:lnTo>
                  <a:lnTo>
                    <a:pt x="304" y="329"/>
                  </a:lnTo>
                  <a:lnTo>
                    <a:pt x="304" y="331"/>
                  </a:lnTo>
                  <a:lnTo>
                    <a:pt x="304" y="336"/>
                  </a:lnTo>
                  <a:lnTo>
                    <a:pt x="304" y="338"/>
                  </a:lnTo>
                  <a:lnTo>
                    <a:pt x="297" y="341"/>
                  </a:lnTo>
                  <a:lnTo>
                    <a:pt x="290" y="344"/>
                  </a:lnTo>
                  <a:lnTo>
                    <a:pt x="283" y="347"/>
                  </a:lnTo>
                  <a:lnTo>
                    <a:pt x="276" y="348"/>
                  </a:lnTo>
                  <a:lnTo>
                    <a:pt x="269" y="351"/>
                  </a:lnTo>
                  <a:lnTo>
                    <a:pt x="262" y="352"/>
                  </a:lnTo>
                  <a:lnTo>
                    <a:pt x="255" y="352"/>
                  </a:lnTo>
                  <a:lnTo>
                    <a:pt x="248" y="354"/>
                  </a:lnTo>
                  <a:lnTo>
                    <a:pt x="248" y="355"/>
                  </a:lnTo>
                  <a:lnTo>
                    <a:pt x="248" y="356"/>
                  </a:lnTo>
                  <a:lnTo>
                    <a:pt x="248" y="359"/>
                  </a:lnTo>
                  <a:lnTo>
                    <a:pt x="248" y="362"/>
                  </a:lnTo>
                  <a:lnTo>
                    <a:pt x="255" y="361"/>
                  </a:lnTo>
                  <a:lnTo>
                    <a:pt x="262" y="359"/>
                  </a:lnTo>
                  <a:lnTo>
                    <a:pt x="269" y="358"/>
                  </a:lnTo>
                  <a:lnTo>
                    <a:pt x="276" y="355"/>
                  </a:lnTo>
                  <a:lnTo>
                    <a:pt x="283" y="354"/>
                  </a:lnTo>
                  <a:lnTo>
                    <a:pt x="290" y="352"/>
                  </a:lnTo>
                  <a:lnTo>
                    <a:pt x="297" y="351"/>
                  </a:lnTo>
                  <a:lnTo>
                    <a:pt x="304" y="349"/>
                  </a:lnTo>
                  <a:lnTo>
                    <a:pt x="304" y="354"/>
                  </a:lnTo>
                  <a:lnTo>
                    <a:pt x="304" y="356"/>
                  </a:lnTo>
                  <a:lnTo>
                    <a:pt x="304" y="361"/>
                  </a:lnTo>
                  <a:lnTo>
                    <a:pt x="304" y="365"/>
                  </a:lnTo>
                  <a:lnTo>
                    <a:pt x="298" y="367"/>
                  </a:lnTo>
                  <a:lnTo>
                    <a:pt x="294" y="369"/>
                  </a:lnTo>
                  <a:lnTo>
                    <a:pt x="288" y="370"/>
                  </a:lnTo>
                  <a:lnTo>
                    <a:pt x="284" y="372"/>
                  </a:lnTo>
                  <a:lnTo>
                    <a:pt x="277" y="373"/>
                  </a:lnTo>
                  <a:lnTo>
                    <a:pt x="270" y="376"/>
                  </a:lnTo>
                  <a:lnTo>
                    <a:pt x="259" y="379"/>
                  </a:lnTo>
                  <a:lnTo>
                    <a:pt x="245" y="381"/>
                  </a:lnTo>
                  <a:lnTo>
                    <a:pt x="245" y="383"/>
                  </a:lnTo>
                  <a:lnTo>
                    <a:pt x="245" y="384"/>
                  </a:lnTo>
                  <a:lnTo>
                    <a:pt x="244" y="386"/>
                  </a:lnTo>
                  <a:lnTo>
                    <a:pt x="244" y="387"/>
                  </a:lnTo>
                  <a:lnTo>
                    <a:pt x="255" y="386"/>
                  </a:lnTo>
                  <a:lnTo>
                    <a:pt x="263" y="384"/>
                  </a:lnTo>
                  <a:lnTo>
                    <a:pt x="270" y="383"/>
                  </a:lnTo>
                  <a:lnTo>
                    <a:pt x="276" y="383"/>
                  </a:lnTo>
                  <a:lnTo>
                    <a:pt x="281" y="381"/>
                  </a:lnTo>
                  <a:lnTo>
                    <a:pt x="288" y="380"/>
                  </a:lnTo>
                  <a:lnTo>
                    <a:pt x="295" y="379"/>
                  </a:lnTo>
                  <a:lnTo>
                    <a:pt x="304" y="376"/>
                  </a:lnTo>
                  <a:lnTo>
                    <a:pt x="304" y="380"/>
                  </a:lnTo>
                  <a:lnTo>
                    <a:pt x="304" y="384"/>
                  </a:lnTo>
                  <a:lnTo>
                    <a:pt x="304" y="388"/>
                  </a:lnTo>
                  <a:lnTo>
                    <a:pt x="304" y="392"/>
                  </a:lnTo>
                  <a:lnTo>
                    <a:pt x="295" y="397"/>
                  </a:lnTo>
                  <a:lnTo>
                    <a:pt x="287" y="399"/>
                  </a:lnTo>
                  <a:lnTo>
                    <a:pt x="279" y="401"/>
                  </a:lnTo>
                  <a:lnTo>
                    <a:pt x="269" y="402"/>
                  </a:lnTo>
                  <a:lnTo>
                    <a:pt x="261" y="405"/>
                  </a:lnTo>
                  <a:lnTo>
                    <a:pt x="254" y="406"/>
                  </a:lnTo>
                  <a:lnTo>
                    <a:pt x="245" y="409"/>
                  </a:lnTo>
                  <a:lnTo>
                    <a:pt x="238" y="413"/>
                  </a:lnTo>
                  <a:lnTo>
                    <a:pt x="244" y="413"/>
                  </a:lnTo>
                  <a:lnTo>
                    <a:pt x="252" y="413"/>
                  </a:lnTo>
                  <a:lnTo>
                    <a:pt x="261" y="412"/>
                  </a:lnTo>
                  <a:lnTo>
                    <a:pt x="272" y="410"/>
                  </a:lnTo>
                  <a:lnTo>
                    <a:pt x="281" y="409"/>
                  </a:lnTo>
                  <a:lnTo>
                    <a:pt x="291" y="408"/>
                  </a:lnTo>
                  <a:lnTo>
                    <a:pt x="299" y="408"/>
                  </a:lnTo>
                  <a:lnTo>
                    <a:pt x="305" y="408"/>
                  </a:lnTo>
                  <a:lnTo>
                    <a:pt x="305" y="412"/>
                  </a:lnTo>
                  <a:lnTo>
                    <a:pt x="305" y="416"/>
                  </a:lnTo>
                  <a:lnTo>
                    <a:pt x="305" y="420"/>
                  </a:lnTo>
                  <a:lnTo>
                    <a:pt x="305" y="424"/>
                  </a:lnTo>
                  <a:lnTo>
                    <a:pt x="297" y="427"/>
                  </a:lnTo>
                  <a:lnTo>
                    <a:pt x="290" y="430"/>
                  </a:lnTo>
                  <a:lnTo>
                    <a:pt x="283" y="431"/>
                  </a:lnTo>
                  <a:lnTo>
                    <a:pt x="276" y="434"/>
                  </a:lnTo>
                  <a:lnTo>
                    <a:pt x="269" y="435"/>
                  </a:lnTo>
                  <a:lnTo>
                    <a:pt x="262" y="437"/>
                  </a:lnTo>
                  <a:lnTo>
                    <a:pt x="255" y="438"/>
                  </a:lnTo>
                  <a:lnTo>
                    <a:pt x="248" y="440"/>
                  </a:lnTo>
                  <a:lnTo>
                    <a:pt x="248" y="441"/>
                  </a:lnTo>
                  <a:lnTo>
                    <a:pt x="248" y="442"/>
                  </a:lnTo>
                  <a:lnTo>
                    <a:pt x="248" y="444"/>
                  </a:lnTo>
                  <a:lnTo>
                    <a:pt x="248" y="445"/>
                  </a:lnTo>
                  <a:lnTo>
                    <a:pt x="259" y="444"/>
                  </a:lnTo>
                  <a:lnTo>
                    <a:pt x="267" y="444"/>
                  </a:lnTo>
                  <a:lnTo>
                    <a:pt x="274" y="442"/>
                  </a:lnTo>
                  <a:lnTo>
                    <a:pt x="280" y="442"/>
                  </a:lnTo>
                  <a:lnTo>
                    <a:pt x="285" y="441"/>
                  </a:lnTo>
                  <a:lnTo>
                    <a:pt x="292" y="440"/>
                  </a:lnTo>
                  <a:lnTo>
                    <a:pt x="299" y="438"/>
                  </a:lnTo>
                  <a:lnTo>
                    <a:pt x="308" y="435"/>
                  </a:lnTo>
                  <a:lnTo>
                    <a:pt x="308" y="441"/>
                  </a:lnTo>
                  <a:lnTo>
                    <a:pt x="308" y="445"/>
                  </a:lnTo>
                  <a:lnTo>
                    <a:pt x="306" y="449"/>
                  </a:lnTo>
                  <a:lnTo>
                    <a:pt x="306" y="455"/>
                  </a:lnTo>
                  <a:lnTo>
                    <a:pt x="299" y="459"/>
                  </a:lnTo>
                  <a:lnTo>
                    <a:pt x="292" y="463"/>
                  </a:lnTo>
                  <a:lnTo>
                    <a:pt x="285" y="466"/>
                  </a:lnTo>
                  <a:lnTo>
                    <a:pt x="279" y="469"/>
                  </a:lnTo>
                  <a:lnTo>
                    <a:pt x="272" y="471"/>
                  </a:lnTo>
                  <a:lnTo>
                    <a:pt x="265" y="473"/>
                  </a:lnTo>
                  <a:lnTo>
                    <a:pt x="258" y="476"/>
                  </a:lnTo>
                  <a:lnTo>
                    <a:pt x="249" y="477"/>
                  </a:lnTo>
                  <a:lnTo>
                    <a:pt x="249" y="478"/>
                  </a:lnTo>
                  <a:lnTo>
                    <a:pt x="249" y="480"/>
                  </a:lnTo>
                  <a:lnTo>
                    <a:pt x="249" y="481"/>
                  </a:lnTo>
                  <a:lnTo>
                    <a:pt x="249" y="483"/>
                  </a:lnTo>
                  <a:lnTo>
                    <a:pt x="256" y="481"/>
                  </a:lnTo>
                  <a:lnTo>
                    <a:pt x="265" y="480"/>
                  </a:lnTo>
                  <a:lnTo>
                    <a:pt x="272" y="478"/>
                  </a:lnTo>
                  <a:lnTo>
                    <a:pt x="279" y="476"/>
                  </a:lnTo>
                  <a:lnTo>
                    <a:pt x="285" y="473"/>
                  </a:lnTo>
                  <a:lnTo>
                    <a:pt x="292" y="470"/>
                  </a:lnTo>
                  <a:lnTo>
                    <a:pt x="301" y="469"/>
                  </a:lnTo>
                  <a:lnTo>
                    <a:pt x="308" y="467"/>
                  </a:lnTo>
                  <a:lnTo>
                    <a:pt x="308" y="471"/>
                  </a:lnTo>
                  <a:lnTo>
                    <a:pt x="308" y="476"/>
                  </a:lnTo>
                  <a:lnTo>
                    <a:pt x="308" y="481"/>
                  </a:lnTo>
                  <a:lnTo>
                    <a:pt x="309" y="485"/>
                  </a:lnTo>
                  <a:lnTo>
                    <a:pt x="298" y="489"/>
                  </a:lnTo>
                  <a:lnTo>
                    <a:pt x="290" y="492"/>
                  </a:lnTo>
                  <a:lnTo>
                    <a:pt x="283" y="495"/>
                  </a:lnTo>
                  <a:lnTo>
                    <a:pt x="276" y="498"/>
                  </a:lnTo>
                  <a:lnTo>
                    <a:pt x="270" y="499"/>
                  </a:lnTo>
                  <a:lnTo>
                    <a:pt x="263" y="501"/>
                  </a:lnTo>
                  <a:lnTo>
                    <a:pt x="255" y="503"/>
                  </a:lnTo>
                  <a:lnTo>
                    <a:pt x="244" y="506"/>
                  </a:lnTo>
                  <a:lnTo>
                    <a:pt x="248" y="507"/>
                  </a:lnTo>
                  <a:lnTo>
                    <a:pt x="256" y="509"/>
                  </a:lnTo>
                  <a:lnTo>
                    <a:pt x="265" y="507"/>
                  </a:lnTo>
                  <a:lnTo>
                    <a:pt x="276" y="505"/>
                  </a:lnTo>
                  <a:lnTo>
                    <a:pt x="285" y="502"/>
                  </a:lnTo>
                  <a:lnTo>
                    <a:pt x="295" y="499"/>
                  </a:lnTo>
                  <a:lnTo>
                    <a:pt x="304" y="495"/>
                  </a:lnTo>
                  <a:lnTo>
                    <a:pt x="309" y="494"/>
                  </a:lnTo>
                  <a:lnTo>
                    <a:pt x="309" y="498"/>
                  </a:lnTo>
                  <a:lnTo>
                    <a:pt x="309" y="502"/>
                  </a:lnTo>
                  <a:lnTo>
                    <a:pt x="309" y="506"/>
                  </a:lnTo>
                  <a:lnTo>
                    <a:pt x="310" y="510"/>
                  </a:lnTo>
                  <a:lnTo>
                    <a:pt x="302" y="514"/>
                  </a:lnTo>
                  <a:lnTo>
                    <a:pt x="294" y="519"/>
                  </a:lnTo>
                  <a:lnTo>
                    <a:pt x="287" y="521"/>
                  </a:lnTo>
                  <a:lnTo>
                    <a:pt x="279" y="524"/>
                  </a:lnTo>
                  <a:lnTo>
                    <a:pt x="272" y="527"/>
                  </a:lnTo>
                  <a:lnTo>
                    <a:pt x="263" y="528"/>
                  </a:lnTo>
                  <a:lnTo>
                    <a:pt x="255" y="528"/>
                  </a:lnTo>
                  <a:lnTo>
                    <a:pt x="247" y="530"/>
                  </a:lnTo>
                  <a:lnTo>
                    <a:pt x="247" y="531"/>
                  </a:lnTo>
                  <a:lnTo>
                    <a:pt x="247" y="532"/>
                  </a:lnTo>
                  <a:lnTo>
                    <a:pt x="247" y="534"/>
                  </a:lnTo>
                  <a:lnTo>
                    <a:pt x="247" y="535"/>
                  </a:lnTo>
                  <a:lnTo>
                    <a:pt x="255" y="535"/>
                  </a:lnTo>
                  <a:lnTo>
                    <a:pt x="263" y="535"/>
                  </a:lnTo>
                  <a:lnTo>
                    <a:pt x="272" y="534"/>
                  </a:lnTo>
                  <a:lnTo>
                    <a:pt x="279" y="532"/>
                  </a:lnTo>
                  <a:lnTo>
                    <a:pt x="287" y="531"/>
                  </a:lnTo>
                  <a:lnTo>
                    <a:pt x="294" y="528"/>
                  </a:lnTo>
                  <a:lnTo>
                    <a:pt x="304" y="525"/>
                  </a:lnTo>
                  <a:lnTo>
                    <a:pt x="312" y="521"/>
                  </a:lnTo>
                  <a:lnTo>
                    <a:pt x="312" y="525"/>
                  </a:lnTo>
                  <a:lnTo>
                    <a:pt x="312" y="530"/>
                  </a:lnTo>
                  <a:lnTo>
                    <a:pt x="312" y="534"/>
                  </a:lnTo>
                  <a:lnTo>
                    <a:pt x="313" y="537"/>
                  </a:lnTo>
                  <a:lnTo>
                    <a:pt x="301" y="541"/>
                  </a:lnTo>
                  <a:lnTo>
                    <a:pt x="292" y="545"/>
                  </a:lnTo>
                  <a:lnTo>
                    <a:pt x="284" y="548"/>
                  </a:lnTo>
                  <a:lnTo>
                    <a:pt x="279" y="549"/>
                  </a:lnTo>
                  <a:lnTo>
                    <a:pt x="272" y="552"/>
                  </a:lnTo>
                  <a:lnTo>
                    <a:pt x="266" y="553"/>
                  </a:lnTo>
                  <a:lnTo>
                    <a:pt x="259" y="556"/>
                  </a:lnTo>
                  <a:lnTo>
                    <a:pt x="249" y="559"/>
                  </a:lnTo>
                  <a:lnTo>
                    <a:pt x="256" y="559"/>
                  </a:lnTo>
                  <a:lnTo>
                    <a:pt x="265" y="557"/>
                  </a:lnTo>
                  <a:lnTo>
                    <a:pt x="273" y="557"/>
                  </a:lnTo>
                  <a:lnTo>
                    <a:pt x="281" y="556"/>
                  </a:lnTo>
                  <a:lnTo>
                    <a:pt x="290" y="555"/>
                  </a:lnTo>
                  <a:lnTo>
                    <a:pt x="297" y="553"/>
                  </a:lnTo>
                  <a:lnTo>
                    <a:pt x="305" y="553"/>
                  </a:lnTo>
                  <a:lnTo>
                    <a:pt x="313" y="552"/>
                  </a:lnTo>
                  <a:lnTo>
                    <a:pt x="313" y="555"/>
                  </a:lnTo>
                  <a:lnTo>
                    <a:pt x="313" y="559"/>
                  </a:lnTo>
                  <a:lnTo>
                    <a:pt x="313" y="563"/>
                  </a:lnTo>
                  <a:lnTo>
                    <a:pt x="315" y="567"/>
                  </a:lnTo>
                  <a:lnTo>
                    <a:pt x="306" y="571"/>
                  </a:lnTo>
                  <a:lnTo>
                    <a:pt x="299" y="575"/>
                  </a:lnTo>
                  <a:lnTo>
                    <a:pt x="291" y="580"/>
                  </a:lnTo>
                  <a:lnTo>
                    <a:pt x="283" y="582"/>
                  </a:lnTo>
                  <a:lnTo>
                    <a:pt x="274" y="586"/>
                  </a:lnTo>
                  <a:lnTo>
                    <a:pt x="267" y="589"/>
                  </a:lnTo>
                  <a:lnTo>
                    <a:pt x="259" y="591"/>
                  </a:lnTo>
                  <a:lnTo>
                    <a:pt x="252" y="593"/>
                  </a:lnTo>
                  <a:lnTo>
                    <a:pt x="252" y="593"/>
                  </a:lnTo>
                  <a:lnTo>
                    <a:pt x="254" y="595"/>
                  </a:lnTo>
                  <a:lnTo>
                    <a:pt x="254" y="595"/>
                  </a:lnTo>
                  <a:lnTo>
                    <a:pt x="254" y="596"/>
                  </a:lnTo>
                  <a:lnTo>
                    <a:pt x="261" y="595"/>
                  </a:lnTo>
                  <a:lnTo>
                    <a:pt x="269" y="593"/>
                  </a:lnTo>
                  <a:lnTo>
                    <a:pt x="276" y="592"/>
                  </a:lnTo>
                  <a:lnTo>
                    <a:pt x="284" y="589"/>
                  </a:lnTo>
                  <a:lnTo>
                    <a:pt x="292" y="586"/>
                  </a:lnTo>
                  <a:lnTo>
                    <a:pt x="301" y="584"/>
                  </a:lnTo>
                  <a:lnTo>
                    <a:pt x="309" y="581"/>
                  </a:lnTo>
                  <a:lnTo>
                    <a:pt x="317" y="578"/>
                  </a:lnTo>
                  <a:lnTo>
                    <a:pt x="317" y="584"/>
                  </a:lnTo>
                  <a:lnTo>
                    <a:pt x="317" y="588"/>
                  </a:lnTo>
                  <a:lnTo>
                    <a:pt x="317" y="593"/>
                  </a:lnTo>
                  <a:lnTo>
                    <a:pt x="319" y="599"/>
                  </a:lnTo>
                  <a:lnTo>
                    <a:pt x="312" y="602"/>
                  </a:lnTo>
                  <a:lnTo>
                    <a:pt x="302" y="606"/>
                  </a:lnTo>
                  <a:lnTo>
                    <a:pt x="291" y="610"/>
                  </a:lnTo>
                  <a:lnTo>
                    <a:pt x="280" y="614"/>
                  </a:lnTo>
                  <a:lnTo>
                    <a:pt x="269" y="617"/>
                  </a:lnTo>
                  <a:lnTo>
                    <a:pt x="261" y="621"/>
                  </a:lnTo>
                  <a:lnTo>
                    <a:pt x="255" y="623"/>
                  </a:lnTo>
                  <a:lnTo>
                    <a:pt x="252" y="624"/>
                  </a:lnTo>
                  <a:lnTo>
                    <a:pt x="252" y="625"/>
                  </a:lnTo>
                  <a:lnTo>
                    <a:pt x="254" y="625"/>
                  </a:lnTo>
                  <a:lnTo>
                    <a:pt x="254" y="627"/>
                  </a:lnTo>
                  <a:lnTo>
                    <a:pt x="254" y="627"/>
                  </a:lnTo>
                  <a:lnTo>
                    <a:pt x="269" y="624"/>
                  </a:lnTo>
                  <a:lnTo>
                    <a:pt x="283" y="621"/>
                  </a:lnTo>
                  <a:lnTo>
                    <a:pt x="292" y="618"/>
                  </a:lnTo>
                  <a:lnTo>
                    <a:pt x="301" y="617"/>
                  </a:lnTo>
                  <a:lnTo>
                    <a:pt x="306" y="616"/>
                  </a:lnTo>
                  <a:lnTo>
                    <a:pt x="312" y="614"/>
                  </a:lnTo>
                  <a:lnTo>
                    <a:pt x="316" y="613"/>
                  </a:lnTo>
                  <a:lnTo>
                    <a:pt x="322" y="611"/>
                  </a:lnTo>
                  <a:lnTo>
                    <a:pt x="322" y="614"/>
                  </a:lnTo>
                  <a:lnTo>
                    <a:pt x="322" y="618"/>
                  </a:lnTo>
                  <a:lnTo>
                    <a:pt x="322" y="621"/>
                  </a:lnTo>
                  <a:lnTo>
                    <a:pt x="322" y="625"/>
                  </a:lnTo>
                  <a:lnTo>
                    <a:pt x="310" y="632"/>
                  </a:lnTo>
                  <a:lnTo>
                    <a:pt x="301" y="636"/>
                  </a:lnTo>
                  <a:lnTo>
                    <a:pt x="291" y="641"/>
                  </a:lnTo>
                  <a:lnTo>
                    <a:pt x="280" y="643"/>
                  </a:lnTo>
                  <a:lnTo>
                    <a:pt x="270" y="646"/>
                  </a:lnTo>
                  <a:lnTo>
                    <a:pt x="261" y="647"/>
                  </a:lnTo>
                  <a:lnTo>
                    <a:pt x="249" y="650"/>
                  </a:lnTo>
                  <a:lnTo>
                    <a:pt x="238" y="653"/>
                  </a:lnTo>
                  <a:lnTo>
                    <a:pt x="241" y="654"/>
                  </a:lnTo>
                  <a:lnTo>
                    <a:pt x="247" y="654"/>
                  </a:lnTo>
                  <a:lnTo>
                    <a:pt x="254" y="654"/>
                  </a:lnTo>
                  <a:lnTo>
                    <a:pt x="261" y="654"/>
                  </a:lnTo>
                  <a:lnTo>
                    <a:pt x="269" y="654"/>
                  </a:lnTo>
                  <a:lnTo>
                    <a:pt x="277" y="654"/>
                  </a:lnTo>
                  <a:lnTo>
                    <a:pt x="284" y="654"/>
                  </a:lnTo>
                  <a:lnTo>
                    <a:pt x="290" y="654"/>
                  </a:lnTo>
                  <a:lnTo>
                    <a:pt x="280" y="664"/>
                  </a:lnTo>
                  <a:lnTo>
                    <a:pt x="267" y="671"/>
                  </a:lnTo>
                  <a:lnTo>
                    <a:pt x="255" y="677"/>
                  </a:lnTo>
                  <a:lnTo>
                    <a:pt x="240" y="681"/>
                  </a:lnTo>
                  <a:lnTo>
                    <a:pt x="226" y="683"/>
                  </a:lnTo>
                  <a:lnTo>
                    <a:pt x="212" y="686"/>
                  </a:lnTo>
                  <a:lnTo>
                    <a:pt x="198" y="688"/>
                  </a:lnTo>
                  <a:lnTo>
                    <a:pt x="186" y="689"/>
                  </a:lnTo>
                  <a:lnTo>
                    <a:pt x="171" y="688"/>
                  </a:lnTo>
                  <a:lnTo>
                    <a:pt x="162" y="688"/>
                  </a:lnTo>
                  <a:lnTo>
                    <a:pt x="158" y="688"/>
                  </a:lnTo>
                  <a:lnTo>
                    <a:pt x="157" y="689"/>
                  </a:lnTo>
                  <a:close/>
                </a:path>
              </a:pathLst>
            </a:cu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7242175" y="2495550"/>
              <a:ext cx="71438" cy="41275"/>
            </a:xfrm>
            <a:custGeom>
              <a:avLst/>
              <a:gdLst>
                <a:gd name="T0" fmla="*/ 8 w 90"/>
                <a:gd name="T1" fmla="*/ 53 h 53"/>
                <a:gd name="T2" fmla="*/ 1 w 90"/>
                <a:gd name="T3" fmla="*/ 44 h 53"/>
                <a:gd name="T4" fmla="*/ 0 w 90"/>
                <a:gd name="T5" fmla="*/ 35 h 53"/>
                <a:gd name="T6" fmla="*/ 5 w 90"/>
                <a:gd name="T7" fmla="*/ 26 h 53"/>
                <a:gd name="T8" fmla="*/ 13 w 90"/>
                <a:gd name="T9" fmla="*/ 18 h 53"/>
                <a:gd name="T10" fmla="*/ 25 w 90"/>
                <a:gd name="T11" fmla="*/ 11 h 53"/>
                <a:gd name="T12" fmla="*/ 36 w 90"/>
                <a:gd name="T13" fmla="*/ 6 h 53"/>
                <a:gd name="T14" fmla="*/ 47 w 90"/>
                <a:gd name="T15" fmla="*/ 3 h 53"/>
                <a:gd name="T16" fmla="*/ 55 w 90"/>
                <a:gd name="T17" fmla="*/ 0 h 53"/>
                <a:gd name="T18" fmla="*/ 63 w 90"/>
                <a:gd name="T19" fmla="*/ 1 h 53"/>
                <a:gd name="T20" fmla="*/ 73 w 90"/>
                <a:gd name="T21" fmla="*/ 3 h 53"/>
                <a:gd name="T22" fmla="*/ 81 w 90"/>
                <a:gd name="T23" fmla="*/ 6 h 53"/>
                <a:gd name="T24" fmla="*/ 90 w 90"/>
                <a:gd name="T25" fmla="*/ 7 h 53"/>
                <a:gd name="T26" fmla="*/ 87 w 90"/>
                <a:gd name="T27" fmla="*/ 8 h 53"/>
                <a:gd name="T28" fmla="*/ 81 w 90"/>
                <a:gd name="T29" fmla="*/ 12 h 53"/>
                <a:gd name="T30" fmla="*/ 73 w 90"/>
                <a:gd name="T31" fmla="*/ 15 h 53"/>
                <a:gd name="T32" fmla="*/ 65 w 90"/>
                <a:gd name="T33" fmla="*/ 19 h 53"/>
                <a:gd name="T34" fmla="*/ 55 w 90"/>
                <a:gd name="T35" fmla="*/ 24 h 53"/>
                <a:gd name="T36" fmla="*/ 45 w 90"/>
                <a:gd name="T37" fmla="*/ 26 h 53"/>
                <a:gd name="T38" fmla="*/ 38 w 90"/>
                <a:gd name="T39" fmla="*/ 30 h 53"/>
                <a:gd name="T40" fmla="*/ 31 w 90"/>
                <a:gd name="T41" fmla="*/ 33 h 53"/>
                <a:gd name="T42" fmla="*/ 29 w 90"/>
                <a:gd name="T43" fmla="*/ 39 h 53"/>
                <a:gd name="T44" fmla="*/ 25 w 90"/>
                <a:gd name="T45" fmla="*/ 43 h 53"/>
                <a:gd name="T46" fmla="*/ 20 w 90"/>
                <a:gd name="T47" fmla="*/ 47 h 53"/>
                <a:gd name="T48" fmla="*/ 16 w 90"/>
                <a:gd name="T49" fmla="*/ 53 h 53"/>
                <a:gd name="T50" fmla="*/ 15 w 90"/>
                <a:gd name="T51" fmla="*/ 53 h 53"/>
                <a:gd name="T52" fmla="*/ 12 w 90"/>
                <a:gd name="T53" fmla="*/ 53 h 53"/>
                <a:gd name="T54" fmla="*/ 11 w 90"/>
                <a:gd name="T55" fmla="*/ 53 h 53"/>
                <a:gd name="T56" fmla="*/ 8 w 90"/>
                <a:gd name="T57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0" h="53">
                  <a:moveTo>
                    <a:pt x="8" y="53"/>
                  </a:moveTo>
                  <a:lnTo>
                    <a:pt x="1" y="44"/>
                  </a:lnTo>
                  <a:lnTo>
                    <a:pt x="0" y="35"/>
                  </a:lnTo>
                  <a:lnTo>
                    <a:pt x="5" y="26"/>
                  </a:lnTo>
                  <a:lnTo>
                    <a:pt x="13" y="18"/>
                  </a:lnTo>
                  <a:lnTo>
                    <a:pt x="25" y="11"/>
                  </a:lnTo>
                  <a:lnTo>
                    <a:pt x="36" y="6"/>
                  </a:lnTo>
                  <a:lnTo>
                    <a:pt x="47" y="3"/>
                  </a:lnTo>
                  <a:lnTo>
                    <a:pt x="55" y="0"/>
                  </a:lnTo>
                  <a:lnTo>
                    <a:pt x="63" y="1"/>
                  </a:lnTo>
                  <a:lnTo>
                    <a:pt x="73" y="3"/>
                  </a:lnTo>
                  <a:lnTo>
                    <a:pt x="81" y="6"/>
                  </a:lnTo>
                  <a:lnTo>
                    <a:pt x="90" y="7"/>
                  </a:lnTo>
                  <a:lnTo>
                    <a:pt x="87" y="8"/>
                  </a:lnTo>
                  <a:lnTo>
                    <a:pt x="81" y="12"/>
                  </a:lnTo>
                  <a:lnTo>
                    <a:pt x="73" y="15"/>
                  </a:lnTo>
                  <a:lnTo>
                    <a:pt x="65" y="19"/>
                  </a:lnTo>
                  <a:lnTo>
                    <a:pt x="55" y="24"/>
                  </a:lnTo>
                  <a:lnTo>
                    <a:pt x="45" y="26"/>
                  </a:lnTo>
                  <a:lnTo>
                    <a:pt x="38" y="30"/>
                  </a:lnTo>
                  <a:lnTo>
                    <a:pt x="31" y="33"/>
                  </a:lnTo>
                  <a:lnTo>
                    <a:pt x="29" y="39"/>
                  </a:lnTo>
                  <a:lnTo>
                    <a:pt x="25" y="43"/>
                  </a:lnTo>
                  <a:lnTo>
                    <a:pt x="20" y="47"/>
                  </a:lnTo>
                  <a:lnTo>
                    <a:pt x="16" y="53"/>
                  </a:lnTo>
                  <a:lnTo>
                    <a:pt x="15" y="53"/>
                  </a:lnTo>
                  <a:lnTo>
                    <a:pt x="12" y="53"/>
                  </a:lnTo>
                  <a:lnTo>
                    <a:pt x="11" y="53"/>
                  </a:lnTo>
                  <a:lnTo>
                    <a:pt x="8" y="53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6948488" y="1881188"/>
              <a:ext cx="250825" cy="638175"/>
            </a:xfrm>
            <a:custGeom>
              <a:avLst/>
              <a:gdLst>
                <a:gd name="T0" fmla="*/ 88 w 316"/>
                <a:gd name="T1" fmla="*/ 758 h 804"/>
                <a:gd name="T2" fmla="*/ 70 w 316"/>
                <a:gd name="T3" fmla="*/ 103 h 804"/>
                <a:gd name="T4" fmla="*/ 63 w 316"/>
                <a:gd name="T5" fmla="*/ 118 h 804"/>
                <a:gd name="T6" fmla="*/ 69 w 316"/>
                <a:gd name="T7" fmla="*/ 140 h 804"/>
                <a:gd name="T8" fmla="*/ 62 w 316"/>
                <a:gd name="T9" fmla="*/ 178 h 804"/>
                <a:gd name="T10" fmla="*/ 70 w 316"/>
                <a:gd name="T11" fmla="*/ 191 h 804"/>
                <a:gd name="T12" fmla="*/ 73 w 316"/>
                <a:gd name="T13" fmla="*/ 219 h 804"/>
                <a:gd name="T14" fmla="*/ 70 w 316"/>
                <a:gd name="T15" fmla="*/ 248 h 804"/>
                <a:gd name="T16" fmla="*/ 48 w 316"/>
                <a:gd name="T17" fmla="*/ 282 h 804"/>
                <a:gd name="T18" fmla="*/ 72 w 316"/>
                <a:gd name="T19" fmla="*/ 291 h 804"/>
                <a:gd name="T20" fmla="*/ 79 w 316"/>
                <a:gd name="T21" fmla="*/ 305 h 804"/>
                <a:gd name="T22" fmla="*/ 41 w 316"/>
                <a:gd name="T23" fmla="*/ 336 h 804"/>
                <a:gd name="T24" fmla="*/ 83 w 316"/>
                <a:gd name="T25" fmla="*/ 338 h 804"/>
                <a:gd name="T26" fmla="*/ 40 w 316"/>
                <a:gd name="T27" fmla="*/ 366 h 804"/>
                <a:gd name="T28" fmla="*/ 43 w 316"/>
                <a:gd name="T29" fmla="*/ 402 h 804"/>
                <a:gd name="T30" fmla="*/ 80 w 316"/>
                <a:gd name="T31" fmla="*/ 419 h 804"/>
                <a:gd name="T32" fmla="*/ 73 w 316"/>
                <a:gd name="T33" fmla="*/ 438 h 804"/>
                <a:gd name="T34" fmla="*/ 63 w 316"/>
                <a:gd name="T35" fmla="*/ 465 h 804"/>
                <a:gd name="T36" fmla="*/ 65 w 316"/>
                <a:gd name="T37" fmla="*/ 489 h 804"/>
                <a:gd name="T38" fmla="*/ 90 w 316"/>
                <a:gd name="T39" fmla="*/ 501 h 804"/>
                <a:gd name="T40" fmla="*/ 90 w 316"/>
                <a:gd name="T41" fmla="*/ 528 h 804"/>
                <a:gd name="T42" fmla="*/ 68 w 316"/>
                <a:gd name="T43" fmla="*/ 552 h 804"/>
                <a:gd name="T44" fmla="*/ 55 w 316"/>
                <a:gd name="T45" fmla="*/ 578 h 804"/>
                <a:gd name="T46" fmla="*/ 90 w 316"/>
                <a:gd name="T47" fmla="*/ 586 h 804"/>
                <a:gd name="T48" fmla="*/ 65 w 316"/>
                <a:gd name="T49" fmla="*/ 610 h 804"/>
                <a:gd name="T50" fmla="*/ 72 w 316"/>
                <a:gd name="T51" fmla="*/ 632 h 804"/>
                <a:gd name="T52" fmla="*/ 59 w 316"/>
                <a:gd name="T53" fmla="*/ 649 h 804"/>
                <a:gd name="T54" fmla="*/ 87 w 316"/>
                <a:gd name="T55" fmla="*/ 664 h 804"/>
                <a:gd name="T56" fmla="*/ 79 w 316"/>
                <a:gd name="T57" fmla="*/ 681 h 804"/>
                <a:gd name="T58" fmla="*/ 7 w 316"/>
                <a:gd name="T59" fmla="*/ 636 h 804"/>
                <a:gd name="T60" fmla="*/ 0 w 316"/>
                <a:gd name="T61" fmla="*/ 0 h 804"/>
                <a:gd name="T62" fmla="*/ 149 w 316"/>
                <a:gd name="T63" fmla="*/ 21 h 804"/>
                <a:gd name="T64" fmla="*/ 166 w 316"/>
                <a:gd name="T65" fmla="*/ 40 h 804"/>
                <a:gd name="T66" fmla="*/ 174 w 316"/>
                <a:gd name="T67" fmla="*/ 54 h 804"/>
                <a:gd name="T68" fmla="*/ 187 w 316"/>
                <a:gd name="T69" fmla="*/ 75 h 804"/>
                <a:gd name="T70" fmla="*/ 183 w 316"/>
                <a:gd name="T71" fmla="*/ 128 h 804"/>
                <a:gd name="T72" fmla="*/ 191 w 316"/>
                <a:gd name="T73" fmla="*/ 153 h 804"/>
                <a:gd name="T74" fmla="*/ 282 w 316"/>
                <a:gd name="T75" fmla="*/ 338 h 804"/>
                <a:gd name="T76" fmla="*/ 288 w 316"/>
                <a:gd name="T77" fmla="*/ 348 h 804"/>
                <a:gd name="T78" fmla="*/ 277 w 316"/>
                <a:gd name="T79" fmla="*/ 386 h 804"/>
                <a:gd name="T80" fmla="*/ 256 w 316"/>
                <a:gd name="T81" fmla="*/ 410 h 804"/>
                <a:gd name="T82" fmla="*/ 292 w 316"/>
                <a:gd name="T83" fmla="*/ 426 h 804"/>
                <a:gd name="T84" fmla="*/ 298 w 316"/>
                <a:gd name="T85" fmla="*/ 440 h 804"/>
                <a:gd name="T86" fmla="*/ 274 w 316"/>
                <a:gd name="T87" fmla="*/ 471 h 804"/>
                <a:gd name="T88" fmla="*/ 285 w 316"/>
                <a:gd name="T89" fmla="*/ 487 h 804"/>
                <a:gd name="T90" fmla="*/ 293 w 316"/>
                <a:gd name="T91" fmla="*/ 502 h 804"/>
                <a:gd name="T92" fmla="*/ 267 w 316"/>
                <a:gd name="T93" fmla="*/ 532 h 804"/>
                <a:gd name="T94" fmla="*/ 285 w 316"/>
                <a:gd name="T95" fmla="*/ 548 h 804"/>
                <a:gd name="T96" fmla="*/ 285 w 316"/>
                <a:gd name="T97" fmla="*/ 581 h 804"/>
                <a:gd name="T98" fmla="*/ 300 w 316"/>
                <a:gd name="T99" fmla="*/ 591 h 804"/>
                <a:gd name="T100" fmla="*/ 303 w 316"/>
                <a:gd name="T101" fmla="*/ 618 h 804"/>
                <a:gd name="T102" fmla="*/ 267 w 316"/>
                <a:gd name="T103" fmla="*/ 654 h 804"/>
                <a:gd name="T104" fmla="*/ 300 w 316"/>
                <a:gd name="T105" fmla="*/ 650 h 804"/>
                <a:gd name="T106" fmla="*/ 266 w 316"/>
                <a:gd name="T107" fmla="*/ 684 h 804"/>
                <a:gd name="T108" fmla="*/ 310 w 316"/>
                <a:gd name="T109" fmla="*/ 671 h 804"/>
                <a:gd name="T110" fmla="*/ 266 w 316"/>
                <a:gd name="T111" fmla="*/ 713 h 804"/>
                <a:gd name="T112" fmla="*/ 299 w 316"/>
                <a:gd name="T113" fmla="*/ 707 h 804"/>
                <a:gd name="T114" fmla="*/ 285 w 316"/>
                <a:gd name="T115" fmla="*/ 733 h 804"/>
                <a:gd name="T116" fmla="*/ 289 w 316"/>
                <a:gd name="T117" fmla="*/ 739 h 804"/>
                <a:gd name="T118" fmla="*/ 293 w 316"/>
                <a:gd name="T119" fmla="*/ 761 h 804"/>
                <a:gd name="T120" fmla="*/ 302 w 316"/>
                <a:gd name="T121" fmla="*/ 769 h 804"/>
                <a:gd name="T122" fmla="*/ 280 w 316"/>
                <a:gd name="T123" fmla="*/ 80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16" h="804">
                  <a:moveTo>
                    <a:pt x="262" y="804"/>
                  </a:moveTo>
                  <a:lnTo>
                    <a:pt x="239" y="803"/>
                  </a:lnTo>
                  <a:lnTo>
                    <a:pt x="216" y="801"/>
                  </a:lnTo>
                  <a:lnTo>
                    <a:pt x="194" y="800"/>
                  </a:lnTo>
                  <a:lnTo>
                    <a:pt x="170" y="797"/>
                  </a:lnTo>
                  <a:lnTo>
                    <a:pt x="148" y="794"/>
                  </a:lnTo>
                  <a:lnTo>
                    <a:pt x="127" y="789"/>
                  </a:lnTo>
                  <a:lnTo>
                    <a:pt x="106" y="782"/>
                  </a:lnTo>
                  <a:lnTo>
                    <a:pt x="88" y="772"/>
                  </a:lnTo>
                  <a:lnTo>
                    <a:pt x="88" y="765"/>
                  </a:lnTo>
                  <a:lnTo>
                    <a:pt x="88" y="758"/>
                  </a:lnTo>
                  <a:lnTo>
                    <a:pt x="87" y="753"/>
                  </a:lnTo>
                  <a:lnTo>
                    <a:pt x="87" y="746"/>
                  </a:lnTo>
                  <a:lnTo>
                    <a:pt x="98" y="659"/>
                  </a:lnTo>
                  <a:lnTo>
                    <a:pt x="104" y="571"/>
                  </a:lnTo>
                  <a:lnTo>
                    <a:pt x="104" y="484"/>
                  </a:lnTo>
                  <a:lnTo>
                    <a:pt x="94" y="398"/>
                  </a:lnTo>
                  <a:lnTo>
                    <a:pt x="94" y="325"/>
                  </a:lnTo>
                  <a:lnTo>
                    <a:pt x="91" y="250"/>
                  </a:lnTo>
                  <a:lnTo>
                    <a:pt x="86" y="176"/>
                  </a:lnTo>
                  <a:lnTo>
                    <a:pt x="79" y="104"/>
                  </a:lnTo>
                  <a:lnTo>
                    <a:pt x="70" y="103"/>
                  </a:lnTo>
                  <a:lnTo>
                    <a:pt x="63" y="103"/>
                  </a:lnTo>
                  <a:lnTo>
                    <a:pt x="58" y="101"/>
                  </a:lnTo>
                  <a:lnTo>
                    <a:pt x="54" y="101"/>
                  </a:lnTo>
                  <a:lnTo>
                    <a:pt x="48" y="100"/>
                  </a:lnTo>
                  <a:lnTo>
                    <a:pt x="44" y="100"/>
                  </a:lnTo>
                  <a:lnTo>
                    <a:pt x="40" y="100"/>
                  </a:lnTo>
                  <a:lnTo>
                    <a:pt x="34" y="100"/>
                  </a:lnTo>
                  <a:lnTo>
                    <a:pt x="36" y="106"/>
                  </a:lnTo>
                  <a:lnTo>
                    <a:pt x="44" y="111"/>
                  </a:lnTo>
                  <a:lnTo>
                    <a:pt x="55" y="115"/>
                  </a:lnTo>
                  <a:lnTo>
                    <a:pt x="63" y="118"/>
                  </a:lnTo>
                  <a:lnTo>
                    <a:pt x="58" y="122"/>
                  </a:lnTo>
                  <a:lnTo>
                    <a:pt x="55" y="125"/>
                  </a:lnTo>
                  <a:lnTo>
                    <a:pt x="52" y="128"/>
                  </a:lnTo>
                  <a:lnTo>
                    <a:pt x="48" y="133"/>
                  </a:lnTo>
                  <a:lnTo>
                    <a:pt x="54" y="132"/>
                  </a:lnTo>
                  <a:lnTo>
                    <a:pt x="59" y="132"/>
                  </a:lnTo>
                  <a:lnTo>
                    <a:pt x="63" y="132"/>
                  </a:lnTo>
                  <a:lnTo>
                    <a:pt x="69" y="130"/>
                  </a:lnTo>
                  <a:lnTo>
                    <a:pt x="69" y="133"/>
                  </a:lnTo>
                  <a:lnTo>
                    <a:pt x="69" y="136"/>
                  </a:lnTo>
                  <a:lnTo>
                    <a:pt x="69" y="140"/>
                  </a:lnTo>
                  <a:lnTo>
                    <a:pt x="69" y="143"/>
                  </a:lnTo>
                  <a:lnTo>
                    <a:pt x="59" y="146"/>
                  </a:lnTo>
                  <a:lnTo>
                    <a:pt x="48" y="150"/>
                  </a:lnTo>
                  <a:lnTo>
                    <a:pt x="40" y="154"/>
                  </a:lnTo>
                  <a:lnTo>
                    <a:pt x="32" y="161"/>
                  </a:lnTo>
                  <a:lnTo>
                    <a:pt x="41" y="160"/>
                  </a:lnTo>
                  <a:lnTo>
                    <a:pt x="51" y="157"/>
                  </a:lnTo>
                  <a:lnTo>
                    <a:pt x="61" y="155"/>
                  </a:lnTo>
                  <a:lnTo>
                    <a:pt x="70" y="157"/>
                  </a:lnTo>
                  <a:lnTo>
                    <a:pt x="69" y="172"/>
                  </a:lnTo>
                  <a:lnTo>
                    <a:pt x="62" y="178"/>
                  </a:lnTo>
                  <a:lnTo>
                    <a:pt x="52" y="180"/>
                  </a:lnTo>
                  <a:lnTo>
                    <a:pt x="40" y="187"/>
                  </a:lnTo>
                  <a:lnTo>
                    <a:pt x="40" y="189"/>
                  </a:lnTo>
                  <a:lnTo>
                    <a:pt x="40" y="190"/>
                  </a:lnTo>
                  <a:lnTo>
                    <a:pt x="40" y="191"/>
                  </a:lnTo>
                  <a:lnTo>
                    <a:pt x="41" y="193"/>
                  </a:lnTo>
                  <a:lnTo>
                    <a:pt x="48" y="191"/>
                  </a:lnTo>
                  <a:lnTo>
                    <a:pt x="54" y="190"/>
                  </a:lnTo>
                  <a:lnTo>
                    <a:pt x="61" y="189"/>
                  </a:lnTo>
                  <a:lnTo>
                    <a:pt x="72" y="187"/>
                  </a:lnTo>
                  <a:lnTo>
                    <a:pt x="70" y="191"/>
                  </a:lnTo>
                  <a:lnTo>
                    <a:pt x="70" y="196"/>
                  </a:lnTo>
                  <a:lnTo>
                    <a:pt x="70" y="201"/>
                  </a:lnTo>
                  <a:lnTo>
                    <a:pt x="70" y="205"/>
                  </a:lnTo>
                  <a:lnTo>
                    <a:pt x="65" y="209"/>
                  </a:lnTo>
                  <a:lnTo>
                    <a:pt x="57" y="214"/>
                  </a:lnTo>
                  <a:lnTo>
                    <a:pt x="47" y="218"/>
                  </a:lnTo>
                  <a:lnTo>
                    <a:pt x="43" y="221"/>
                  </a:lnTo>
                  <a:lnTo>
                    <a:pt x="52" y="222"/>
                  </a:lnTo>
                  <a:lnTo>
                    <a:pt x="58" y="222"/>
                  </a:lnTo>
                  <a:lnTo>
                    <a:pt x="63" y="221"/>
                  </a:lnTo>
                  <a:lnTo>
                    <a:pt x="73" y="219"/>
                  </a:lnTo>
                  <a:lnTo>
                    <a:pt x="72" y="222"/>
                  </a:lnTo>
                  <a:lnTo>
                    <a:pt x="72" y="226"/>
                  </a:lnTo>
                  <a:lnTo>
                    <a:pt x="72" y="230"/>
                  </a:lnTo>
                  <a:lnTo>
                    <a:pt x="72" y="233"/>
                  </a:lnTo>
                  <a:lnTo>
                    <a:pt x="66" y="237"/>
                  </a:lnTo>
                  <a:lnTo>
                    <a:pt x="63" y="240"/>
                  </a:lnTo>
                  <a:lnTo>
                    <a:pt x="59" y="244"/>
                  </a:lnTo>
                  <a:lnTo>
                    <a:pt x="58" y="251"/>
                  </a:lnTo>
                  <a:lnTo>
                    <a:pt x="65" y="250"/>
                  </a:lnTo>
                  <a:lnTo>
                    <a:pt x="68" y="248"/>
                  </a:lnTo>
                  <a:lnTo>
                    <a:pt x="70" y="248"/>
                  </a:lnTo>
                  <a:lnTo>
                    <a:pt x="73" y="248"/>
                  </a:lnTo>
                  <a:lnTo>
                    <a:pt x="73" y="251"/>
                  </a:lnTo>
                  <a:lnTo>
                    <a:pt x="73" y="255"/>
                  </a:lnTo>
                  <a:lnTo>
                    <a:pt x="73" y="258"/>
                  </a:lnTo>
                  <a:lnTo>
                    <a:pt x="73" y="262"/>
                  </a:lnTo>
                  <a:lnTo>
                    <a:pt x="68" y="266"/>
                  </a:lnTo>
                  <a:lnTo>
                    <a:pt x="62" y="270"/>
                  </a:lnTo>
                  <a:lnTo>
                    <a:pt x="55" y="275"/>
                  </a:lnTo>
                  <a:lnTo>
                    <a:pt x="50" y="279"/>
                  </a:lnTo>
                  <a:lnTo>
                    <a:pt x="48" y="280"/>
                  </a:lnTo>
                  <a:lnTo>
                    <a:pt x="48" y="282"/>
                  </a:lnTo>
                  <a:lnTo>
                    <a:pt x="48" y="283"/>
                  </a:lnTo>
                  <a:lnTo>
                    <a:pt x="48" y="284"/>
                  </a:lnTo>
                  <a:lnTo>
                    <a:pt x="55" y="283"/>
                  </a:lnTo>
                  <a:lnTo>
                    <a:pt x="62" y="280"/>
                  </a:lnTo>
                  <a:lnTo>
                    <a:pt x="68" y="279"/>
                  </a:lnTo>
                  <a:lnTo>
                    <a:pt x="75" y="277"/>
                  </a:lnTo>
                  <a:lnTo>
                    <a:pt x="75" y="279"/>
                  </a:lnTo>
                  <a:lnTo>
                    <a:pt x="75" y="282"/>
                  </a:lnTo>
                  <a:lnTo>
                    <a:pt x="75" y="283"/>
                  </a:lnTo>
                  <a:lnTo>
                    <a:pt x="76" y="286"/>
                  </a:lnTo>
                  <a:lnTo>
                    <a:pt x="72" y="291"/>
                  </a:lnTo>
                  <a:lnTo>
                    <a:pt x="68" y="294"/>
                  </a:lnTo>
                  <a:lnTo>
                    <a:pt x="59" y="300"/>
                  </a:lnTo>
                  <a:lnTo>
                    <a:pt x="47" y="308"/>
                  </a:lnTo>
                  <a:lnTo>
                    <a:pt x="47" y="309"/>
                  </a:lnTo>
                  <a:lnTo>
                    <a:pt x="47" y="311"/>
                  </a:lnTo>
                  <a:lnTo>
                    <a:pt x="47" y="312"/>
                  </a:lnTo>
                  <a:lnTo>
                    <a:pt x="48" y="313"/>
                  </a:lnTo>
                  <a:lnTo>
                    <a:pt x="55" y="311"/>
                  </a:lnTo>
                  <a:lnTo>
                    <a:pt x="63" y="309"/>
                  </a:lnTo>
                  <a:lnTo>
                    <a:pt x="72" y="307"/>
                  </a:lnTo>
                  <a:lnTo>
                    <a:pt x="79" y="305"/>
                  </a:lnTo>
                  <a:lnTo>
                    <a:pt x="77" y="308"/>
                  </a:lnTo>
                  <a:lnTo>
                    <a:pt x="77" y="309"/>
                  </a:lnTo>
                  <a:lnTo>
                    <a:pt x="77" y="312"/>
                  </a:lnTo>
                  <a:lnTo>
                    <a:pt x="77" y="315"/>
                  </a:lnTo>
                  <a:lnTo>
                    <a:pt x="69" y="318"/>
                  </a:lnTo>
                  <a:lnTo>
                    <a:pt x="61" y="322"/>
                  </a:lnTo>
                  <a:lnTo>
                    <a:pt x="51" y="326"/>
                  </a:lnTo>
                  <a:lnTo>
                    <a:pt x="43" y="330"/>
                  </a:lnTo>
                  <a:lnTo>
                    <a:pt x="41" y="331"/>
                  </a:lnTo>
                  <a:lnTo>
                    <a:pt x="41" y="333"/>
                  </a:lnTo>
                  <a:lnTo>
                    <a:pt x="41" y="336"/>
                  </a:lnTo>
                  <a:lnTo>
                    <a:pt x="41" y="337"/>
                  </a:lnTo>
                  <a:lnTo>
                    <a:pt x="47" y="336"/>
                  </a:lnTo>
                  <a:lnTo>
                    <a:pt x="52" y="334"/>
                  </a:lnTo>
                  <a:lnTo>
                    <a:pt x="57" y="333"/>
                  </a:lnTo>
                  <a:lnTo>
                    <a:pt x="62" y="331"/>
                  </a:lnTo>
                  <a:lnTo>
                    <a:pt x="68" y="330"/>
                  </a:lnTo>
                  <a:lnTo>
                    <a:pt x="73" y="330"/>
                  </a:lnTo>
                  <a:lnTo>
                    <a:pt x="77" y="329"/>
                  </a:lnTo>
                  <a:lnTo>
                    <a:pt x="83" y="327"/>
                  </a:lnTo>
                  <a:lnTo>
                    <a:pt x="83" y="333"/>
                  </a:lnTo>
                  <a:lnTo>
                    <a:pt x="83" y="338"/>
                  </a:lnTo>
                  <a:lnTo>
                    <a:pt x="83" y="344"/>
                  </a:lnTo>
                  <a:lnTo>
                    <a:pt x="83" y="349"/>
                  </a:lnTo>
                  <a:lnTo>
                    <a:pt x="77" y="351"/>
                  </a:lnTo>
                  <a:lnTo>
                    <a:pt x="70" y="351"/>
                  </a:lnTo>
                  <a:lnTo>
                    <a:pt x="65" y="352"/>
                  </a:lnTo>
                  <a:lnTo>
                    <a:pt x="59" y="354"/>
                  </a:lnTo>
                  <a:lnTo>
                    <a:pt x="54" y="355"/>
                  </a:lnTo>
                  <a:lnTo>
                    <a:pt x="50" y="358"/>
                  </a:lnTo>
                  <a:lnTo>
                    <a:pt x="44" y="361"/>
                  </a:lnTo>
                  <a:lnTo>
                    <a:pt x="39" y="363"/>
                  </a:lnTo>
                  <a:lnTo>
                    <a:pt x="40" y="366"/>
                  </a:lnTo>
                  <a:lnTo>
                    <a:pt x="43" y="367"/>
                  </a:lnTo>
                  <a:lnTo>
                    <a:pt x="48" y="369"/>
                  </a:lnTo>
                  <a:lnTo>
                    <a:pt x="55" y="367"/>
                  </a:lnTo>
                  <a:lnTo>
                    <a:pt x="62" y="366"/>
                  </a:lnTo>
                  <a:lnTo>
                    <a:pt x="69" y="365"/>
                  </a:lnTo>
                  <a:lnTo>
                    <a:pt x="76" y="363"/>
                  </a:lnTo>
                  <a:lnTo>
                    <a:pt x="80" y="363"/>
                  </a:lnTo>
                  <a:lnTo>
                    <a:pt x="79" y="383"/>
                  </a:lnTo>
                  <a:lnTo>
                    <a:pt x="73" y="391"/>
                  </a:lnTo>
                  <a:lnTo>
                    <a:pt x="62" y="397"/>
                  </a:lnTo>
                  <a:lnTo>
                    <a:pt x="43" y="402"/>
                  </a:lnTo>
                  <a:lnTo>
                    <a:pt x="41" y="404"/>
                  </a:lnTo>
                  <a:lnTo>
                    <a:pt x="41" y="405"/>
                  </a:lnTo>
                  <a:lnTo>
                    <a:pt x="41" y="406"/>
                  </a:lnTo>
                  <a:lnTo>
                    <a:pt x="41" y="408"/>
                  </a:lnTo>
                  <a:lnTo>
                    <a:pt x="51" y="406"/>
                  </a:lnTo>
                  <a:lnTo>
                    <a:pt x="61" y="405"/>
                  </a:lnTo>
                  <a:lnTo>
                    <a:pt x="70" y="405"/>
                  </a:lnTo>
                  <a:lnTo>
                    <a:pt x="80" y="404"/>
                  </a:lnTo>
                  <a:lnTo>
                    <a:pt x="80" y="409"/>
                  </a:lnTo>
                  <a:lnTo>
                    <a:pt x="80" y="413"/>
                  </a:lnTo>
                  <a:lnTo>
                    <a:pt x="80" y="419"/>
                  </a:lnTo>
                  <a:lnTo>
                    <a:pt x="81" y="424"/>
                  </a:lnTo>
                  <a:lnTo>
                    <a:pt x="75" y="427"/>
                  </a:lnTo>
                  <a:lnTo>
                    <a:pt x="69" y="428"/>
                  </a:lnTo>
                  <a:lnTo>
                    <a:pt x="62" y="431"/>
                  </a:lnTo>
                  <a:lnTo>
                    <a:pt x="57" y="434"/>
                  </a:lnTo>
                  <a:lnTo>
                    <a:pt x="55" y="435"/>
                  </a:lnTo>
                  <a:lnTo>
                    <a:pt x="55" y="437"/>
                  </a:lnTo>
                  <a:lnTo>
                    <a:pt x="55" y="440"/>
                  </a:lnTo>
                  <a:lnTo>
                    <a:pt x="55" y="441"/>
                  </a:lnTo>
                  <a:lnTo>
                    <a:pt x="63" y="440"/>
                  </a:lnTo>
                  <a:lnTo>
                    <a:pt x="73" y="438"/>
                  </a:lnTo>
                  <a:lnTo>
                    <a:pt x="81" y="438"/>
                  </a:lnTo>
                  <a:lnTo>
                    <a:pt x="90" y="437"/>
                  </a:lnTo>
                  <a:lnTo>
                    <a:pt x="90" y="441"/>
                  </a:lnTo>
                  <a:lnTo>
                    <a:pt x="90" y="444"/>
                  </a:lnTo>
                  <a:lnTo>
                    <a:pt x="90" y="448"/>
                  </a:lnTo>
                  <a:lnTo>
                    <a:pt x="90" y="451"/>
                  </a:lnTo>
                  <a:lnTo>
                    <a:pt x="83" y="453"/>
                  </a:lnTo>
                  <a:lnTo>
                    <a:pt x="76" y="456"/>
                  </a:lnTo>
                  <a:lnTo>
                    <a:pt x="70" y="460"/>
                  </a:lnTo>
                  <a:lnTo>
                    <a:pt x="63" y="463"/>
                  </a:lnTo>
                  <a:lnTo>
                    <a:pt x="63" y="465"/>
                  </a:lnTo>
                  <a:lnTo>
                    <a:pt x="63" y="467"/>
                  </a:lnTo>
                  <a:lnTo>
                    <a:pt x="63" y="469"/>
                  </a:lnTo>
                  <a:lnTo>
                    <a:pt x="63" y="471"/>
                  </a:lnTo>
                  <a:lnTo>
                    <a:pt x="69" y="470"/>
                  </a:lnTo>
                  <a:lnTo>
                    <a:pt x="76" y="469"/>
                  </a:lnTo>
                  <a:lnTo>
                    <a:pt x="83" y="467"/>
                  </a:lnTo>
                  <a:lnTo>
                    <a:pt x="90" y="466"/>
                  </a:lnTo>
                  <a:lnTo>
                    <a:pt x="88" y="478"/>
                  </a:lnTo>
                  <a:lnTo>
                    <a:pt x="83" y="484"/>
                  </a:lnTo>
                  <a:lnTo>
                    <a:pt x="75" y="487"/>
                  </a:lnTo>
                  <a:lnTo>
                    <a:pt x="65" y="489"/>
                  </a:lnTo>
                  <a:lnTo>
                    <a:pt x="63" y="492"/>
                  </a:lnTo>
                  <a:lnTo>
                    <a:pt x="63" y="494"/>
                  </a:lnTo>
                  <a:lnTo>
                    <a:pt x="63" y="495"/>
                  </a:lnTo>
                  <a:lnTo>
                    <a:pt x="65" y="496"/>
                  </a:lnTo>
                  <a:lnTo>
                    <a:pt x="70" y="495"/>
                  </a:lnTo>
                  <a:lnTo>
                    <a:pt x="76" y="495"/>
                  </a:lnTo>
                  <a:lnTo>
                    <a:pt x="81" y="495"/>
                  </a:lnTo>
                  <a:lnTo>
                    <a:pt x="90" y="495"/>
                  </a:lnTo>
                  <a:lnTo>
                    <a:pt x="90" y="496"/>
                  </a:lnTo>
                  <a:lnTo>
                    <a:pt x="90" y="499"/>
                  </a:lnTo>
                  <a:lnTo>
                    <a:pt x="90" y="501"/>
                  </a:lnTo>
                  <a:lnTo>
                    <a:pt x="90" y="503"/>
                  </a:lnTo>
                  <a:lnTo>
                    <a:pt x="80" y="509"/>
                  </a:lnTo>
                  <a:lnTo>
                    <a:pt x="72" y="513"/>
                  </a:lnTo>
                  <a:lnTo>
                    <a:pt x="66" y="519"/>
                  </a:lnTo>
                  <a:lnTo>
                    <a:pt x="62" y="527"/>
                  </a:lnTo>
                  <a:lnTo>
                    <a:pt x="68" y="526"/>
                  </a:lnTo>
                  <a:lnTo>
                    <a:pt x="75" y="523"/>
                  </a:lnTo>
                  <a:lnTo>
                    <a:pt x="83" y="521"/>
                  </a:lnTo>
                  <a:lnTo>
                    <a:pt x="90" y="520"/>
                  </a:lnTo>
                  <a:lnTo>
                    <a:pt x="90" y="524"/>
                  </a:lnTo>
                  <a:lnTo>
                    <a:pt x="90" y="528"/>
                  </a:lnTo>
                  <a:lnTo>
                    <a:pt x="88" y="532"/>
                  </a:lnTo>
                  <a:lnTo>
                    <a:pt x="88" y="537"/>
                  </a:lnTo>
                  <a:lnTo>
                    <a:pt x="83" y="538"/>
                  </a:lnTo>
                  <a:lnTo>
                    <a:pt x="76" y="541"/>
                  </a:lnTo>
                  <a:lnTo>
                    <a:pt x="70" y="542"/>
                  </a:lnTo>
                  <a:lnTo>
                    <a:pt x="65" y="545"/>
                  </a:lnTo>
                  <a:lnTo>
                    <a:pt x="63" y="546"/>
                  </a:lnTo>
                  <a:lnTo>
                    <a:pt x="63" y="549"/>
                  </a:lnTo>
                  <a:lnTo>
                    <a:pt x="62" y="550"/>
                  </a:lnTo>
                  <a:lnTo>
                    <a:pt x="62" y="553"/>
                  </a:lnTo>
                  <a:lnTo>
                    <a:pt x="68" y="552"/>
                  </a:lnTo>
                  <a:lnTo>
                    <a:pt x="75" y="550"/>
                  </a:lnTo>
                  <a:lnTo>
                    <a:pt x="83" y="550"/>
                  </a:lnTo>
                  <a:lnTo>
                    <a:pt x="90" y="549"/>
                  </a:lnTo>
                  <a:lnTo>
                    <a:pt x="90" y="552"/>
                  </a:lnTo>
                  <a:lnTo>
                    <a:pt x="90" y="555"/>
                  </a:lnTo>
                  <a:lnTo>
                    <a:pt x="88" y="557"/>
                  </a:lnTo>
                  <a:lnTo>
                    <a:pt x="88" y="560"/>
                  </a:lnTo>
                  <a:lnTo>
                    <a:pt x="80" y="564"/>
                  </a:lnTo>
                  <a:lnTo>
                    <a:pt x="72" y="568"/>
                  </a:lnTo>
                  <a:lnTo>
                    <a:pt x="63" y="574"/>
                  </a:lnTo>
                  <a:lnTo>
                    <a:pt x="55" y="578"/>
                  </a:lnTo>
                  <a:lnTo>
                    <a:pt x="55" y="580"/>
                  </a:lnTo>
                  <a:lnTo>
                    <a:pt x="55" y="582"/>
                  </a:lnTo>
                  <a:lnTo>
                    <a:pt x="55" y="584"/>
                  </a:lnTo>
                  <a:lnTo>
                    <a:pt x="55" y="585"/>
                  </a:lnTo>
                  <a:lnTo>
                    <a:pt x="72" y="580"/>
                  </a:lnTo>
                  <a:lnTo>
                    <a:pt x="80" y="577"/>
                  </a:lnTo>
                  <a:lnTo>
                    <a:pt x="86" y="575"/>
                  </a:lnTo>
                  <a:lnTo>
                    <a:pt x="91" y="574"/>
                  </a:lnTo>
                  <a:lnTo>
                    <a:pt x="91" y="578"/>
                  </a:lnTo>
                  <a:lnTo>
                    <a:pt x="91" y="582"/>
                  </a:lnTo>
                  <a:lnTo>
                    <a:pt x="90" y="586"/>
                  </a:lnTo>
                  <a:lnTo>
                    <a:pt x="90" y="592"/>
                  </a:lnTo>
                  <a:lnTo>
                    <a:pt x="76" y="596"/>
                  </a:lnTo>
                  <a:lnTo>
                    <a:pt x="68" y="599"/>
                  </a:lnTo>
                  <a:lnTo>
                    <a:pt x="63" y="600"/>
                  </a:lnTo>
                  <a:lnTo>
                    <a:pt x="59" y="603"/>
                  </a:lnTo>
                  <a:lnTo>
                    <a:pt x="58" y="605"/>
                  </a:lnTo>
                  <a:lnTo>
                    <a:pt x="58" y="606"/>
                  </a:lnTo>
                  <a:lnTo>
                    <a:pt x="58" y="609"/>
                  </a:lnTo>
                  <a:lnTo>
                    <a:pt x="58" y="610"/>
                  </a:lnTo>
                  <a:lnTo>
                    <a:pt x="61" y="610"/>
                  </a:lnTo>
                  <a:lnTo>
                    <a:pt x="65" y="610"/>
                  </a:lnTo>
                  <a:lnTo>
                    <a:pt x="73" y="607"/>
                  </a:lnTo>
                  <a:lnTo>
                    <a:pt x="91" y="602"/>
                  </a:lnTo>
                  <a:lnTo>
                    <a:pt x="91" y="605"/>
                  </a:lnTo>
                  <a:lnTo>
                    <a:pt x="93" y="609"/>
                  </a:lnTo>
                  <a:lnTo>
                    <a:pt x="93" y="611"/>
                  </a:lnTo>
                  <a:lnTo>
                    <a:pt x="93" y="616"/>
                  </a:lnTo>
                  <a:lnTo>
                    <a:pt x="81" y="621"/>
                  </a:lnTo>
                  <a:lnTo>
                    <a:pt x="70" y="623"/>
                  </a:lnTo>
                  <a:lnTo>
                    <a:pt x="59" y="625"/>
                  </a:lnTo>
                  <a:lnTo>
                    <a:pt x="54" y="636"/>
                  </a:lnTo>
                  <a:lnTo>
                    <a:pt x="72" y="632"/>
                  </a:lnTo>
                  <a:lnTo>
                    <a:pt x="81" y="631"/>
                  </a:lnTo>
                  <a:lnTo>
                    <a:pt x="86" y="629"/>
                  </a:lnTo>
                  <a:lnTo>
                    <a:pt x="90" y="631"/>
                  </a:lnTo>
                  <a:lnTo>
                    <a:pt x="90" y="634"/>
                  </a:lnTo>
                  <a:lnTo>
                    <a:pt x="90" y="636"/>
                  </a:lnTo>
                  <a:lnTo>
                    <a:pt x="90" y="641"/>
                  </a:lnTo>
                  <a:lnTo>
                    <a:pt x="88" y="643"/>
                  </a:lnTo>
                  <a:lnTo>
                    <a:pt x="84" y="645"/>
                  </a:lnTo>
                  <a:lnTo>
                    <a:pt x="80" y="646"/>
                  </a:lnTo>
                  <a:lnTo>
                    <a:pt x="73" y="647"/>
                  </a:lnTo>
                  <a:lnTo>
                    <a:pt x="59" y="649"/>
                  </a:lnTo>
                  <a:lnTo>
                    <a:pt x="58" y="652"/>
                  </a:lnTo>
                  <a:lnTo>
                    <a:pt x="57" y="653"/>
                  </a:lnTo>
                  <a:lnTo>
                    <a:pt x="57" y="656"/>
                  </a:lnTo>
                  <a:lnTo>
                    <a:pt x="55" y="659"/>
                  </a:lnTo>
                  <a:lnTo>
                    <a:pt x="63" y="657"/>
                  </a:lnTo>
                  <a:lnTo>
                    <a:pt x="73" y="656"/>
                  </a:lnTo>
                  <a:lnTo>
                    <a:pt x="81" y="656"/>
                  </a:lnTo>
                  <a:lnTo>
                    <a:pt x="90" y="654"/>
                  </a:lnTo>
                  <a:lnTo>
                    <a:pt x="88" y="657"/>
                  </a:lnTo>
                  <a:lnTo>
                    <a:pt x="88" y="660"/>
                  </a:lnTo>
                  <a:lnTo>
                    <a:pt x="87" y="664"/>
                  </a:lnTo>
                  <a:lnTo>
                    <a:pt x="87" y="667"/>
                  </a:lnTo>
                  <a:lnTo>
                    <a:pt x="84" y="668"/>
                  </a:lnTo>
                  <a:lnTo>
                    <a:pt x="80" y="670"/>
                  </a:lnTo>
                  <a:lnTo>
                    <a:pt x="76" y="671"/>
                  </a:lnTo>
                  <a:lnTo>
                    <a:pt x="73" y="672"/>
                  </a:lnTo>
                  <a:lnTo>
                    <a:pt x="73" y="674"/>
                  </a:lnTo>
                  <a:lnTo>
                    <a:pt x="73" y="677"/>
                  </a:lnTo>
                  <a:lnTo>
                    <a:pt x="73" y="678"/>
                  </a:lnTo>
                  <a:lnTo>
                    <a:pt x="73" y="681"/>
                  </a:lnTo>
                  <a:lnTo>
                    <a:pt x="76" y="681"/>
                  </a:lnTo>
                  <a:lnTo>
                    <a:pt x="79" y="681"/>
                  </a:lnTo>
                  <a:lnTo>
                    <a:pt x="81" y="681"/>
                  </a:lnTo>
                  <a:lnTo>
                    <a:pt x="84" y="681"/>
                  </a:lnTo>
                  <a:lnTo>
                    <a:pt x="83" y="682"/>
                  </a:lnTo>
                  <a:lnTo>
                    <a:pt x="83" y="684"/>
                  </a:lnTo>
                  <a:lnTo>
                    <a:pt x="83" y="685"/>
                  </a:lnTo>
                  <a:lnTo>
                    <a:pt x="83" y="686"/>
                  </a:lnTo>
                  <a:lnTo>
                    <a:pt x="54" y="682"/>
                  </a:lnTo>
                  <a:lnTo>
                    <a:pt x="33" y="677"/>
                  </a:lnTo>
                  <a:lnTo>
                    <a:pt x="18" y="665"/>
                  </a:lnTo>
                  <a:lnTo>
                    <a:pt x="9" y="653"/>
                  </a:lnTo>
                  <a:lnTo>
                    <a:pt x="7" y="636"/>
                  </a:lnTo>
                  <a:lnTo>
                    <a:pt x="7" y="617"/>
                  </a:lnTo>
                  <a:lnTo>
                    <a:pt x="11" y="593"/>
                  </a:lnTo>
                  <a:lnTo>
                    <a:pt x="18" y="566"/>
                  </a:lnTo>
                  <a:lnTo>
                    <a:pt x="19" y="513"/>
                  </a:lnTo>
                  <a:lnTo>
                    <a:pt x="21" y="458"/>
                  </a:lnTo>
                  <a:lnTo>
                    <a:pt x="16" y="404"/>
                  </a:lnTo>
                  <a:lnTo>
                    <a:pt x="0" y="359"/>
                  </a:lnTo>
                  <a:lnTo>
                    <a:pt x="4" y="268"/>
                  </a:lnTo>
                  <a:lnTo>
                    <a:pt x="3" y="178"/>
                  </a:lnTo>
                  <a:lnTo>
                    <a:pt x="0" y="88"/>
                  </a:lnTo>
                  <a:lnTo>
                    <a:pt x="0" y="0"/>
                  </a:lnTo>
                  <a:lnTo>
                    <a:pt x="21" y="4"/>
                  </a:lnTo>
                  <a:lnTo>
                    <a:pt x="41" y="7"/>
                  </a:lnTo>
                  <a:lnTo>
                    <a:pt x="61" y="9"/>
                  </a:lnTo>
                  <a:lnTo>
                    <a:pt x="81" y="9"/>
                  </a:lnTo>
                  <a:lnTo>
                    <a:pt x="102" y="9"/>
                  </a:lnTo>
                  <a:lnTo>
                    <a:pt x="124" y="7"/>
                  </a:lnTo>
                  <a:lnTo>
                    <a:pt x="145" y="4"/>
                  </a:lnTo>
                  <a:lnTo>
                    <a:pt x="169" y="2"/>
                  </a:lnTo>
                  <a:lnTo>
                    <a:pt x="165" y="10"/>
                  </a:lnTo>
                  <a:lnTo>
                    <a:pt x="158" y="15"/>
                  </a:lnTo>
                  <a:lnTo>
                    <a:pt x="149" y="21"/>
                  </a:lnTo>
                  <a:lnTo>
                    <a:pt x="142" y="28"/>
                  </a:lnTo>
                  <a:lnTo>
                    <a:pt x="149" y="25"/>
                  </a:lnTo>
                  <a:lnTo>
                    <a:pt x="158" y="24"/>
                  </a:lnTo>
                  <a:lnTo>
                    <a:pt x="165" y="21"/>
                  </a:lnTo>
                  <a:lnTo>
                    <a:pt x="172" y="20"/>
                  </a:lnTo>
                  <a:lnTo>
                    <a:pt x="172" y="25"/>
                  </a:lnTo>
                  <a:lnTo>
                    <a:pt x="172" y="29"/>
                  </a:lnTo>
                  <a:lnTo>
                    <a:pt x="172" y="33"/>
                  </a:lnTo>
                  <a:lnTo>
                    <a:pt x="173" y="38"/>
                  </a:lnTo>
                  <a:lnTo>
                    <a:pt x="169" y="39"/>
                  </a:lnTo>
                  <a:lnTo>
                    <a:pt x="166" y="40"/>
                  </a:lnTo>
                  <a:lnTo>
                    <a:pt x="162" y="42"/>
                  </a:lnTo>
                  <a:lnTo>
                    <a:pt x="159" y="43"/>
                  </a:lnTo>
                  <a:lnTo>
                    <a:pt x="158" y="45"/>
                  </a:lnTo>
                  <a:lnTo>
                    <a:pt x="158" y="47"/>
                  </a:lnTo>
                  <a:lnTo>
                    <a:pt x="158" y="49"/>
                  </a:lnTo>
                  <a:lnTo>
                    <a:pt x="158" y="51"/>
                  </a:lnTo>
                  <a:lnTo>
                    <a:pt x="165" y="50"/>
                  </a:lnTo>
                  <a:lnTo>
                    <a:pt x="169" y="49"/>
                  </a:lnTo>
                  <a:lnTo>
                    <a:pt x="172" y="49"/>
                  </a:lnTo>
                  <a:lnTo>
                    <a:pt x="174" y="50"/>
                  </a:lnTo>
                  <a:lnTo>
                    <a:pt x="174" y="54"/>
                  </a:lnTo>
                  <a:lnTo>
                    <a:pt x="176" y="58"/>
                  </a:lnTo>
                  <a:lnTo>
                    <a:pt x="177" y="63"/>
                  </a:lnTo>
                  <a:lnTo>
                    <a:pt x="178" y="67"/>
                  </a:lnTo>
                  <a:lnTo>
                    <a:pt x="173" y="70"/>
                  </a:lnTo>
                  <a:lnTo>
                    <a:pt x="169" y="71"/>
                  </a:lnTo>
                  <a:lnTo>
                    <a:pt x="165" y="74"/>
                  </a:lnTo>
                  <a:lnTo>
                    <a:pt x="160" y="75"/>
                  </a:lnTo>
                  <a:lnTo>
                    <a:pt x="163" y="81"/>
                  </a:lnTo>
                  <a:lnTo>
                    <a:pt x="170" y="81"/>
                  </a:lnTo>
                  <a:lnTo>
                    <a:pt x="178" y="78"/>
                  </a:lnTo>
                  <a:lnTo>
                    <a:pt x="187" y="75"/>
                  </a:lnTo>
                  <a:lnTo>
                    <a:pt x="184" y="89"/>
                  </a:lnTo>
                  <a:lnTo>
                    <a:pt x="177" y="99"/>
                  </a:lnTo>
                  <a:lnTo>
                    <a:pt x="170" y="106"/>
                  </a:lnTo>
                  <a:lnTo>
                    <a:pt x="166" y="117"/>
                  </a:lnTo>
                  <a:lnTo>
                    <a:pt x="170" y="115"/>
                  </a:lnTo>
                  <a:lnTo>
                    <a:pt x="174" y="114"/>
                  </a:lnTo>
                  <a:lnTo>
                    <a:pt x="178" y="112"/>
                  </a:lnTo>
                  <a:lnTo>
                    <a:pt x="184" y="112"/>
                  </a:lnTo>
                  <a:lnTo>
                    <a:pt x="183" y="118"/>
                  </a:lnTo>
                  <a:lnTo>
                    <a:pt x="183" y="122"/>
                  </a:lnTo>
                  <a:lnTo>
                    <a:pt x="183" y="128"/>
                  </a:lnTo>
                  <a:lnTo>
                    <a:pt x="183" y="133"/>
                  </a:lnTo>
                  <a:lnTo>
                    <a:pt x="181" y="133"/>
                  </a:lnTo>
                  <a:lnTo>
                    <a:pt x="180" y="135"/>
                  </a:lnTo>
                  <a:lnTo>
                    <a:pt x="178" y="135"/>
                  </a:lnTo>
                  <a:lnTo>
                    <a:pt x="177" y="136"/>
                  </a:lnTo>
                  <a:lnTo>
                    <a:pt x="177" y="140"/>
                  </a:lnTo>
                  <a:lnTo>
                    <a:pt x="177" y="143"/>
                  </a:lnTo>
                  <a:lnTo>
                    <a:pt x="180" y="144"/>
                  </a:lnTo>
                  <a:lnTo>
                    <a:pt x="187" y="144"/>
                  </a:lnTo>
                  <a:lnTo>
                    <a:pt x="188" y="149"/>
                  </a:lnTo>
                  <a:lnTo>
                    <a:pt x="191" y="153"/>
                  </a:lnTo>
                  <a:lnTo>
                    <a:pt x="195" y="157"/>
                  </a:lnTo>
                  <a:lnTo>
                    <a:pt x="202" y="161"/>
                  </a:lnTo>
                  <a:lnTo>
                    <a:pt x="202" y="186"/>
                  </a:lnTo>
                  <a:lnTo>
                    <a:pt x="203" y="212"/>
                  </a:lnTo>
                  <a:lnTo>
                    <a:pt x="208" y="239"/>
                  </a:lnTo>
                  <a:lnTo>
                    <a:pt x="213" y="262"/>
                  </a:lnTo>
                  <a:lnTo>
                    <a:pt x="224" y="286"/>
                  </a:lnTo>
                  <a:lnTo>
                    <a:pt x="239" y="305"/>
                  </a:lnTo>
                  <a:lnTo>
                    <a:pt x="260" y="322"/>
                  </a:lnTo>
                  <a:lnTo>
                    <a:pt x="288" y="334"/>
                  </a:lnTo>
                  <a:lnTo>
                    <a:pt x="282" y="338"/>
                  </a:lnTo>
                  <a:lnTo>
                    <a:pt x="275" y="341"/>
                  </a:lnTo>
                  <a:lnTo>
                    <a:pt x="269" y="343"/>
                  </a:lnTo>
                  <a:lnTo>
                    <a:pt x="262" y="344"/>
                  </a:lnTo>
                  <a:lnTo>
                    <a:pt x="262" y="345"/>
                  </a:lnTo>
                  <a:lnTo>
                    <a:pt x="262" y="347"/>
                  </a:lnTo>
                  <a:lnTo>
                    <a:pt x="262" y="348"/>
                  </a:lnTo>
                  <a:lnTo>
                    <a:pt x="262" y="349"/>
                  </a:lnTo>
                  <a:lnTo>
                    <a:pt x="269" y="348"/>
                  </a:lnTo>
                  <a:lnTo>
                    <a:pt x="274" y="348"/>
                  </a:lnTo>
                  <a:lnTo>
                    <a:pt x="281" y="348"/>
                  </a:lnTo>
                  <a:lnTo>
                    <a:pt x="288" y="348"/>
                  </a:lnTo>
                  <a:lnTo>
                    <a:pt x="287" y="352"/>
                  </a:lnTo>
                  <a:lnTo>
                    <a:pt x="287" y="356"/>
                  </a:lnTo>
                  <a:lnTo>
                    <a:pt x="287" y="362"/>
                  </a:lnTo>
                  <a:lnTo>
                    <a:pt x="287" y="366"/>
                  </a:lnTo>
                  <a:lnTo>
                    <a:pt x="280" y="372"/>
                  </a:lnTo>
                  <a:lnTo>
                    <a:pt x="271" y="376"/>
                  </a:lnTo>
                  <a:lnTo>
                    <a:pt x="264" y="380"/>
                  </a:lnTo>
                  <a:lnTo>
                    <a:pt x="260" y="383"/>
                  </a:lnTo>
                  <a:lnTo>
                    <a:pt x="264" y="384"/>
                  </a:lnTo>
                  <a:lnTo>
                    <a:pt x="270" y="384"/>
                  </a:lnTo>
                  <a:lnTo>
                    <a:pt x="277" y="386"/>
                  </a:lnTo>
                  <a:lnTo>
                    <a:pt x="285" y="386"/>
                  </a:lnTo>
                  <a:lnTo>
                    <a:pt x="285" y="388"/>
                  </a:lnTo>
                  <a:lnTo>
                    <a:pt x="285" y="391"/>
                  </a:lnTo>
                  <a:lnTo>
                    <a:pt x="285" y="394"/>
                  </a:lnTo>
                  <a:lnTo>
                    <a:pt x="285" y="397"/>
                  </a:lnTo>
                  <a:lnTo>
                    <a:pt x="278" y="399"/>
                  </a:lnTo>
                  <a:lnTo>
                    <a:pt x="273" y="402"/>
                  </a:lnTo>
                  <a:lnTo>
                    <a:pt x="267" y="405"/>
                  </a:lnTo>
                  <a:lnTo>
                    <a:pt x="256" y="408"/>
                  </a:lnTo>
                  <a:lnTo>
                    <a:pt x="256" y="409"/>
                  </a:lnTo>
                  <a:lnTo>
                    <a:pt x="256" y="410"/>
                  </a:lnTo>
                  <a:lnTo>
                    <a:pt x="256" y="412"/>
                  </a:lnTo>
                  <a:lnTo>
                    <a:pt x="256" y="413"/>
                  </a:lnTo>
                  <a:lnTo>
                    <a:pt x="270" y="410"/>
                  </a:lnTo>
                  <a:lnTo>
                    <a:pt x="280" y="409"/>
                  </a:lnTo>
                  <a:lnTo>
                    <a:pt x="287" y="406"/>
                  </a:lnTo>
                  <a:lnTo>
                    <a:pt x="293" y="406"/>
                  </a:lnTo>
                  <a:lnTo>
                    <a:pt x="295" y="409"/>
                  </a:lnTo>
                  <a:lnTo>
                    <a:pt x="296" y="413"/>
                  </a:lnTo>
                  <a:lnTo>
                    <a:pt x="299" y="417"/>
                  </a:lnTo>
                  <a:lnTo>
                    <a:pt x="302" y="420"/>
                  </a:lnTo>
                  <a:lnTo>
                    <a:pt x="292" y="426"/>
                  </a:lnTo>
                  <a:lnTo>
                    <a:pt x="282" y="433"/>
                  </a:lnTo>
                  <a:lnTo>
                    <a:pt x="274" y="437"/>
                  </a:lnTo>
                  <a:lnTo>
                    <a:pt x="269" y="441"/>
                  </a:lnTo>
                  <a:lnTo>
                    <a:pt x="270" y="442"/>
                  </a:lnTo>
                  <a:lnTo>
                    <a:pt x="270" y="442"/>
                  </a:lnTo>
                  <a:lnTo>
                    <a:pt x="270" y="442"/>
                  </a:lnTo>
                  <a:lnTo>
                    <a:pt x="271" y="444"/>
                  </a:lnTo>
                  <a:lnTo>
                    <a:pt x="278" y="442"/>
                  </a:lnTo>
                  <a:lnTo>
                    <a:pt x="284" y="441"/>
                  </a:lnTo>
                  <a:lnTo>
                    <a:pt x="291" y="441"/>
                  </a:lnTo>
                  <a:lnTo>
                    <a:pt x="298" y="440"/>
                  </a:lnTo>
                  <a:lnTo>
                    <a:pt x="296" y="444"/>
                  </a:lnTo>
                  <a:lnTo>
                    <a:pt x="296" y="448"/>
                  </a:lnTo>
                  <a:lnTo>
                    <a:pt x="295" y="452"/>
                  </a:lnTo>
                  <a:lnTo>
                    <a:pt x="295" y="456"/>
                  </a:lnTo>
                  <a:lnTo>
                    <a:pt x="289" y="459"/>
                  </a:lnTo>
                  <a:lnTo>
                    <a:pt x="285" y="460"/>
                  </a:lnTo>
                  <a:lnTo>
                    <a:pt x="280" y="463"/>
                  </a:lnTo>
                  <a:lnTo>
                    <a:pt x="274" y="466"/>
                  </a:lnTo>
                  <a:lnTo>
                    <a:pt x="274" y="467"/>
                  </a:lnTo>
                  <a:lnTo>
                    <a:pt x="274" y="469"/>
                  </a:lnTo>
                  <a:lnTo>
                    <a:pt x="274" y="471"/>
                  </a:lnTo>
                  <a:lnTo>
                    <a:pt x="273" y="473"/>
                  </a:lnTo>
                  <a:lnTo>
                    <a:pt x="278" y="471"/>
                  </a:lnTo>
                  <a:lnTo>
                    <a:pt x="284" y="470"/>
                  </a:lnTo>
                  <a:lnTo>
                    <a:pt x="289" y="470"/>
                  </a:lnTo>
                  <a:lnTo>
                    <a:pt x="295" y="469"/>
                  </a:lnTo>
                  <a:lnTo>
                    <a:pt x="295" y="471"/>
                  </a:lnTo>
                  <a:lnTo>
                    <a:pt x="295" y="474"/>
                  </a:lnTo>
                  <a:lnTo>
                    <a:pt x="295" y="478"/>
                  </a:lnTo>
                  <a:lnTo>
                    <a:pt x="295" y="481"/>
                  </a:lnTo>
                  <a:lnTo>
                    <a:pt x="289" y="484"/>
                  </a:lnTo>
                  <a:lnTo>
                    <a:pt x="285" y="487"/>
                  </a:lnTo>
                  <a:lnTo>
                    <a:pt x="280" y="491"/>
                  </a:lnTo>
                  <a:lnTo>
                    <a:pt x="275" y="494"/>
                  </a:lnTo>
                  <a:lnTo>
                    <a:pt x="275" y="495"/>
                  </a:lnTo>
                  <a:lnTo>
                    <a:pt x="275" y="495"/>
                  </a:lnTo>
                  <a:lnTo>
                    <a:pt x="275" y="496"/>
                  </a:lnTo>
                  <a:lnTo>
                    <a:pt x="277" y="498"/>
                  </a:lnTo>
                  <a:lnTo>
                    <a:pt x="280" y="498"/>
                  </a:lnTo>
                  <a:lnTo>
                    <a:pt x="284" y="498"/>
                  </a:lnTo>
                  <a:lnTo>
                    <a:pt x="288" y="498"/>
                  </a:lnTo>
                  <a:lnTo>
                    <a:pt x="292" y="499"/>
                  </a:lnTo>
                  <a:lnTo>
                    <a:pt x="293" y="502"/>
                  </a:lnTo>
                  <a:lnTo>
                    <a:pt x="295" y="505"/>
                  </a:lnTo>
                  <a:lnTo>
                    <a:pt x="295" y="507"/>
                  </a:lnTo>
                  <a:lnTo>
                    <a:pt x="295" y="513"/>
                  </a:lnTo>
                  <a:lnTo>
                    <a:pt x="288" y="516"/>
                  </a:lnTo>
                  <a:lnTo>
                    <a:pt x="281" y="519"/>
                  </a:lnTo>
                  <a:lnTo>
                    <a:pt x="275" y="523"/>
                  </a:lnTo>
                  <a:lnTo>
                    <a:pt x="269" y="526"/>
                  </a:lnTo>
                  <a:lnTo>
                    <a:pt x="267" y="527"/>
                  </a:lnTo>
                  <a:lnTo>
                    <a:pt x="267" y="528"/>
                  </a:lnTo>
                  <a:lnTo>
                    <a:pt x="267" y="531"/>
                  </a:lnTo>
                  <a:lnTo>
                    <a:pt x="267" y="532"/>
                  </a:lnTo>
                  <a:lnTo>
                    <a:pt x="280" y="528"/>
                  </a:lnTo>
                  <a:lnTo>
                    <a:pt x="288" y="527"/>
                  </a:lnTo>
                  <a:lnTo>
                    <a:pt x="292" y="526"/>
                  </a:lnTo>
                  <a:lnTo>
                    <a:pt x="296" y="527"/>
                  </a:lnTo>
                  <a:lnTo>
                    <a:pt x="296" y="531"/>
                  </a:lnTo>
                  <a:lnTo>
                    <a:pt x="296" y="534"/>
                  </a:lnTo>
                  <a:lnTo>
                    <a:pt x="296" y="538"/>
                  </a:lnTo>
                  <a:lnTo>
                    <a:pt x="296" y="542"/>
                  </a:lnTo>
                  <a:lnTo>
                    <a:pt x="295" y="544"/>
                  </a:lnTo>
                  <a:lnTo>
                    <a:pt x="291" y="545"/>
                  </a:lnTo>
                  <a:lnTo>
                    <a:pt x="285" y="548"/>
                  </a:lnTo>
                  <a:lnTo>
                    <a:pt x="273" y="552"/>
                  </a:lnTo>
                  <a:lnTo>
                    <a:pt x="274" y="557"/>
                  </a:lnTo>
                  <a:lnTo>
                    <a:pt x="280" y="557"/>
                  </a:lnTo>
                  <a:lnTo>
                    <a:pt x="288" y="556"/>
                  </a:lnTo>
                  <a:lnTo>
                    <a:pt x="298" y="555"/>
                  </a:lnTo>
                  <a:lnTo>
                    <a:pt x="298" y="560"/>
                  </a:lnTo>
                  <a:lnTo>
                    <a:pt x="298" y="564"/>
                  </a:lnTo>
                  <a:lnTo>
                    <a:pt x="298" y="568"/>
                  </a:lnTo>
                  <a:lnTo>
                    <a:pt x="298" y="574"/>
                  </a:lnTo>
                  <a:lnTo>
                    <a:pt x="291" y="578"/>
                  </a:lnTo>
                  <a:lnTo>
                    <a:pt x="285" y="581"/>
                  </a:lnTo>
                  <a:lnTo>
                    <a:pt x="278" y="584"/>
                  </a:lnTo>
                  <a:lnTo>
                    <a:pt x="273" y="585"/>
                  </a:lnTo>
                  <a:lnTo>
                    <a:pt x="273" y="586"/>
                  </a:lnTo>
                  <a:lnTo>
                    <a:pt x="273" y="588"/>
                  </a:lnTo>
                  <a:lnTo>
                    <a:pt x="273" y="591"/>
                  </a:lnTo>
                  <a:lnTo>
                    <a:pt x="273" y="592"/>
                  </a:lnTo>
                  <a:lnTo>
                    <a:pt x="282" y="591"/>
                  </a:lnTo>
                  <a:lnTo>
                    <a:pt x="289" y="589"/>
                  </a:lnTo>
                  <a:lnTo>
                    <a:pt x="295" y="588"/>
                  </a:lnTo>
                  <a:lnTo>
                    <a:pt x="302" y="586"/>
                  </a:lnTo>
                  <a:lnTo>
                    <a:pt x="300" y="591"/>
                  </a:lnTo>
                  <a:lnTo>
                    <a:pt x="300" y="595"/>
                  </a:lnTo>
                  <a:lnTo>
                    <a:pt x="300" y="600"/>
                  </a:lnTo>
                  <a:lnTo>
                    <a:pt x="300" y="605"/>
                  </a:lnTo>
                  <a:lnTo>
                    <a:pt x="291" y="610"/>
                  </a:lnTo>
                  <a:lnTo>
                    <a:pt x="280" y="616"/>
                  </a:lnTo>
                  <a:lnTo>
                    <a:pt x="270" y="620"/>
                  </a:lnTo>
                  <a:lnTo>
                    <a:pt x="266" y="623"/>
                  </a:lnTo>
                  <a:lnTo>
                    <a:pt x="273" y="624"/>
                  </a:lnTo>
                  <a:lnTo>
                    <a:pt x="281" y="623"/>
                  </a:lnTo>
                  <a:lnTo>
                    <a:pt x="292" y="620"/>
                  </a:lnTo>
                  <a:lnTo>
                    <a:pt x="303" y="618"/>
                  </a:lnTo>
                  <a:lnTo>
                    <a:pt x="303" y="623"/>
                  </a:lnTo>
                  <a:lnTo>
                    <a:pt x="303" y="627"/>
                  </a:lnTo>
                  <a:lnTo>
                    <a:pt x="303" y="631"/>
                  </a:lnTo>
                  <a:lnTo>
                    <a:pt x="303" y="636"/>
                  </a:lnTo>
                  <a:lnTo>
                    <a:pt x="295" y="641"/>
                  </a:lnTo>
                  <a:lnTo>
                    <a:pt x="288" y="645"/>
                  </a:lnTo>
                  <a:lnTo>
                    <a:pt x="284" y="647"/>
                  </a:lnTo>
                  <a:lnTo>
                    <a:pt x="280" y="649"/>
                  </a:lnTo>
                  <a:lnTo>
                    <a:pt x="275" y="652"/>
                  </a:lnTo>
                  <a:lnTo>
                    <a:pt x="271" y="653"/>
                  </a:lnTo>
                  <a:lnTo>
                    <a:pt x="267" y="654"/>
                  </a:lnTo>
                  <a:lnTo>
                    <a:pt x="262" y="657"/>
                  </a:lnTo>
                  <a:lnTo>
                    <a:pt x="260" y="659"/>
                  </a:lnTo>
                  <a:lnTo>
                    <a:pt x="260" y="660"/>
                  </a:lnTo>
                  <a:lnTo>
                    <a:pt x="260" y="663"/>
                  </a:lnTo>
                  <a:lnTo>
                    <a:pt x="260" y="664"/>
                  </a:lnTo>
                  <a:lnTo>
                    <a:pt x="269" y="661"/>
                  </a:lnTo>
                  <a:lnTo>
                    <a:pt x="277" y="659"/>
                  </a:lnTo>
                  <a:lnTo>
                    <a:pt x="284" y="656"/>
                  </a:lnTo>
                  <a:lnTo>
                    <a:pt x="289" y="654"/>
                  </a:lnTo>
                  <a:lnTo>
                    <a:pt x="295" y="652"/>
                  </a:lnTo>
                  <a:lnTo>
                    <a:pt x="300" y="650"/>
                  </a:lnTo>
                  <a:lnTo>
                    <a:pt x="305" y="649"/>
                  </a:lnTo>
                  <a:lnTo>
                    <a:pt x="309" y="649"/>
                  </a:lnTo>
                  <a:lnTo>
                    <a:pt x="307" y="656"/>
                  </a:lnTo>
                  <a:lnTo>
                    <a:pt x="303" y="661"/>
                  </a:lnTo>
                  <a:lnTo>
                    <a:pt x="298" y="665"/>
                  </a:lnTo>
                  <a:lnTo>
                    <a:pt x="292" y="670"/>
                  </a:lnTo>
                  <a:lnTo>
                    <a:pt x="285" y="674"/>
                  </a:lnTo>
                  <a:lnTo>
                    <a:pt x="278" y="677"/>
                  </a:lnTo>
                  <a:lnTo>
                    <a:pt x="271" y="679"/>
                  </a:lnTo>
                  <a:lnTo>
                    <a:pt x="266" y="682"/>
                  </a:lnTo>
                  <a:lnTo>
                    <a:pt x="266" y="684"/>
                  </a:lnTo>
                  <a:lnTo>
                    <a:pt x="266" y="685"/>
                  </a:lnTo>
                  <a:lnTo>
                    <a:pt x="266" y="688"/>
                  </a:lnTo>
                  <a:lnTo>
                    <a:pt x="267" y="689"/>
                  </a:lnTo>
                  <a:lnTo>
                    <a:pt x="274" y="688"/>
                  </a:lnTo>
                  <a:lnTo>
                    <a:pt x="280" y="686"/>
                  </a:lnTo>
                  <a:lnTo>
                    <a:pt x="284" y="684"/>
                  </a:lnTo>
                  <a:lnTo>
                    <a:pt x="289" y="681"/>
                  </a:lnTo>
                  <a:lnTo>
                    <a:pt x="293" y="678"/>
                  </a:lnTo>
                  <a:lnTo>
                    <a:pt x="299" y="675"/>
                  </a:lnTo>
                  <a:lnTo>
                    <a:pt x="303" y="672"/>
                  </a:lnTo>
                  <a:lnTo>
                    <a:pt x="310" y="671"/>
                  </a:lnTo>
                  <a:lnTo>
                    <a:pt x="310" y="677"/>
                  </a:lnTo>
                  <a:lnTo>
                    <a:pt x="310" y="681"/>
                  </a:lnTo>
                  <a:lnTo>
                    <a:pt x="310" y="686"/>
                  </a:lnTo>
                  <a:lnTo>
                    <a:pt x="311" y="692"/>
                  </a:lnTo>
                  <a:lnTo>
                    <a:pt x="305" y="696"/>
                  </a:lnTo>
                  <a:lnTo>
                    <a:pt x="299" y="700"/>
                  </a:lnTo>
                  <a:lnTo>
                    <a:pt x="292" y="703"/>
                  </a:lnTo>
                  <a:lnTo>
                    <a:pt x="285" y="707"/>
                  </a:lnTo>
                  <a:lnTo>
                    <a:pt x="278" y="710"/>
                  </a:lnTo>
                  <a:lnTo>
                    <a:pt x="273" y="711"/>
                  </a:lnTo>
                  <a:lnTo>
                    <a:pt x="266" y="713"/>
                  </a:lnTo>
                  <a:lnTo>
                    <a:pt x="260" y="714"/>
                  </a:lnTo>
                  <a:lnTo>
                    <a:pt x="260" y="715"/>
                  </a:lnTo>
                  <a:lnTo>
                    <a:pt x="260" y="717"/>
                  </a:lnTo>
                  <a:lnTo>
                    <a:pt x="260" y="720"/>
                  </a:lnTo>
                  <a:lnTo>
                    <a:pt x="262" y="721"/>
                  </a:lnTo>
                  <a:lnTo>
                    <a:pt x="269" y="721"/>
                  </a:lnTo>
                  <a:lnTo>
                    <a:pt x="275" y="718"/>
                  </a:lnTo>
                  <a:lnTo>
                    <a:pt x="281" y="715"/>
                  </a:lnTo>
                  <a:lnTo>
                    <a:pt x="288" y="713"/>
                  </a:lnTo>
                  <a:lnTo>
                    <a:pt x="293" y="710"/>
                  </a:lnTo>
                  <a:lnTo>
                    <a:pt x="299" y="707"/>
                  </a:lnTo>
                  <a:lnTo>
                    <a:pt x="306" y="706"/>
                  </a:lnTo>
                  <a:lnTo>
                    <a:pt x="314" y="704"/>
                  </a:lnTo>
                  <a:lnTo>
                    <a:pt x="314" y="708"/>
                  </a:lnTo>
                  <a:lnTo>
                    <a:pt x="314" y="713"/>
                  </a:lnTo>
                  <a:lnTo>
                    <a:pt x="314" y="717"/>
                  </a:lnTo>
                  <a:lnTo>
                    <a:pt x="314" y="720"/>
                  </a:lnTo>
                  <a:lnTo>
                    <a:pt x="309" y="722"/>
                  </a:lnTo>
                  <a:lnTo>
                    <a:pt x="303" y="725"/>
                  </a:lnTo>
                  <a:lnTo>
                    <a:pt x="298" y="728"/>
                  </a:lnTo>
                  <a:lnTo>
                    <a:pt x="292" y="731"/>
                  </a:lnTo>
                  <a:lnTo>
                    <a:pt x="285" y="733"/>
                  </a:lnTo>
                  <a:lnTo>
                    <a:pt x="278" y="736"/>
                  </a:lnTo>
                  <a:lnTo>
                    <a:pt x="271" y="739"/>
                  </a:lnTo>
                  <a:lnTo>
                    <a:pt x="262" y="742"/>
                  </a:lnTo>
                  <a:lnTo>
                    <a:pt x="263" y="743"/>
                  </a:lnTo>
                  <a:lnTo>
                    <a:pt x="263" y="743"/>
                  </a:lnTo>
                  <a:lnTo>
                    <a:pt x="263" y="743"/>
                  </a:lnTo>
                  <a:lnTo>
                    <a:pt x="263" y="744"/>
                  </a:lnTo>
                  <a:lnTo>
                    <a:pt x="271" y="744"/>
                  </a:lnTo>
                  <a:lnTo>
                    <a:pt x="278" y="743"/>
                  </a:lnTo>
                  <a:lnTo>
                    <a:pt x="284" y="742"/>
                  </a:lnTo>
                  <a:lnTo>
                    <a:pt x="289" y="739"/>
                  </a:lnTo>
                  <a:lnTo>
                    <a:pt x="296" y="738"/>
                  </a:lnTo>
                  <a:lnTo>
                    <a:pt x="302" y="735"/>
                  </a:lnTo>
                  <a:lnTo>
                    <a:pt x="309" y="733"/>
                  </a:lnTo>
                  <a:lnTo>
                    <a:pt x="316" y="731"/>
                  </a:lnTo>
                  <a:lnTo>
                    <a:pt x="316" y="736"/>
                  </a:lnTo>
                  <a:lnTo>
                    <a:pt x="316" y="742"/>
                  </a:lnTo>
                  <a:lnTo>
                    <a:pt x="314" y="747"/>
                  </a:lnTo>
                  <a:lnTo>
                    <a:pt x="314" y="753"/>
                  </a:lnTo>
                  <a:lnTo>
                    <a:pt x="310" y="754"/>
                  </a:lnTo>
                  <a:lnTo>
                    <a:pt x="303" y="757"/>
                  </a:lnTo>
                  <a:lnTo>
                    <a:pt x="293" y="761"/>
                  </a:lnTo>
                  <a:lnTo>
                    <a:pt x="285" y="765"/>
                  </a:lnTo>
                  <a:lnTo>
                    <a:pt x="275" y="769"/>
                  </a:lnTo>
                  <a:lnTo>
                    <a:pt x="269" y="774"/>
                  </a:lnTo>
                  <a:lnTo>
                    <a:pt x="264" y="778"/>
                  </a:lnTo>
                  <a:lnTo>
                    <a:pt x="263" y="782"/>
                  </a:lnTo>
                  <a:lnTo>
                    <a:pt x="270" y="781"/>
                  </a:lnTo>
                  <a:lnTo>
                    <a:pt x="275" y="779"/>
                  </a:lnTo>
                  <a:lnTo>
                    <a:pt x="282" y="778"/>
                  </a:lnTo>
                  <a:lnTo>
                    <a:pt x="289" y="775"/>
                  </a:lnTo>
                  <a:lnTo>
                    <a:pt x="295" y="772"/>
                  </a:lnTo>
                  <a:lnTo>
                    <a:pt x="302" y="769"/>
                  </a:lnTo>
                  <a:lnTo>
                    <a:pt x="307" y="765"/>
                  </a:lnTo>
                  <a:lnTo>
                    <a:pt x="314" y="763"/>
                  </a:lnTo>
                  <a:lnTo>
                    <a:pt x="313" y="772"/>
                  </a:lnTo>
                  <a:lnTo>
                    <a:pt x="313" y="781"/>
                  </a:lnTo>
                  <a:lnTo>
                    <a:pt x="311" y="789"/>
                  </a:lnTo>
                  <a:lnTo>
                    <a:pt x="311" y="799"/>
                  </a:lnTo>
                  <a:lnTo>
                    <a:pt x="305" y="800"/>
                  </a:lnTo>
                  <a:lnTo>
                    <a:pt x="299" y="801"/>
                  </a:lnTo>
                  <a:lnTo>
                    <a:pt x="292" y="803"/>
                  </a:lnTo>
                  <a:lnTo>
                    <a:pt x="287" y="803"/>
                  </a:lnTo>
                  <a:lnTo>
                    <a:pt x="280" y="804"/>
                  </a:lnTo>
                  <a:lnTo>
                    <a:pt x="274" y="804"/>
                  </a:lnTo>
                  <a:lnTo>
                    <a:pt x="267" y="804"/>
                  </a:lnTo>
                  <a:lnTo>
                    <a:pt x="262" y="804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7329488" y="2159000"/>
              <a:ext cx="177800" cy="349250"/>
            </a:xfrm>
            <a:custGeom>
              <a:avLst/>
              <a:gdLst>
                <a:gd name="T0" fmla="*/ 7 w 223"/>
                <a:gd name="T1" fmla="*/ 436 h 439"/>
                <a:gd name="T2" fmla="*/ 0 w 223"/>
                <a:gd name="T3" fmla="*/ 430 h 439"/>
                <a:gd name="T4" fmla="*/ 34 w 223"/>
                <a:gd name="T5" fmla="*/ 399 h 439"/>
                <a:gd name="T6" fmla="*/ 71 w 223"/>
                <a:gd name="T7" fmla="*/ 355 h 439"/>
                <a:gd name="T8" fmla="*/ 91 w 223"/>
                <a:gd name="T9" fmla="*/ 84 h 439"/>
                <a:gd name="T10" fmla="*/ 136 w 223"/>
                <a:gd name="T11" fmla="*/ 1 h 439"/>
                <a:gd name="T12" fmla="*/ 203 w 223"/>
                <a:gd name="T13" fmla="*/ 3 h 439"/>
                <a:gd name="T14" fmla="*/ 221 w 223"/>
                <a:gd name="T15" fmla="*/ 5 h 439"/>
                <a:gd name="T16" fmla="*/ 203 w 223"/>
                <a:gd name="T17" fmla="*/ 16 h 439"/>
                <a:gd name="T18" fmla="*/ 197 w 223"/>
                <a:gd name="T19" fmla="*/ 22 h 439"/>
                <a:gd name="T20" fmla="*/ 217 w 223"/>
                <a:gd name="T21" fmla="*/ 22 h 439"/>
                <a:gd name="T22" fmla="*/ 223 w 223"/>
                <a:gd name="T23" fmla="*/ 32 h 439"/>
                <a:gd name="T24" fmla="*/ 207 w 223"/>
                <a:gd name="T25" fmla="*/ 44 h 439"/>
                <a:gd name="T26" fmla="*/ 199 w 223"/>
                <a:gd name="T27" fmla="*/ 51 h 439"/>
                <a:gd name="T28" fmla="*/ 217 w 223"/>
                <a:gd name="T29" fmla="*/ 53 h 439"/>
                <a:gd name="T30" fmla="*/ 197 w 223"/>
                <a:gd name="T31" fmla="*/ 69 h 439"/>
                <a:gd name="T32" fmla="*/ 189 w 223"/>
                <a:gd name="T33" fmla="*/ 77 h 439"/>
                <a:gd name="T34" fmla="*/ 212 w 223"/>
                <a:gd name="T35" fmla="*/ 73 h 439"/>
                <a:gd name="T36" fmla="*/ 201 w 223"/>
                <a:gd name="T37" fmla="*/ 93 h 439"/>
                <a:gd name="T38" fmla="*/ 193 w 223"/>
                <a:gd name="T39" fmla="*/ 101 h 439"/>
                <a:gd name="T40" fmla="*/ 211 w 223"/>
                <a:gd name="T41" fmla="*/ 98 h 439"/>
                <a:gd name="T42" fmla="*/ 215 w 223"/>
                <a:gd name="T43" fmla="*/ 111 h 439"/>
                <a:gd name="T44" fmla="*/ 190 w 223"/>
                <a:gd name="T45" fmla="*/ 130 h 439"/>
                <a:gd name="T46" fmla="*/ 205 w 223"/>
                <a:gd name="T47" fmla="*/ 134 h 439"/>
                <a:gd name="T48" fmla="*/ 210 w 223"/>
                <a:gd name="T49" fmla="*/ 141 h 439"/>
                <a:gd name="T50" fmla="*/ 176 w 223"/>
                <a:gd name="T51" fmla="*/ 162 h 439"/>
                <a:gd name="T52" fmla="*/ 192 w 223"/>
                <a:gd name="T53" fmla="*/ 165 h 439"/>
                <a:gd name="T54" fmla="*/ 201 w 223"/>
                <a:gd name="T55" fmla="*/ 175 h 439"/>
                <a:gd name="T56" fmla="*/ 179 w 223"/>
                <a:gd name="T57" fmla="*/ 187 h 439"/>
                <a:gd name="T58" fmla="*/ 168 w 223"/>
                <a:gd name="T59" fmla="*/ 194 h 439"/>
                <a:gd name="T60" fmla="*/ 190 w 223"/>
                <a:gd name="T61" fmla="*/ 194 h 439"/>
                <a:gd name="T62" fmla="*/ 194 w 223"/>
                <a:gd name="T63" fmla="*/ 206 h 439"/>
                <a:gd name="T64" fmla="*/ 168 w 223"/>
                <a:gd name="T65" fmla="*/ 220 h 439"/>
                <a:gd name="T66" fmla="*/ 158 w 223"/>
                <a:gd name="T67" fmla="*/ 229 h 439"/>
                <a:gd name="T68" fmla="*/ 182 w 223"/>
                <a:gd name="T69" fmla="*/ 224 h 439"/>
                <a:gd name="T70" fmla="*/ 167 w 223"/>
                <a:gd name="T71" fmla="*/ 251 h 439"/>
                <a:gd name="T72" fmla="*/ 153 w 223"/>
                <a:gd name="T73" fmla="*/ 259 h 439"/>
                <a:gd name="T74" fmla="*/ 178 w 223"/>
                <a:gd name="T75" fmla="*/ 258 h 439"/>
                <a:gd name="T76" fmla="*/ 175 w 223"/>
                <a:gd name="T77" fmla="*/ 273 h 439"/>
                <a:gd name="T78" fmla="*/ 149 w 223"/>
                <a:gd name="T79" fmla="*/ 281 h 439"/>
                <a:gd name="T80" fmla="*/ 142 w 223"/>
                <a:gd name="T81" fmla="*/ 287 h 439"/>
                <a:gd name="T82" fmla="*/ 171 w 223"/>
                <a:gd name="T83" fmla="*/ 284 h 439"/>
                <a:gd name="T84" fmla="*/ 179 w 223"/>
                <a:gd name="T85" fmla="*/ 290 h 439"/>
                <a:gd name="T86" fmla="*/ 150 w 223"/>
                <a:gd name="T87" fmla="*/ 302 h 439"/>
                <a:gd name="T88" fmla="*/ 139 w 223"/>
                <a:gd name="T89" fmla="*/ 312 h 439"/>
                <a:gd name="T90" fmla="*/ 168 w 223"/>
                <a:gd name="T91" fmla="*/ 306 h 439"/>
                <a:gd name="T92" fmla="*/ 176 w 223"/>
                <a:gd name="T93" fmla="*/ 316 h 439"/>
                <a:gd name="T94" fmla="*/ 142 w 223"/>
                <a:gd name="T95" fmla="*/ 333 h 439"/>
                <a:gd name="T96" fmla="*/ 135 w 223"/>
                <a:gd name="T97" fmla="*/ 339 h 439"/>
                <a:gd name="T98" fmla="*/ 164 w 223"/>
                <a:gd name="T99" fmla="*/ 334 h 439"/>
                <a:gd name="T100" fmla="*/ 156 w 223"/>
                <a:gd name="T101" fmla="*/ 353 h 439"/>
                <a:gd name="T102" fmla="*/ 149 w 223"/>
                <a:gd name="T103" fmla="*/ 360 h 439"/>
                <a:gd name="T104" fmla="*/ 151 w 223"/>
                <a:gd name="T105" fmla="*/ 364 h 439"/>
                <a:gd name="T106" fmla="*/ 167 w 223"/>
                <a:gd name="T107" fmla="*/ 360 h 439"/>
                <a:gd name="T108" fmla="*/ 153 w 223"/>
                <a:gd name="T109" fmla="*/ 380 h 439"/>
                <a:gd name="T110" fmla="*/ 102 w 223"/>
                <a:gd name="T111" fmla="*/ 420 h 439"/>
                <a:gd name="T112" fmla="*/ 39 w 223"/>
                <a:gd name="T113" fmla="*/ 438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3" h="439">
                  <a:moveTo>
                    <a:pt x="21" y="439"/>
                  </a:moveTo>
                  <a:lnTo>
                    <a:pt x="16" y="438"/>
                  </a:lnTo>
                  <a:lnTo>
                    <a:pt x="12" y="436"/>
                  </a:lnTo>
                  <a:lnTo>
                    <a:pt x="7" y="436"/>
                  </a:lnTo>
                  <a:lnTo>
                    <a:pt x="2" y="435"/>
                  </a:lnTo>
                  <a:lnTo>
                    <a:pt x="2" y="434"/>
                  </a:lnTo>
                  <a:lnTo>
                    <a:pt x="2" y="431"/>
                  </a:lnTo>
                  <a:lnTo>
                    <a:pt x="0" y="430"/>
                  </a:lnTo>
                  <a:lnTo>
                    <a:pt x="0" y="428"/>
                  </a:lnTo>
                  <a:lnTo>
                    <a:pt x="12" y="418"/>
                  </a:lnTo>
                  <a:lnTo>
                    <a:pt x="23" y="409"/>
                  </a:lnTo>
                  <a:lnTo>
                    <a:pt x="34" y="399"/>
                  </a:lnTo>
                  <a:lnTo>
                    <a:pt x="43" y="389"/>
                  </a:lnTo>
                  <a:lnTo>
                    <a:pt x="53" y="378"/>
                  </a:lnTo>
                  <a:lnTo>
                    <a:pt x="63" y="367"/>
                  </a:lnTo>
                  <a:lnTo>
                    <a:pt x="71" y="355"/>
                  </a:lnTo>
                  <a:lnTo>
                    <a:pt x="78" y="342"/>
                  </a:lnTo>
                  <a:lnTo>
                    <a:pt x="89" y="256"/>
                  </a:lnTo>
                  <a:lnTo>
                    <a:pt x="93" y="170"/>
                  </a:lnTo>
                  <a:lnTo>
                    <a:pt x="91" y="84"/>
                  </a:lnTo>
                  <a:lnTo>
                    <a:pt x="86" y="0"/>
                  </a:lnTo>
                  <a:lnTo>
                    <a:pt x="103" y="0"/>
                  </a:lnTo>
                  <a:lnTo>
                    <a:pt x="120" y="1"/>
                  </a:lnTo>
                  <a:lnTo>
                    <a:pt x="136" y="1"/>
                  </a:lnTo>
                  <a:lnTo>
                    <a:pt x="153" y="1"/>
                  </a:lnTo>
                  <a:lnTo>
                    <a:pt x="169" y="3"/>
                  </a:lnTo>
                  <a:lnTo>
                    <a:pt x="186" y="3"/>
                  </a:lnTo>
                  <a:lnTo>
                    <a:pt x="203" y="3"/>
                  </a:lnTo>
                  <a:lnTo>
                    <a:pt x="219" y="3"/>
                  </a:lnTo>
                  <a:lnTo>
                    <a:pt x="219" y="4"/>
                  </a:lnTo>
                  <a:lnTo>
                    <a:pt x="221" y="4"/>
                  </a:lnTo>
                  <a:lnTo>
                    <a:pt x="221" y="5"/>
                  </a:lnTo>
                  <a:lnTo>
                    <a:pt x="221" y="7"/>
                  </a:lnTo>
                  <a:lnTo>
                    <a:pt x="215" y="11"/>
                  </a:lnTo>
                  <a:lnTo>
                    <a:pt x="210" y="14"/>
                  </a:lnTo>
                  <a:lnTo>
                    <a:pt x="203" y="16"/>
                  </a:lnTo>
                  <a:lnTo>
                    <a:pt x="197" y="18"/>
                  </a:lnTo>
                  <a:lnTo>
                    <a:pt x="197" y="19"/>
                  </a:lnTo>
                  <a:lnTo>
                    <a:pt x="197" y="21"/>
                  </a:lnTo>
                  <a:lnTo>
                    <a:pt x="197" y="22"/>
                  </a:lnTo>
                  <a:lnTo>
                    <a:pt x="197" y="23"/>
                  </a:lnTo>
                  <a:lnTo>
                    <a:pt x="204" y="22"/>
                  </a:lnTo>
                  <a:lnTo>
                    <a:pt x="210" y="22"/>
                  </a:lnTo>
                  <a:lnTo>
                    <a:pt x="217" y="22"/>
                  </a:lnTo>
                  <a:lnTo>
                    <a:pt x="222" y="22"/>
                  </a:lnTo>
                  <a:lnTo>
                    <a:pt x="222" y="25"/>
                  </a:lnTo>
                  <a:lnTo>
                    <a:pt x="223" y="29"/>
                  </a:lnTo>
                  <a:lnTo>
                    <a:pt x="223" y="32"/>
                  </a:lnTo>
                  <a:lnTo>
                    <a:pt x="223" y="36"/>
                  </a:lnTo>
                  <a:lnTo>
                    <a:pt x="217" y="40"/>
                  </a:lnTo>
                  <a:lnTo>
                    <a:pt x="211" y="43"/>
                  </a:lnTo>
                  <a:lnTo>
                    <a:pt x="207" y="44"/>
                  </a:lnTo>
                  <a:lnTo>
                    <a:pt x="200" y="46"/>
                  </a:lnTo>
                  <a:lnTo>
                    <a:pt x="200" y="47"/>
                  </a:lnTo>
                  <a:lnTo>
                    <a:pt x="200" y="48"/>
                  </a:lnTo>
                  <a:lnTo>
                    <a:pt x="199" y="51"/>
                  </a:lnTo>
                  <a:lnTo>
                    <a:pt x="199" y="53"/>
                  </a:lnTo>
                  <a:lnTo>
                    <a:pt x="204" y="53"/>
                  </a:lnTo>
                  <a:lnTo>
                    <a:pt x="211" y="53"/>
                  </a:lnTo>
                  <a:lnTo>
                    <a:pt x="217" y="53"/>
                  </a:lnTo>
                  <a:lnTo>
                    <a:pt x="222" y="53"/>
                  </a:lnTo>
                  <a:lnTo>
                    <a:pt x="214" y="59"/>
                  </a:lnTo>
                  <a:lnTo>
                    <a:pt x="205" y="65"/>
                  </a:lnTo>
                  <a:lnTo>
                    <a:pt x="197" y="69"/>
                  </a:lnTo>
                  <a:lnTo>
                    <a:pt x="189" y="72"/>
                  </a:lnTo>
                  <a:lnTo>
                    <a:pt x="189" y="73"/>
                  </a:lnTo>
                  <a:lnTo>
                    <a:pt x="189" y="75"/>
                  </a:lnTo>
                  <a:lnTo>
                    <a:pt x="189" y="77"/>
                  </a:lnTo>
                  <a:lnTo>
                    <a:pt x="189" y="79"/>
                  </a:lnTo>
                  <a:lnTo>
                    <a:pt x="197" y="77"/>
                  </a:lnTo>
                  <a:lnTo>
                    <a:pt x="205" y="75"/>
                  </a:lnTo>
                  <a:lnTo>
                    <a:pt x="212" y="73"/>
                  </a:lnTo>
                  <a:lnTo>
                    <a:pt x="221" y="72"/>
                  </a:lnTo>
                  <a:lnTo>
                    <a:pt x="217" y="82"/>
                  </a:lnTo>
                  <a:lnTo>
                    <a:pt x="210" y="89"/>
                  </a:lnTo>
                  <a:lnTo>
                    <a:pt x="201" y="93"/>
                  </a:lnTo>
                  <a:lnTo>
                    <a:pt x="193" y="96"/>
                  </a:lnTo>
                  <a:lnTo>
                    <a:pt x="193" y="97"/>
                  </a:lnTo>
                  <a:lnTo>
                    <a:pt x="193" y="100"/>
                  </a:lnTo>
                  <a:lnTo>
                    <a:pt x="193" y="101"/>
                  </a:lnTo>
                  <a:lnTo>
                    <a:pt x="193" y="104"/>
                  </a:lnTo>
                  <a:lnTo>
                    <a:pt x="200" y="102"/>
                  </a:lnTo>
                  <a:lnTo>
                    <a:pt x="207" y="100"/>
                  </a:lnTo>
                  <a:lnTo>
                    <a:pt x="211" y="98"/>
                  </a:lnTo>
                  <a:lnTo>
                    <a:pt x="217" y="97"/>
                  </a:lnTo>
                  <a:lnTo>
                    <a:pt x="215" y="102"/>
                  </a:lnTo>
                  <a:lnTo>
                    <a:pt x="215" y="107"/>
                  </a:lnTo>
                  <a:lnTo>
                    <a:pt x="215" y="111"/>
                  </a:lnTo>
                  <a:lnTo>
                    <a:pt x="214" y="116"/>
                  </a:lnTo>
                  <a:lnTo>
                    <a:pt x="204" y="120"/>
                  </a:lnTo>
                  <a:lnTo>
                    <a:pt x="196" y="125"/>
                  </a:lnTo>
                  <a:lnTo>
                    <a:pt x="190" y="130"/>
                  </a:lnTo>
                  <a:lnTo>
                    <a:pt x="186" y="138"/>
                  </a:lnTo>
                  <a:lnTo>
                    <a:pt x="193" y="138"/>
                  </a:lnTo>
                  <a:lnTo>
                    <a:pt x="200" y="136"/>
                  </a:lnTo>
                  <a:lnTo>
                    <a:pt x="205" y="134"/>
                  </a:lnTo>
                  <a:lnTo>
                    <a:pt x="211" y="133"/>
                  </a:lnTo>
                  <a:lnTo>
                    <a:pt x="211" y="136"/>
                  </a:lnTo>
                  <a:lnTo>
                    <a:pt x="211" y="138"/>
                  </a:lnTo>
                  <a:lnTo>
                    <a:pt x="210" y="141"/>
                  </a:lnTo>
                  <a:lnTo>
                    <a:pt x="210" y="144"/>
                  </a:lnTo>
                  <a:lnTo>
                    <a:pt x="197" y="151"/>
                  </a:lnTo>
                  <a:lnTo>
                    <a:pt x="186" y="158"/>
                  </a:lnTo>
                  <a:lnTo>
                    <a:pt x="176" y="162"/>
                  </a:lnTo>
                  <a:lnTo>
                    <a:pt x="172" y="165"/>
                  </a:lnTo>
                  <a:lnTo>
                    <a:pt x="178" y="166"/>
                  </a:lnTo>
                  <a:lnTo>
                    <a:pt x="183" y="166"/>
                  </a:lnTo>
                  <a:lnTo>
                    <a:pt x="192" y="165"/>
                  </a:lnTo>
                  <a:lnTo>
                    <a:pt x="204" y="163"/>
                  </a:lnTo>
                  <a:lnTo>
                    <a:pt x="203" y="166"/>
                  </a:lnTo>
                  <a:lnTo>
                    <a:pt x="203" y="170"/>
                  </a:lnTo>
                  <a:lnTo>
                    <a:pt x="201" y="175"/>
                  </a:lnTo>
                  <a:lnTo>
                    <a:pt x="201" y="179"/>
                  </a:lnTo>
                  <a:lnTo>
                    <a:pt x="193" y="181"/>
                  </a:lnTo>
                  <a:lnTo>
                    <a:pt x="187" y="184"/>
                  </a:lnTo>
                  <a:lnTo>
                    <a:pt x="179" y="187"/>
                  </a:lnTo>
                  <a:lnTo>
                    <a:pt x="168" y="190"/>
                  </a:lnTo>
                  <a:lnTo>
                    <a:pt x="168" y="191"/>
                  </a:lnTo>
                  <a:lnTo>
                    <a:pt x="168" y="193"/>
                  </a:lnTo>
                  <a:lnTo>
                    <a:pt x="168" y="194"/>
                  </a:lnTo>
                  <a:lnTo>
                    <a:pt x="168" y="195"/>
                  </a:lnTo>
                  <a:lnTo>
                    <a:pt x="175" y="194"/>
                  </a:lnTo>
                  <a:lnTo>
                    <a:pt x="183" y="194"/>
                  </a:lnTo>
                  <a:lnTo>
                    <a:pt x="190" y="194"/>
                  </a:lnTo>
                  <a:lnTo>
                    <a:pt x="197" y="194"/>
                  </a:lnTo>
                  <a:lnTo>
                    <a:pt x="196" y="198"/>
                  </a:lnTo>
                  <a:lnTo>
                    <a:pt x="196" y="202"/>
                  </a:lnTo>
                  <a:lnTo>
                    <a:pt x="194" y="206"/>
                  </a:lnTo>
                  <a:lnTo>
                    <a:pt x="193" y="209"/>
                  </a:lnTo>
                  <a:lnTo>
                    <a:pt x="185" y="213"/>
                  </a:lnTo>
                  <a:lnTo>
                    <a:pt x="176" y="216"/>
                  </a:lnTo>
                  <a:lnTo>
                    <a:pt x="168" y="220"/>
                  </a:lnTo>
                  <a:lnTo>
                    <a:pt x="160" y="224"/>
                  </a:lnTo>
                  <a:lnTo>
                    <a:pt x="158" y="226"/>
                  </a:lnTo>
                  <a:lnTo>
                    <a:pt x="158" y="227"/>
                  </a:lnTo>
                  <a:lnTo>
                    <a:pt x="158" y="229"/>
                  </a:lnTo>
                  <a:lnTo>
                    <a:pt x="157" y="230"/>
                  </a:lnTo>
                  <a:lnTo>
                    <a:pt x="165" y="229"/>
                  </a:lnTo>
                  <a:lnTo>
                    <a:pt x="174" y="226"/>
                  </a:lnTo>
                  <a:lnTo>
                    <a:pt x="182" y="224"/>
                  </a:lnTo>
                  <a:lnTo>
                    <a:pt x="192" y="224"/>
                  </a:lnTo>
                  <a:lnTo>
                    <a:pt x="186" y="238"/>
                  </a:lnTo>
                  <a:lnTo>
                    <a:pt x="178" y="245"/>
                  </a:lnTo>
                  <a:lnTo>
                    <a:pt x="167" y="251"/>
                  </a:lnTo>
                  <a:lnTo>
                    <a:pt x="153" y="254"/>
                  </a:lnTo>
                  <a:lnTo>
                    <a:pt x="153" y="255"/>
                  </a:lnTo>
                  <a:lnTo>
                    <a:pt x="153" y="256"/>
                  </a:lnTo>
                  <a:lnTo>
                    <a:pt x="153" y="259"/>
                  </a:lnTo>
                  <a:lnTo>
                    <a:pt x="153" y="260"/>
                  </a:lnTo>
                  <a:lnTo>
                    <a:pt x="161" y="259"/>
                  </a:lnTo>
                  <a:lnTo>
                    <a:pt x="169" y="258"/>
                  </a:lnTo>
                  <a:lnTo>
                    <a:pt x="178" y="258"/>
                  </a:lnTo>
                  <a:lnTo>
                    <a:pt x="186" y="256"/>
                  </a:lnTo>
                  <a:lnTo>
                    <a:pt x="183" y="263"/>
                  </a:lnTo>
                  <a:lnTo>
                    <a:pt x="179" y="269"/>
                  </a:lnTo>
                  <a:lnTo>
                    <a:pt x="175" y="273"/>
                  </a:lnTo>
                  <a:lnTo>
                    <a:pt x="169" y="276"/>
                  </a:lnTo>
                  <a:lnTo>
                    <a:pt x="163" y="278"/>
                  </a:lnTo>
                  <a:lnTo>
                    <a:pt x="156" y="280"/>
                  </a:lnTo>
                  <a:lnTo>
                    <a:pt x="149" y="281"/>
                  </a:lnTo>
                  <a:lnTo>
                    <a:pt x="142" y="281"/>
                  </a:lnTo>
                  <a:lnTo>
                    <a:pt x="142" y="283"/>
                  </a:lnTo>
                  <a:lnTo>
                    <a:pt x="142" y="284"/>
                  </a:lnTo>
                  <a:lnTo>
                    <a:pt x="142" y="287"/>
                  </a:lnTo>
                  <a:lnTo>
                    <a:pt x="140" y="288"/>
                  </a:lnTo>
                  <a:lnTo>
                    <a:pt x="150" y="287"/>
                  </a:lnTo>
                  <a:lnTo>
                    <a:pt x="160" y="285"/>
                  </a:lnTo>
                  <a:lnTo>
                    <a:pt x="171" y="284"/>
                  </a:lnTo>
                  <a:lnTo>
                    <a:pt x="181" y="283"/>
                  </a:lnTo>
                  <a:lnTo>
                    <a:pt x="179" y="285"/>
                  </a:lnTo>
                  <a:lnTo>
                    <a:pt x="179" y="287"/>
                  </a:lnTo>
                  <a:lnTo>
                    <a:pt x="179" y="290"/>
                  </a:lnTo>
                  <a:lnTo>
                    <a:pt x="179" y="292"/>
                  </a:lnTo>
                  <a:lnTo>
                    <a:pt x="169" y="295"/>
                  </a:lnTo>
                  <a:lnTo>
                    <a:pt x="160" y="299"/>
                  </a:lnTo>
                  <a:lnTo>
                    <a:pt x="150" y="302"/>
                  </a:lnTo>
                  <a:lnTo>
                    <a:pt x="140" y="306"/>
                  </a:lnTo>
                  <a:lnTo>
                    <a:pt x="139" y="308"/>
                  </a:lnTo>
                  <a:lnTo>
                    <a:pt x="139" y="309"/>
                  </a:lnTo>
                  <a:lnTo>
                    <a:pt x="139" y="312"/>
                  </a:lnTo>
                  <a:lnTo>
                    <a:pt x="139" y="313"/>
                  </a:lnTo>
                  <a:lnTo>
                    <a:pt x="149" y="310"/>
                  </a:lnTo>
                  <a:lnTo>
                    <a:pt x="158" y="309"/>
                  </a:lnTo>
                  <a:lnTo>
                    <a:pt x="168" y="306"/>
                  </a:lnTo>
                  <a:lnTo>
                    <a:pt x="178" y="305"/>
                  </a:lnTo>
                  <a:lnTo>
                    <a:pt x="176" y="308"/>
                  </a:lnTo>
                  <a:lnTo>
                    <a:pt x="176" y="312"/>
                  </a:lnTo>
                  <a:lnTo>
                    <a:pt x="176" y="316"/>
                  </a:lnTo>
                  <a:lnTo>
                    <a:pt x="176" y="319"/>
                  </a:lnTo>
                  <a:lnTo>
                    <a:pt x="165" y="324"/>
                  </a:lnTo>
                  <a:lnTo>
                    <a:pt x="153" y="328"/>
                  </a:lnTo>
                  <a:lnTo>
                    <a:pt x="142" y="333"/>
                  </a:lnTo>
                  <a:lnTo>
                    <a:pt x="136" y="335"/>
                  </a:lnTo>
                  <a:lnTo>
                    <a:pt x="135" y="337"/>
                  </a:lnTo>
                  <a:lnTo>
                    <a:pt x="135" y="338"/>
                  </a:lnTo>
                  <a:lnTo>
                    <a:pt x="135" y="339"/>
                  </a:lnTo>
                  <a:lnTo>
                    <a:pt x="135" y="341"/>
                  </a:lnTo>
                  <a:lnTo>
                    <a:pt x="145" y="338"/>
                  </a:lnTo>
                  <a:lnTo>
                    <a:pt x="154" y="337"/>
                  </a:lnTo>
                  <a:lnTo>
                    <a:pt x="164" y="334"/>
                  </a:lnTo>
                  <a:lnTo>
                    <a:pt x="174" y="333"/>
                  </a:lnTo>
                  <a:lnTo>
                    <a:pt x="171" y="342"/>
                  </a:lnTo>
                  <a:lnTo>
                    <a:pt x="164" y="349"/>
                  </a:lnTo>
                  <a:lnTo>
                    <a:pt x="156" y="353"/>
                  </a:lnTo>
                  <a:lnTo>
                    <a:pt x="149" y="356"/>
                  </a:lnTo>
                  <a:lnTo>
                    <a:pt x="149" y="357"/>
                  </a:lnTo>
                  <a:lnTo>
                    <a:pt x="149" y="359"/>
                  </a:lnTo>
                  <a:lnTo>
                    <a:pt x="149" y="360"/>
                  </a:lnTo>
                  <a:lnTo>
                    <a:pt x="149" y="362"/>
                  </a:lnTo>
                  <a:lnTo>
                    <a:pt x="150" y="362"/>
                  </a:lnTo>
                  <a:lnTo>
                    <a:pt x="151" y="363"/>
                  </a:lnTo>
                  <a:lnTo>
                    <a:pt x="151" y="364"/>
                  </a:lnTo>
                  <a:lnTo>
                    <a:pt x="153" y="366"/>
                  </a:lnTo>
                  <a:lnTo>
                    <a:pt x="158" y="364"/>
                  </a:lnTo>
                  <a:lnTo>
                    <a:pt x="163" y="362"/>
                  </a:lnTo>
                  <a:lnTo>
                    <a:pt x="167" y="360"/>
                  </a:lnTo>
                  <a:lnTo>
                    <a:pt x="172" y="359"/>
                  </a:lnTo>
                  <a:lnTo>
                    <a:pt x="167" y="369"/>
                  </a:lnTo>
                  <a:lnTo>
                    <a:pt x="160" y="374"/>
                  </a:lnTo>
                  <a:lnTo>
                    <a:pt x="153" y="380"/>
                  </a:lnTo>
                  <a:lnTo>
                    <a:pt x="150" y="393"/>
                  </a:lnTo>
                  <a:lnTo>
                    <a:pt x="133" y="403"/>
                  </a:lnTo>
                  <a:lnTo>
                    <a:pt x="117" y="413"/>
                  </a:lnTo>
                  <a:lnTo>
                    <a:pt x="102" y="420"/>
                  </a:lnTo>
                  <a:lnTo>
                    <a:pt x="88" y="427"/>
                  </a:lnTo>
                  <a:lnTo>
                    <a:pt x="72" y="432"/>
                  </a:lnTo>
                  <a:lnTo>
                    <a:pt x="57" y="436"/>
                  </a:lnTo>
                  <a:lnTo>
                    <a:pt x="39" y="438"/>
                  </a:lnTo>
                  <a:lnTo>
                    <a:pt x="21" y="439"/>
                  </a:lnTo>
                  <a:close/>
                </a:path>
              </a:pathLst>
            </a:custGeom>
            <a:solidFill>
              <a:srgbClr val="F2D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6880225" y="2422525"/>
              <a:ext cx="131763" cy="69850"/>
            </a:xfrm>
            <a:custGeom>
              <a:avLst/>
              <a:gdLst>
                <a:gd name="T0" fmla="*/ 120 w 166"/>
                <a:gd name="T1" fmla="*/ 87 h 87"/>
                <a:gd name="T2" fmla="*/ 104 w 166"/>
                <a:gd name="T3" fmla="*/ 85 h 87"/>
                <a:gd name="T4" fmla="*/ 87 w 166"/>
                <a:gd name="T5" fmla="*/ 84 h 87"/>
                <a:gd name="T6" fmla="*/ 72 w 166"/>
                <a:gd name="T7" fmla="*/ 83 h 87"/>
                <a:gd name="T8" fmla="*/ 58 w 166"/>
                <a:gd name="T9" fmla="*/ 81 h 87"/>
                <a:gd name="T10" fmla="*/ 43 w 166"/>
                <a:gd name="T11" fmla="*/ 79 h 87"/>
                <a:gd name="T12" fmla="*/ 29 w 166"/>
                <a:gd name="T13" fmla="*/ 76 h 87"/>
                <a:gd name="T14" fmla="*/ 14 w 166"/>
                <a:gd name="T15" fmla="*/ 72 h 87"/>
                <a:gd name="T16" fmla="*/ 0 w 166"/>
                <a:gd name="T17" fmla="*/ 66 h 87"/>
                <a:gd name="T18" fmla="*/ 0 w 166"/>
                <a:gd name="T19" fmla="*/ 63 h 87"/>
                <a:gd name="T20" fmla="*/ 0 w 166"/>
                <a:gd name="T21" fmla="*/ 60 h 87"/>
                <a:gd name="T22" fmla="*/ 0 w 166"/>
                <a:gd name="T23" fmla="*/ 59 h 87"/>
                <a:gd name="T24" fmla="*/ 0 w 166"/>
                <a:gd name="T25" fmla="*/ 56 h 87"/>
                <a:gd name="T26" fmla="*/ 8 w 166"/>
                <a:gd name="T27" fmla="*/ 51 h 87"/>
                <a:gd name="T28" fmla="*/ 16 w 166"/>
                <a:gd name="T29" fmla="*/ 45 h 87"/>
                <a:gd name="T30" fmla="*/ 28 w 166"/>
                <a:gd name="T31" fmla="*/ 41 h 87"/>
                <a:gd name="T32" fmla="*/ 39 w 166"/>
                <a:gd name="T33" fmla="*/ 37 h 87"/>
                <a:gd name="T34" fmla="*/ 50 w 166"/>
                <a:gd name="T35" fmla="*/ 33 h 87"/>
                <a:gd name="T36" fmla="*/ 61 w 166"/>
                <a:gd name="T37" fmla="*/ 29 h 87"/>
                <a:gd name="T38" fmla="*/ 71 w 166"/>
                <a:gd name="T39" fmla="*/ 23 h 87"/>
                <a:gd name="T40" fmla="*/ 80 w 166"/>
                <a:gd name="T41" fmla="*/ 18 h 87"/>
                <a:gd name="T42" fmla="*/ 83 w 166"/>
                <a:gd name="T43" fmla="*/ 13 h 87"/>
                <a:gd name="T44" fmla="*/ 87 w 166"/>
                <a:gd name="T45" fmla="*/ 8 h 87"/>
                <a:gd name="T46" fmla="*/ 91 w 166"/>
                <a:gd name="T47" fmla="*/ 4 h 87"/>
                <a:gd name="T48" fmla="*/ 94 w 166"/>
                <a:gd name="T49" fmla="*/ 0 h 87"/>
                <a:gd name="T50" fmla="*/ 102 w 166"/>
                <a:gd name="T51" fmla="*/ 0 h 87"/>
                <a:gd name="T52" fmla="*/ 111 w 166"/>
                <a:gd name="T53" fmla="*/ 1 h 87"/>
                <a:gd name="T54" fmla="*/ 119 w 166"/>
                <a:gd name="T55" fmla="*/ 4 h 87"/>
                <a:gd name="T56" fmla="*/ 129 w 166"/>
                <a:gd name="T57" fmla="*/ 6 h 87"/>
                <a:gd name="T58" fmla="*/ 137 w 166"/>
                <a:gd name="T59" fmla="*/ 9 h 87"/>
                <a:gd name="T60" fmla="*/ 147 w 166"/>
                <a:gd name="T61" fmla="*/ 13 h 87"/>
                <a:gd name="T62" fmla="*/ 155 w 166"/>
                <a:gd name="T63" fmla="*/ 16 h 87"/>
                <a:gd name="T64" fmla="*/ 165 w 166"/>
                <a:gd name="T65" fmla="*/ 19 h 87"/>
                <a:gd name="T66" fmla="*/ 166 w 166"/>
                <a:gd name="T67" fmla="*/ 22 h 87"/>
                <a:gd name="T68" fmla="*/ 165 w 166"/>
                <a:gd name="T69" fmla="*/ 30 h 87"/>
                <a:gd name="T70" fmla="*/ 163 w 166"/>
                <a:gd name="T71" fmla="*/ 49 h 87"/>
                <a:gd name="T72" fmla="*/ 159 w 166"/>
                <a:gd name="T73" fmla="*/ 84 h 87"/>
                <a:gd name="T74" fmla="*/ 155 w 166"/>
                <a:gd name="T75" fmla="*/ 85 h 87"/>
                <a:gd name="T76" fmla="*/ 151 w 166"/>
                <a:gd name="T77" fmla="*/ 87 h 87"/>
                <a:gd name="T78" fmla="*/ 140 w 166"/>
                <a:gd name="T79" fmla="*/ 87 h 87"/>
                <a:gd name="T80" fmla="*/ 120 w 166"/>
                <a:gd name="T81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6" h="87">
                  <a:moveTo>
                    <a:pt x="120" y="87"/>
                  </a:moveTo>
                  <a:lnTo>
                    <a:pt x="104" y="85"/>
                  </a:lnTo>
                  <a:lnTo>
                    <a:pt x="87" y="84"/>
                  </a:lnTo>
                  <a:lnTo>
                    <a:pt x="72" y="83"/>
                  </a:lnTo>
                  <a:lnTo>
                    <a:pt x="58" y="81"/>
                  </a:lnTo>
                  <a:lnTo>
                    <a:pt x="43" y="79"/>
                  </a:lnTo>
                  <a:lnTo>
                    <a:pt x="29" y="76"/>
                  </a:lnTo>
                  <a:lnTo>
                    <a:pt x="14" y="72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0" y="60"/>
                  </a:lnTo>
                  <a:lnTo>
                    <a:pt x="0" y="59"/>
                  </a:lnTo>
                  <a:lnTo>
                    <a:pt x="0" y="56"/>
                  </a:lnTo>
                  <a:lnTo>
                    <a:pt x="8" y="51"/>
                  </a:lnTo>
                  <a:lnTo>
                    <a:pt x="16" y="45"/>
                  </a:lnTo>
                  <a:lnTo>
                    <a:pt x="28" y="41"/>
                  </a:lnTo>
                  <a:lnTo>
                    <a:pt x="39" y="37"/>
                  </a:lnTo>
                  <a:lnTo>
                    <a:pt x="50" y="33"/>
                  </a:lnTo>
                  <a:lnTo>
                    <a:pt x="61" y="29"/>
                  </a:lnTo>
                  <a:lnTo>
                    <a:pt x="71" y="23"/>
                  </a:lnTo>
                  <a:lnTo>
                    <a:pt x="80" y="18"/>
                  </a:lnTo>
                  <a:lnTo>
                    <a:pt x="83" y="13"/>
                  </a:lnTo>
                  <a:lnTo>
                    <a:pt x="87" y="8"/>
                  </a:lnTo>
                  <a:lnTo>
                    <a:pt x="91" y="4"/>
                  </a:lnTo>
                  <a:lnTo>
                    <a:pt x="94" y="0"/>
                  </a:lnTo>
                  <a:lnTo>
                    <a:pt x="102" y="0"/>
                  </a:lnTo>
                  <a:lnTo>
                    <a:pt x="111" y="1"/>
                  </a:lnTo>
                  <a:lnTo>
                    <a:pt x="119" y="4"/>
                  </a:lnTo>
                  <a:lnTo>
                    <a:pt x="129" y="6"/>
                  </a:lnTo>
                  <a:lnTo>
                    <a:pt x="137" y="9"/>
                  </a:lnTo>
                  <a:lnTo>
                    <a:pt x="147" y="13"/>
                  </a:lnTo>
                  <a:lnTo>
                    <a:pt x="155" y="16"/>
                  </a:lnTo>
                  <a:lnTo>
                    <a:pt x="165" y="19"/>
                  </a:lnTo>
                  <a:lnTo>
                    <a:pt x="166" y="22"/>
                  </a:lnTo>
                  <a:lnTo>
                    <a:pt x="165" y="30"/>
                  </a:lnTo>
                  <a:lnTo>
                    <a:pt x="163" y="49"/>
                  </a:lnTo>
                  <a:lnTo>
                    <a:pt x="159" y="84"/>
                  </a:lnTo>
                  <a:lnTo>
                    <a:pt x="155" y="85"/>
                  </a:lnTo>
                  <a:lnTo>
                    <a:pt x="151" y="87"/>
                  </a:lnTo>
                  <a:lnTo>
                    <a:pt x="140" y="87"/>
                  </a:lnTo>
                  <a:lnTo>
                    <a:pt x="120" y="8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7294563" y="2154238"/>
              <a:ext cx="100013" cy="334963"/>
            </a:xfrm>
            <a:custGeom>
              <a:avLst/>
              <a:gdLst>
                <a:gd name="T0" fmla="*/ 11 w 126"/>
                <a:gd name="T1" fmla="*/ 422 h 422"/>
                <a:gd name="T2" fmla="*/ 8 w 126"/>
                <a:gd name="T3" fmla="*/ 422 h 422"/>
                <a:gd name="T4" fmla="*/ 6 w 126"/>
                <a:gd name="T5" fmla="*/ 420 h 422"/>
                <a:gd name="T6" fmla="*/ 3 w 126"/>
                <a:gd name="T7" fmla="*/ 420 h 422"/>
                <a:gd name="T8" fmla="*/ 0 w 126"/>
                <a:gd name="T9" fmla="*/ 420 h 422"/>
                <a:gd name="T10" fmla="*/ 4 w 126"/>
                <a:gd name="T11" fmla="*/ 412 h 422"/>
                <a:gd name="T12" fmla="*/ 10 w 126"/>
                <a:gd name="T13" fmla="*/ 404 h 422"/>
                <a:gd name="T14" fmla="*/ 20 w 126"/>
                <a:gd name="T15" fmla="*/ 394 h 422"/>
                <a:gd name="T16" fmla="*/ 31 w 126"/>
                <a:gd name="T17" fmla="*/ 386 h 422"/>
                <a:gd name="T18" fmla="*/ 42 w 126"/>
                <a:gd name="T19" fmla="*/ 376 h 422"/>
                <a:gd name="T20" fmla="*/ 53 w 126"/>
                <a:gd name="T21" fmla="*/ 366 h 422"/>
                <a:gd name="T22" fmla="*/ 62 w 126"/>
                <a:gd name="T23" fmla="*/ 358 h 422"/>
                <a:gd name="T24" fmla="*/ 69 w 126"/>
                <a:gd name="T25" fmla="*/ 348 h 422"/>
                <a:gd name="T26" fmla="*/ 76 w 126"/>
                <a:gd name="T27" fmla="*/ 265 h 422"/>
                <a:gd name="T28" fmla="*/ 79 w 126"/>
                <a:gd name="T29" fmla="*/ 181 h 422"/>
                <a:gd name="T30" fmla="*/ 78 w 126"/>
                <a:gd name="T31" fmla="*/ 96 h 422"/>
                <a:gd name="T32" fmla="*/ 75 w 126"/>
                <a:gd name="T33" fmla="*/ 14 h 422"/>
                <a:gd name="T34" fmla="*/ 76 w 126"/>
                <a:gd name="T35" fmla="*/ 10 h 422"/>
                <a:gd name="T36" fmla="*/ 76 w 126"/>
                <a:gd name="T37" fmla="*/ 7 h 422"/>
                <a:gd name="T38" fmla="*/ 76 w 126"/>
                <a:gd name="T39" fmla="*/ 3 h 422"/>
                <a:gd name="T40" fmla="*/ 78 w 126"/>
                <a:gd name="T41" fmla="*/ 0 h 422"/>
                <a:gd name="T42" fmla="*/ 94 w 126"/>
                <a:gd name="T43" fmla="*/ 2 h 422"/>
                <a:gd name="T44" fmla="*/ 104 w 126"/>
                <a:gd name="T45" fmla="*/ 3 h 422"/>
                <a:gd name="T46" fmla="*/ 111 w 126"/>
                <a:gd name="T47" fmla="*/ 4 h 422"/>
                <a:gd name="T48" fmla="*/ 116 w 126"/>
                <a:gd name="T49" fmla="*/ 6 h 422"/>
                <a:gd name="T50" fmla="*/ 122 w 126"/>
                <a:gd name="T51" fmla="*/ 90 h 422"/>
                <a:gd name="T52" fmla="*/ 126 w 126"/>
                <a:gd name="T53" fmla="*/ 179 h 422"/>
                <a:gd name="T54" fmla="*/ 122 w 126"/>
                <a:gd name="T55" fmla="*/ 268 h 422"/>
                <a:gd name="T56" fmla="*/ 107 w 126"/>
                <a:gd name="T57" fmla="*/ 352 h 422"/>
                <a:gd name="T58" fmla="*/ 97 w 126"/>
                <a:gd name="T59" fmla="*/ 368 h 422"/>
                <a:gd name="T60" fmla="*/ 87 w 126"/>
                <a:gd name="T61" fmla="*/ 381 h 422"/>
                <a:gd name="T62" fmla="*/ 78 w 126"/>
                <a:gd name="T63" fmla="*/ 393 h 422"/>
                <a:gd name="T64" fmla="*/ 68 w 126"/>
                <a:gd name="T65" fmla="*/ 402 h 422"/>
                <a:gd name="T66" fmla="*/ 57 w 126"/>
                <a:gd name="T67" fmla="*/ 409 h 422"/>
                <a:gd name="T68" fmla="*/ 44 w 126"/>
                <a:gd name="T69" fmla="*/ 415 h 422"/>
                <a:gd name="T70" fmla="*/ 29 w 126"/>
                <a:gd name="T71" fmla="*/ 419 h 422"/>
                <a:gd name="T72" fmla="*/ 11 w 126"/>
                <a:gd name="T73" fmla="*/ 422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6" h="422">
                  <a:moveTo>
                    <a:pt x="11" y="422"/>
                  </a:moveTo>
                  <a:lnTo>
                    <a:pt x="8" y="422"/>
                  </a:lnTo>
                  <a:lnTo>
                    <a:pt x="6" y="420"/>
                  </a:lnTo>
                  <a:lnTo>
                    <a:pt x="3" y="420"/>
                  </a:lnTo>
                  <a:lnTo>
                    <a:pt x="0" y="420"/>
                  </a:lnTo>
                  <a:lnTo>
                    <a:pt x="4" y="412"/>
                  </a:lnTo>
                  <a:lnTo>
                    <a:pt x="10" y="404"/>
                  </a:lnTo>
                  <a:lnTo>
                    <a:pt x="20" y="394"/>
                  </a:lnTo>
                  <a:lnTo>
                    <a:pt x="31" y="386"/>
                  </a:lnTo>
                  <a:lnTo>
                    <a:pt x="42" y="376"/>
                  </a:lnTo>
                  <a:lnTo>
                    <a:pt x="53" y="366"/>
                  </a:lnTo>
                  <a:lnTo>
                    <a:pt x="62" y="358"/>
                  </a:lnTo>
                  <a:lnTo>
                    <a:pt x="69" y="348"/>
                  </a:lnTo>
                  <a:lnTo>
                    <a:pt x="76" y="265"/>
                  </a:lnTo>
                  <a:lnTo>
                    <a:pt x="79" y="181"/>
                  </a:lnTo>
                  <a:lnTo>
                    <a:pt x="78" y="96"/>
                  </a:lnTo>
                  <a:lnTo>
                    <a:pt x="75" y="14"/>
                  </a:lnTo>
                  <a:lnTo>
                    <a:pt x="76" y="10"/>
                  </a:lnTo>
                  <a:lnTo>
                    <a:pt x="76" y="7"/>
                  </a:lnTo>
                  <a:lnTo>
                    <a:pt x="76" y="3"/>
                  </a:lnTo>
                  <a:lnTo>
                    <a:pt x="78" y="0"/>
                  </a:lnTo>
                  <a:lnTo>
                    <a:pt x="94" y="2"/>
                  </a:lnTo>
                  <a:lnTo>
                    <a:pt x="104" y="3"/>
                  </a:lnTo>
                  <a:lnTo>
                    <a:pt x="111" y="4"/>
                  </a:lnTo>
                  <a:lnTo>
                    <a:pt x="116" y="6"/>
                  </a:lnTo>
                  <a:lnTo>
                    <a:pt x="122" y="90"/>
                  </a:lnTo>
                  <a:lnTo>
                    <a:pt x="126" y="179"/>
                  </a:lnTo>
                  <a:lnTo>
                    <a:pt x="122" y="268"/>
                  </a:lnTo>
                  <a:lnTo>
                    <a:pt x="107" y="352"/>
                  </a:lnTo>
                  <a:lnTo>
                    <a:pt x="97" y="368"/>
                  </a:lnTo>
                  <a:lnTo>
                    <a:pt x="87" y="381"/>
                  </a:lnTo>
                  <a:lnTo>
                    <a:pt x="78" y="393"/>
                  </a:lnTo>
                  <a:lnTo>
                    <a:pt x="68" y="402"/>
                  </a:lnTo>
                  <a:lnTo>
                    <a:pt x="57" y="409"/>
                  </a:lnTo>
                  <a:lnTo>
                    <a:pt x="44" y="415"/>
                  </a:lnTo>
                  <a:lnTo>
                    <a:pt x="29" y="419"/>
                  </a:lnTo>
                  <a:lnTo>
                    <a:pt x="11" y="422"/>
                  </a:lnTo>
                  <a:close/>
                </a:path>
              </a:pathLst>
            </a:custGeom>
            <a:solidFill>
              <a:srgbClr val="F2D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7734300" y="1984375"/>
              <a:ext cx="55563" cy="469900"/>
            </a:xfrm>
            <a:custGeom>
              <a:avLst/>
              <a:gdLst>
                <a:gd name="T0" fmla="*/ 0 w 70"/>
                <a:gd name="T1" fmla="*/ 528 h 590"/>
                <a:gd name="T2" fmla="*/ 22 w 70"/>
                <a:gd name="T3" fmla="*/ 0 h 590"/>
                <a:gd name="T4" fmla="*/ 56 w 70"/>
                <a:gd name="T5" fmla="*/ 10 h 590"/>
                <a:gd name="T6" fmla="*/ 40 w 70"/>
                <a:gd name="T7" fmla="*/ 22 h 590"/>
                <a:gd name="T8" fmla="*/ 58 w 70"/>
                <a:gd name="T9" fmla="*/ 26 h 590"/>
                <a:gd name="T10" fmla="*/ 57 w 70"/>
                <a:gd name="T11" fmla="*/ 36 h 590"/>
                <a:gd name="T12" fmla="*/ 36 w 70"/>
                <a:gd name="T13" fmla="*/ 44 h 590"/>
                <a:gd name="T14" fmla="*/ 56 w 70"/>
                <a:gd name="T15" fmla="*/ 46 h 590"/>
                <a:gd name="T16" fmla="*/ 63 w 70"/>
                <a:gd name="T17" fmla="*/ 58 h 590"/>
                <a:gd name="T18" fmla="*/ 36 w 70"/>
                <a:gd name="T19" fmla="*/ 69 h 590"/>
                <a:gd name="T20" fmla="*/ 54 w 70"/>
                <a:gd name="T21" fmla="*/ 72 h 590"/>
                <a:gd name="T22" fmla="*/ 67 w 70"/>
                <a:gd name="T23" fmla="*/ 77 h 590"/>
                <a:gd name="T24" fmla="*/ 39 w 70"/>
                <a:gd name="T25" fmla="*/ 90 h 590"/>
                <a:gd name="T26" fmla="*/ 45 w 70"/>
                <a:gd name="T27" fmla="*/ 97 h 590"/>
                <a:gd name="T28" fmla="*/ 68 w 70"/>
                <a:gd name="T29" fmla="*/ 98 h 590"/>
                <a:gd name="T30" fmla="*/ 40 w 70"/>
                <a:gd name="T31" fmla="*/ 116 h 590"/>
                <a:gd name="T32" fmla="*/ 70 w 70"/>
                <a:gd name="T33" fmla="*/ 119 h 590"/>
                <a:gd name="T34" fmla="*/ 61 w 70"/>
                <a:gd name="T35" fmla="*/ 140 h 590"/>
                <a:gd name="T36" fmla="*/ 42 w 70"/>
                <a:gd name="T37" fmla="*/ 152 h 590"/>
                <a:gd name="T38" fmla="*/ 63 w 70"/>
                <a:gd name="T39" fmla="*/ 154 h 590"/>
                <a:gd name="T40" fmla="*/ 35 w 70"/>
                <a:gd name="T41" fmla="*/ 176 h 590"/>
                <a:gd name="T42" fmla="*/ 43 w 70"/>
                <a:gd name="T43" fmla="*/ 181 h 590"/>
                <a:gd name="T44" fmla="*/ 68 w 70"/>
                <a:gd name="T45" fmla="*/ 177 h 590"/>
                <a:gd name="T46" fmla="*/ 45 w 70"/>
                <a:gd name="T47" fmla="*/ 194 h 590"/>
                <a:gd name="T48" fmla="*/ 36 w 70"/>
                <a:gd name="T49" fmla="*/ 206 h 590"/>
                <a:gd name="T50" fmla="*/ 68 w 70"/>
                <a:gd name="T51" fmla="*/ 201 h 590"/>
                <a:gd name="T52" fmla="*/ 50 w 70"/>
                <a:gd name="T53" fmla="*/ 222 h 590"/>
                <a:gd name="T54" fmla="*/ 32 w 70"/>
                <a:gd name="T55" fmla="*/ 237 h 590"/>
                <a:gd name="T56" fmla="*/ 67 w 70"/>
                <a:gd name="T57" fmla="*/ 231 h 590"/>
                <a:gd name="T58" fmla="*/ 54 w 70"/>
                <a:gd name="T59" fmla="*/ 255 h 590"/>
                <a:gd name="T60" fmla="*/ 28 w 70"/>
                <a:gd name="T61" fmla="*/ 272 h 590"/>
                <a:gd name="T62" fmla="*/ 54 w 70"/>
                <a:gd name="T63" fmla="*/ 269 h 590"/>
                <a:gd name="T64" fmla="*/ 29 w 70"/>
                <a:gd name="T65" fmla="*/ 298 h 590"/>
                <a:gd name="T66" fmla="*/ 36 w 70"/>
                <a:gd name="T67" fmla="*/ 302 h 590"/>
                <a:gd name="T68" fmla="*/ 60 w 70"/>
                <a:gd name="T69" fmla="*/ 306 h 590"/>
                <a:gd name="T70" fmla="*/ 32 w 70"/>
                <a:gd name="T71" fmla="*/ 328 h 590"/>
                <a:gd name="T72" fmla="*/ 25 w 70"/>
                <a:gd name="T73" fmla="*/ 339 h 590"/>
                <a:gd name="T74" fmla="*/ 57 w 70"/>
                <a:gd name="T75" fmla="*/ 333 h 590"/>
                <a:gd name="T76" fmla="*/ 43 w 70"/>
                <a:gd name="T77" fmla="*/ 352 h 590"/>
                <a:gd name="T78" fmla="*/ 28 w 70"/>
                <a:gd name="T79" fmla="*/ 364 h 590"/>
                <a:gd name="T80" fmla="*/ 56 w 70"/>
                <a:gd name="T81" fmla="*/ 360 h 590"/>
                <a:gd name="T82" fmla="*/ 40 w 70"/>
                <a:gd name="T83" fmla="*/ 382 h 590"/>
                <a:gd name="T84" fmla="*/ 25 w 70"/>
                <a:gd name="T85" fmla="*/ 395 h 590"/>
                <a:gd name="T86" fmla="*/ 45 w 70"/>
                <a:gd name="T87" fmla="*/ 389 h 590"/>
                <a:gd name="T88" fmla="*/ 50 w 70"/>
                <a:gd name="T89" fmla="*/ 409 h 590"/>
                <a:gd name="T90" fmla="*/ 22 w 70"/>
                <a:gd name="T91" fmla="*/ 427 h 590"/>
                <a:gd name="T92" fmla="*/ 43 w 70"/>
                <a:gd name="T93" fmla="*/ 425 h 590"/>
                <a:gd name="T94" fmla="*/ 49 w 70"/>
                <a:gd name="T95" fmla="*/ 434 h 590"/>
                <a:gd name="T96" fmla="*/ 22 w 70"/>
                <a:gd name="T97" fmla="*/ 449 h 590"/>
                <a:gd name="T98" fmla="*/ 28 w 70"/>
                <a:gd name="T99" fmla="*/ 453 h 590"/>
                <a:gd name="T100" fmla="*/ 47 w 70"/>
                <a:gd name="T101" fmla="*/ 460 h 590"/>
                <a:gd name="T102" fmla="*/ 15 w 70"/>
                <a:gd name="T103" fmla="*/ 489 h 590"/>
                <a:gd name="T104" fmla="*/ 13 w 70"/>
                <a:gd name="T105" fmla="*/ 495 h 590"/>
                <a:gd name="T106" fmla="*/ 46 w 70"/>
                <a:gd name="T107" fmla="*/ 489 h 590"/>
                <a:gd name="T108" fmla="*/ 32 w 70"/>
                <a:gd name="T109" fmla="*/ 509 h 590"/>
                <a:gd name="T110" fmla="*/ 10 w 70"/>
                <a:gd name="T111" fmla="*/ 520 h 590"/>
                <a:gd name="T112" fmla="*/ 43 w 70"/>
                <a:gd name="T113" fmla="*/ 521 h 590"/>
                <a:gd name="T114" fmla="*/ 36 w 70"/>
                <a:gd name="T115" fmla="*/ 531 h 590"/>
                <a:gd name="T116" fmla="*/ 20 w 70"/>
                <a:gd name="T117" fmla="*/ 540 h 590"/>
                <a:gd name="T118" fmla="*/ 36 w 70"/>
                <a:gd name="T119" fmla="*/ 542 h 590"/>
                <a:gd name="T120" fmla="*/ 10 w 70"/>
                <a:gd name="T121" fmla="*/ 564 h 590"/>
                <a:gd name="T122" fmla="*/ 24 w 70"/>
                <a:gd name="T123" fmla="*/ 570 h 590"/>
                <a:gd name="T124" fmla="*/ 31 w 70"/>
                <a:gd name="T125" fmla="*/ 583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0" h="590">
                  <a:moveTo>
                    <a:pt x="13" y="590"/>
                  </a:moveTo>
                  <a:lnTo>
                    <a:pt x="4" y="576"/>
                  </a:lnTo>
                  <a:lnTo>
                    <a:pt x="2" y="560"/>
                  </a:lnTo>
                  <a:lnTo>
                    <a:pt x="0" y="543"/>
                  </a:lnTo>
                  <a:lnTo>
                    <a:pt x="0" y="528"/>
                  </a:lnTo>
                  <a:lnTo>
                    <a:pt x="7" y="395"/>
                  </a:lnTo>
                  <a:lnTo>
                    <a:pt x="13" y="263"/>
                  </a:lnTo>
                  <a:lnTo>
                    <a:pt x="17" y="133"/>
                  </a:lnTo>
                  <a:lnTo>
                    <a:pt x="18" y="1"/>
                  </a:lnTo>
                  <a:lnTo>
                    <a:pt x="22" y="0"/>
                  </a:lnTo>
                  <a:lnTo>
                    <a:pt x="28" y="1"/>
                  </a:lnTo>
                  <a:lnTo>
                    <a:pt x="38" y="3"/>
                  </a:lnTo>
                  <a:lnTo>
                    <a:pt x="56" y="7"/>
                  </a:lnTo>
                  <a:lnTo>
                    <a:pt x="56" y="8"/>
                  </a:lnTo>
                  <a:lnTo>
                    <a:pt x="56" y="10"/>
                  </a:lnTo>
                  <a:lnTo>
                    <a:pt x="56" y="11"/>
                  </a:lnTo>
                  <a:lnTo>
                    <a:pt x="56" y="12"/>
                  </a:lnTo>
                  <a:lnTo>
                    <a:pt x="47" y="18"/>
                  </a:lnTo>
                  <a:lnTo>
                    <a:pt x="42" y="21"/>
                  </a:lnTo>
                  <a:lnTo>
                    <a:pt x="40" y="22"/>
                  </a:lnTo>
                  <a:lnTo>
                    <a:pt x="39" y="25"/>
                  </a:lnTo>
                  <a:lnTo>
                    <a:pt x="43" y="25"/>
                  </a:lnTo>
                  <a:lnTo>
                    <a:pt x="49" y="25"/>
                  </a:lnTo>
                  <a:lnTo>
                    <a:pt x="53" y="25"/>
                  </a:lnTo>
                  <a:lnTo>
                    <a:pt x="58" y="26"/>
                  </a:lnTo>
                  <a:lnTo>
                    <a:pt x="58" y="28"/>
                  </a:lnTo>
                  <a:lnTo>
                    <a:pt x="60" y="30"/>
                  </a:lnTo>
                  <a:lnTo>
                    <a:pt x="60" y="32"/>
                  </a:lnTo>
                  <a:lnTo>
                    <a:pt x="60" y="35"/>
                  </a:lnTo>
                  <a:lnTo>
                    <a:pt x="57" y="36"/>
                  </a:lnTo>
                  <a:lnTo>
                    <a:pt x="54" y="37"/>
                  </a:lnTo>
                  <a:lnTo>
                    <a:pt x="47" y="39"/>
                  </a:lnTo>
                  <a:lnTo>
                    <a:pt x="36" y="40"/>
                  </a:lnTo>
                  <a:lnTo>
                    <a:pt x="36" y="41"/>
                  </a:lnTo>
                  <a:lnTo>
                    <a:pt x="36" y="44"/>
                  </a:lnTo>
                  <a:lnTo>
                    <a:pt x="35" y="46"/>
                  </a:lnTo>
                  <a:lnTo>
                    <a:pt x="35" y="47"/>
                  </a:lnTo>
                  <a:lnTo>
                    <a:pt x="42" y="47"/>
                  </a:lnTo>
                  <a:lnTo>
                    <a:pt x="49" y="46"/>
                  </a:lnTo>
                  <a:lnTo>
                    <a:pt x="56" y="46"/>
                  </a:lnTo>
                  <a:lnTo>
                    <a:pt x="63" y="46"/>
                  </a:lnTo>
                  <a:lnTo>
                    <a:pt x="63" y="48"/>
                  </a:lnTo>
                  <a:lnTo>
                    <a:pt x="63" y="51"/>
                  </a:lnTo>
                  <a:lnTo>
                    <a:pt x="63" y="55"/>
                  </a:lnTo>
                  <a:lnTo>
                    <a:pt x="63" y="58"/>
                  </a:lnTo>
                  <a:lnTo>
                    <a:pt x="56" y="61"/>
                  </a:lnTo>
                  <a:lnTo>
                    <a:pt x="50" y="62"/>
                  </a:lnTo>
                  <a:lnTo>
                    <a:pt x="43" y="65"/>
                  </a:lnTo>
                  <a:lnTo>
                    <a:pt x="36" y="68"/>
                  </a:lnTo>
                  <a:lnTo>
                    <a:pt x="36" y="69"/>
                  </a:lnTo>
                  <a:lnTo>
                    <a:pt x="36" y="71"/>
                  </a:lnTo>
                  <a:lnTo>
                    <a:pt x="36" y="72"/>
                  </a:lnTo>
                  <a:lnTo>
                    <a:pt x="36" y="73"/>
                  </a:lnTo>
                  <a:lnTo>
                    <a:pt x="45" y="73"/>
                  </a:lnTo>
                  <a:lnTo>
                    <a:pt x="54" y="72"/>
                  </a:lnTo>
                  <a:lnTo>
                    <a:pt x="61" y="72"/>
                  </a:lnTo>
                  <a:lnTo>
                    <a:pt x="67" y="72"/>
                  </a:lnTo>
                  <a:lnTo>
                    <a:pt x="67" y="73"/>
                  </a:lnTo>
                  <a:lnTo>
                    <a:pt x="67" y="75"/>
                  </a:lnTo>
                  <a:lnTo>
                    <a:pt x="67" y="77"/>
                  </a:lnTo>
                  <a:lnTo>
                    <a:pt x="67" y="79"/>
                  </a:lnTo>
                  <a:lnTo>
                    <a:pt x="60" y="82"/>
                  </a:lnTo>
                  <a:lnTo>
                    <a:pt x="53" y="84"/>
                  </a:lnTo>
                  <a:lnTo>
                    <a:pt x="46" y="87"/>
                  </a:lnTo>
                  <a:lnTo>
                    <a:pt x="39" y="90"/>
                  </a:lnTo>
                  <a:lnTo>
                    <a:pt x="38" y="91"/>
                  </a:lnTo>
                  <a:lnTo>
                    <a:pt x="38" y="94"/>
                  </a:lnTo>
                  <a:lnTo>
                    <a:pt x="36" y="96"/>
                  </a:lnTo>
                  <a:lnTo>
                    <a:pt x="36" y="98"/>
                  </a:lnTo>
                  <a:lnTo>
                    <a:pt x="45" y="97"/>
                  </a:lnTo>
                  <a:lnTo>
                    <a:pt x="53" y="96"/>
                  </a:lnTo>
                  <a:lnTo>
                    <a:pt x="60" y="94"/>
                  </a:lnTo>
                  <a:lnTo>
                    <a:pt x="68" y="93"/>
                  </a:lnTo>
                  <a:lnTo>
                    <a:pt x="68" y="96"/>
                  </a:lnTo>
                  <a:lnTo>
                    <a:pt x="68" y="98"/>
                  </a:lnTo>
                  <a:lnTo>
                    <a:pt x="67" y="102"/>
                  </a:lnTo>
                  <a:lnTo>
                    <a:pt x="67" y="105"/>
                  </a:lnTo>
                  <a:lnTo>
                    <a:pt x="56" y="109"/>
                  </a:lnTo>
                  <a:lnTo>
                    <a:pt x="47" y="112"/>
                  </a:lnTo>
                  <a:lnTo>
                    <a:pt x="40" y="116"/>
                  </a:lnTo>
                  <a:lnTo>
                    <a:pt x="36" y="125"/>
                  </a:lnTo>
                  <a:lnTo>
                    <a:pt x="45" y="123"/>
                  </a:lnTo>
                  <a:lnTo>
                    <a:pt x="53" y="122"/>
                  </a:lnTo>
                  <a:lnTo>
                    <a:pt x="61" y="120"/>
                  </a:lnTo>
                  <a:lnTo>
                    <a:pt x="70" y="119"/>
                  </a:lnTo>
                  <a:lnTo>
                    <a:pt x="70" y="123"/>
                  </a:lnTo>
                  <a:lnTo>
                    <a:pt x="70" y="127"/>
                  </a:lnTo>
                  <a:lnTo>
                    <a:pt x="68" y="132"/>
                  </a:lnTo>
                  <a:lnTo>
                    <a:pt x="68" y="136"/>
                  </a:lnTo>
                  <a:lnTo>
                    <a:pt x="61" y="140"/>
                  </a:lnTo>
                  <a:lnTo>
                    <a:pt x="57" y="143"/>
                  </a:lnTo>
                  <a:lnTo>
                    <a:pt x="50" y="145"/>
                  </a:lnTo>
                  <a:lnTo>
                    <a:pt x="42" y="148"/>
                  </a:lnTo>
                  <a:lnTo>
                    <a:pt x="42" y="150"/>
                  </a:lnTo>
                  <a:lnTo>
                    <a:pt x="42" y="152"/>
                  </a:lnTo>
                  <a:lnTo>
                    <a:pt x="40" y="154"/>
                  </a:lnTo>
                  <a:lnTo>
                    <a:pt x="40" y="156"/>
                  </a:lnTo>
                  <a:lnTo>
                    <a:pt x="47" y="156"/>
                  </a:lnTo>
                  <a:lnTo>
                    <a:pt x="56" y="155"/>
                  </a:lnTo>
                  <a:lnTo>
                    <a:pt x="63" y="154"/>
                  </a:lnTo>
                  <a:lnTo>
                    <a:pt x="68" y="154"/>
                  </a:lnTo>
                  <a:lnTo>
                    <a:pt x="61" y="161"/>
                  </a:lnTo>
                  <a:lnTo>
                    <a:pt x="53" y="166"/>
                  </a:lnTo>
                  <a:lnTo>
                    <a:pt x="43" y="172"/>
                  </a:lnTo>
                  <a:lnTo>
                    <a:pt x="35" y="176"/>
                  </a:lnTo>
                  <a:lnTo>
                    <a:pt x="35" y="177"/>
                  </a:lnTo>
                  <a:lnTo>
                    <a:pt x="35" y="179"/>
                  </a:lnTo>
                  <a:lnTo>
                    <a:pt x="35" y="180"/>
                  </a:lnTo>
                  <a:lnTo>
                    <a:pt x="35" y="181"/>
                  </a:lnTo>
                  <a:lnTo>
                    <a:pt x="43" y="181"/>
                  </a:lnTo>
                  <a:lnTo>
                    <a:pt x="52" y="179"/>
                  </a:lnTo>
                  <a:lnTo>
                    <a:pt x="60" y="177"/>
                  </a:lnTo>
                  <a:lnTo>
                    <a:pt x="68" y="173"/>
                  </a:lnTo>
                  <a:lnTo>
                    <a:pt x="68" y="175"/>
                  </a:lnTo>
                  <a:lnTo>
                    <a:pt x="68" y="177"/>
                  </a:lnTo>
                  <a:lnTo>
                    <a:pt x="67" y="179"/>
                  </a:lnTo>
                  <a:lnTo>
                    <a:pt x="67" y="181"/>
                  </a:lnTo>
                  <a:lnTo>
                    <a:pt x="60" y="186"/>
                  </a:lnTo>
                  <a:lnTo>
                    <a:pt x="53" y="190"/>
                  </a:lnTo>
                  <a:lnTo>
                    <a:pt x="45" y="194"/>
                  </a:lnTo>
                  <a:lnTo>
                    <a:pt x="38" y="197"/>
                  </a:lnTo>
                  <a:lnTo>
                    <a:pt x="38" y="199"/>
                  </a:lnTo>
                  <a:lnTo>
                    <a:pt x="38" y="201"/>
                  </a:lnTo>
                  <a:lnTo>
                    <a:pt x="36" y="204"/>
                  </a:lnTo>
                  <a:lnTo>
                    <a:pt x="36" y="206"/>
                  </a:lnTo>
                  <a:lnTo>
                    <a:pt x="49" y="202"/>
                  </a:lnTo>
                  <a:lnTo>
                    <a:pt x="57" y="199"/>
                  </a:lnTo>
                  <a:lnTo>
                    <a:pt x="63" y="198"/>
                  </a:lnTo>
                  <a:lnTo>
                    <a:pt x="68" y="197"/>
                  </a:lnTo>
                  <a:lnTo>
                    <a:pt x="68" y="201"/>
                  </a:lnTo>
                  <a:lnTo>
                    <a:pt x="68" y="205"/>
                  </a:lnTo>
                  <a:lnTo>
                    <a:pt x="67" y="209"/>
                  </a:lnTo>
                  <a:lnTo>
                    <a:pt x="67" y="213"/>
                  </a:lnTo>
                  <a:lnTo>
                    <a:pt x="58" y="217"/>
                  </a:lnTo>
                  <a:lnTo>
                    <a:pt x="50" y="222"/>
                  </a:lnTo>
                  <a:lnTo>
                    <a:pt x="42" y="227"/>
                  </a:lnTo>
                  <a:lnTo>
                    <a:pt x="33" y="231"/>
                  </a:lnTo>
                  <a:lnTo>
                    <a:pt x="32" y="233"/>
                  </a:lnTo>
                  <a:lnTo>
                    <a:pt x="32" y="234"/>
                  </a:lnTo>
                  <a:lnTo>
                    <a:pt x="32" y="237"/>
                  </a:lnTo>
                  <a:lnTo>
                    <a:pt x="32" y="238"/>
                  </a:lnTo>
                  <a:lnTo>
                    <a:pt x="39" y="238"/>
                  </a:lnTo>
                  <a:lnTo>
                    <a:pt x="47" y="235"/>
                  </a:lnTo>
                  <a:lnTo>
                    <a:pt x="57" y="233"/>
                  </a:lnTo>
                  <a:lnTo>
                    <a:pt x="67" y="231"/>
                  </a:lnTo>
                  <a:lnTo>
                    <a:pt x="65" y="235"/>
                  </a:lnTo>
                  <a:lnTo>
                    <a:pt x="65" y="241"/>
                  </a:lnTo>
                  <a:lnTo>
                    <a:pt x="65" y="245"/>
                  </a:lnTo>
                  <a:lnTo>
                    <a:pt x="64" y="251"/>
                  </a:lnTo>
                  <a:lnTo>
                    <a:pt x="54" y="255"/>
                  </a:lnTo>
                  <a:lnTo>
                    <a:pt x="46" y="259"/>
                  </a:lnTo>
                  <a:lnTo>
                    <a:pt x="36" y="263"/>
                  </a:lnTo>
                  <a:lnTo>
                    <a:pt x="28" y="269"/>
                  </a:lnTo>
                  <a:lnTo>
                    <a:pt x="28" y="270"/>
                  </a:lnTo>
                  <a:lnTo>
                    <a:pt x="28" y="272"/>
                  </a:lnTo>
                  <a:lnTo>
                    <a:pt x="28" y="274"/>
                  </a:lnTo>
                  <a:lnTo>
                    <a:pt x="28" y="276"/>
                  </a:lnTo>
                  <a:lnTo>
                    <a:pt x="39" y="273"/>
                  </a:lnTo>
                  <a:lnTo>
                    <a:pt x="47" y="270"/>
                  </a:lnTo>
                  <a:lnTo>
                    <a:pt x="54" y="269"/>
                  </a:lnTo>
                  <a:lnTo>
                    <a:pt x="63" y="266"/>
                  </a:lnTo>
                  <a:lnTo>
                    <a:pt x="60" y="280"/>
                  </a:lnTo>
                  <a:lnTo>
                    <a:pt x="53" y="288"/>
                  </a:lnTo>
                  <a:lnTo>
                    <a:pt x="43" y="292"/>
                  </a:lnTo>
                  <a:lnTo>
                    <a:pt x="29" y="298"/>
                  </a:lnTo>
                  <a:lnTo>
                    <a:pt x="29" y="299"/>
                  </a:lnTo>
                  <a:lnTo>
                    <a:pt x="29" y="301"/>
                  </a:lnTo>
                  <a:lnTo>
                    <a:pt x="29" y="302"/>
                  </a:lnTo>
                  <a:lnTo>
                    <a:pt x="29" y="303"/>
                  </a:lnTo>
                  <a:lnTo>
                    <a:pt x="36" y="302"/>
                  </a:lnTo>
                  <a:lnTo>
                    <a:pt x="45" y="301"/>
                  </a:lnTo>
                  <a:lnTo>
                    <a:pt x="53" y="299"/>
                  </a:lnTo>
                  <a:lnTo>
                    <a:pt x="61" y="298"/>
                  </a:lnTo>
                  <a:lnTo>
                    <a:pt x="60" y="302"/>
                  </a:lnTo>
                  <a:lnTo>
                    <a:pt x="60" y="306"/>
                  </a:lnTo>
                  <a:lnTo>
                    <a:pt x="58" y="310"/>
                  </a:lnTo>
                  <a:lnTo>
                    <a:pt x="57" y="315"/>
                  </a:lnTo>
                  <a:lnTo>
                    <a:pt x="49" y="320"/>
                  </a:lnTo>
                  <a:lnTo>
                    <a:pt x="40" y="324"/>
                  </a:lnTo>
                  <a:lnTo>
                    <a:pt x="32" y="328"/>
                  </a:lnTo>
                  <a:lnTo>
                    <a:pt x="24" y="334"/>
                  </a:lnTo>
                  <a:lnTo>
                    <a:pt x="24" y="335"/>
                  </a:lnTo>
                  <a:lnTo>
                    <a:pt x="24" y="337"/>
                  </a:lnTo>
                  <a:lnTo>
                    <a:pt x="24" y="338"/>
                  </a:lnTo>
                  <a:lnTo>
                    <a:pt x="25" y="339"/>
                  </a:lnTo>
                  <a:lnTo>
                    <a:pt x="32" y="338"/>
                  </a:lnTo>
                  <a:lnTo>
                    <a:pt x="40" y="335"/>
                  </a:lnTo>
                  <a:lnTo>
                    <a:pt x="49" y="333"/>
                  </a:lnTo>
                  <a:lnTo>
                    <a:pt x="57" y="330"/>
                  </a:lnTo>
                  <a:lnTo>
                    <a:pt x="57" y="333"/>
                  </a:lnTo>
                  <a:lnTo>
                    <a:pt x="57" y="337"/>
                  </a:lnTo>
                  <a:lnTo>
                    <a:pt x="56" y="341"/>
                  </a:lnTo>
                  <a:lnTo>
                    <a:pt x="56" y="345"/>
                  </a:lnTo>
                  <a:lnTo>
                    <a:pt x="49" y="348"/>
                  </a:lnTo>
                  <a:lnTo>
                    <a:pt x="43" y="352"/>
                  </a:lnTo>
                  <a:lnTo>
                    <a:pt x="36" y="355"/>
                  </a:lnTo>
                  <a:lnTo>
                    <a:pt x="29" y="359"/>
                  </a:lnTo>
                  <a:lnTo>
                    <a:pt x="28" y="360"/>
                  </a:lnTo>
                  <a:lnTo>
                    <a:pt x="28" y="362"/>
                  </a:lnTo>
                  <a:lnTo>
                    <a:pt x="28" y="364"/>
                  </a:lnTo>
                  <a:lnTo>
                    <a:pt x="28" y="366"/>
                  </a:lnTo>
                  <a:lnTo>
                    <a:pt x="35" y="364"/>
                  </a:lnTo>
                  <a:lnTo>
                    <a:pt x="42" y="363"/>
                  </a:lnTo>
                  <a:lnTo>
                    <a:pt x="49" y="362"/>
                  </a:lnTo>
                  <a:lnTo>
                    <a:pt x="56" y="360"/>
                  </a:lnTo>
                  <a:lnTo>
                    <a:pt x="54" y="363"/>
                  </a:lnTo>
                  <a:lnTo>
                    <a:pt x="54" y="367"/>
                  </a:lnTo>
                  <a:lnTo>
                    <a:pt x="54" y="371"/>
                  </a:lnTo>
                  <a:lnTo>
                    <a:pt x="54" y="375"/>
                  </a:lnTo>
                  <a:lnTo>
                    <a:pt x="40" y="382"/>
                  </a:lnTo>
                  <a:lnTo>
                    <a:pt x="32" y="387"/>
                  </a:lnTo>
                  <a:lnTo>
                    <a:pt x="28" y="391"/>
                  </a:lnTo>
                  <a:lnTo>
                    <a:pt x="24" y="394"/>
                  </a:lnTo>
                  <a:lnTo>
                    <a:pt x="24" y="395"/>
                  </a:lnTo>
                  <a:lnTo>
                    <a:pt x="25" y="395"/>
                  </a:lnTo>
                  <a:lnTo>
                    <a:pt x="27" y="396"/>
                  </a:lnTo>
                  <a:lnTo>
                    <a:pt x="28" y="398"/>
                  </a:lnTo>
                  <a:lnTo>
                    <a:pt x="33" y="395"/>
                  </a:lnTo>
                  <a:lnTo>
                    <a:pt x="39" y="392"/>
                  </a:lnTo>
                  <a:lnTo>
                    <a:pt x="45" y="389"/>
                  </a:lnTo>
                  <a:lnTo>
                    <a:pt x="52" y="388"/>
                  </a:lnTo>
                  <a:lnTo>
                    <a:pt x="52" y="394"/>
                  </a:lnTo>
                  <a:lnTo>
                    <a:pt x="52" y="398"/>
                  </a:lnTo>
                  <a:lnTo>
                    <a:pt x="50" y="403"/>
                  </a:lnTo>
                  <a:lnTo>
                    <a:pt x="50" y="409"/>
                  </a:lnTo>
                  <a:lnTo>
                    <a:pt x="39" y="416"/>
                  </a:lnTo>
                  <a:lnTo>
                    <a:pt x="31" y="420"/>
                  </a:lnTo>
                  <a:lnTo>
                    <a:pt x="25" y="423"/>
                  </a:lnTo>
                  <a:lnTo>
                    <a:pt x="21" y="425"/>
                  </a:lnTo>
                  <a:lnTo>
                    <a:pt x="22" y="427"/>
                  </a:lnTo>
                  <a:lnTo>
                    <a:pt x="24" y="427"/>
                  </a:lnTo>
                  <a:lnTo>
                    <a:pt x="24" y="428"/>
                  </a:lnTo>
                  <a:lnTo>
                    <a:pt x="25" y="430"/>
                  </a:lnTo>
                  <a:lnTo>
                    <a:pt x="36" y="427"/>
                  </a:lnTo>
                  <a:lnTo>
                    <a:pt x="43" y="425"/>
                  </a:lnTo>
                  <a:lnTo>
                    <a:pt x="46" y="424"/>
                  </a:lnTo>
                  <a:lnTo>
                    <a:pt x="50" y="425"/>
                  </a:lnTo>
                  <a:lnTo>
                    <a:pt x="50" y="428"/>
                  </a:lnTo>
                  <a:lnTo>
                    <a:pt x="50" y="431"/>
                  </a:lnTo>
                  <a:lnTo>
                    <a:pt x="49" y="434"/>
                  </a:lnTo>
                  <a:lnTo>
                    <a:pt x="49" y="436"/>
                  </a:lnTo>
                  <a:lnTo>
                    <a:pt x="42" y="439"/>
                  </a:lnTo>
                  <a:lnTo>
                    <a:pt x="35" y="442"/>
                  </a:lnTo>
                  <a:lnTo>
                    <a:pt x="29" y="446"/>
                  </a:lnTo>
                  <a:lnTo>
                    <a:pt x="22" y="449"/>
                  </a:lnTo>
                  <a:lnTo>
                    <a:pt x="21" y="450"/>
                  </a:lnTo>
                  <a:lnTo>
                    <a:pt x="21" y="452"/>
                  </a:lnTo>
                  <a:lnTo>
                    <a:pt x="21" y="453"/>
                  </a:lnTo>
                  <a:lnTo>
                    <a:pt x="21" y="454"/>
                  </a:lnTo>
                  <a:lnTo>
                    <a:pt x="28" y="453"/>
                  </a:lnTo>
                  <a:lnTo>
                    <a:pt x="35" y="452"/>
                  </a:lnTo>
                  <a:lnTo>
                    <a:pt x="40" y="450"/>
                  </a:lnTo>
                  <a:lnTo>
                    <a:pt x="47" y="449"/>
                  </a:lnTo>
                  <a:lnTo>
                    <a:pt x="47" y="454"/>
                  </a:lnTo>
                  <a:lnTo>
                    <a:pt x="47" y="460"/>
                  </a:lnTo>
                  <a:lnTo>
                    <a:pt x="46" y="467"/>
                  </a:lnTo>
                  <a:lnTo>
                    <a:pt x="46" y="473"/>
                  </a:lnTo>
                  <a:lnTo>
                    <a:pt x="29" y="481"/>
                  </a:lnTo>
                  <a:lnTo>
                    <a:pt x="21" y="485"/>
                  </a:lnTo>
                  <a:lnTo>
                    <a:pt x="15" y="489"/>
                  </a:lnTo>
                  <a:lnTo>
                    <a:pt x="10" y="492"/>
                  </a:lnTo>
                  <a:lnTo>
                    <a:pt x="11" y="493"/>
                  </a:lnTo>
                  <a:lnTo>
                    <a:pt x="11" y="493"/>
                  </a:lnTo>
                  <a:lnTo>
                    <a:pt x="11" y="493"/>
                  </a:lnTo>
                  <a:lnTo>
                    <a:pt x="13" y="495"/>
                  </a:lnTo>
                  <a:lnTo>
                    <a:pt x="20" y="493"/>
                  </a:lnTo>
                  <a:lnTo>
                    <a:pt x="27" y="492"/>
                  </a:lnTo>
                  <a:lnTo>
                    <a:pt x="35" y="489"/>
                  </a:lnTo>
                  <a:lnTo>
                    <a:pt x="47" y="485"/>
                  </a:lnTo>
                  <a:lnTo>
                    <a:pt x="46" y="489"/>
                  </a:lnTo>
                  <a:lnTo>
                    <a:pt x="46" y="493"/>
                  </a:lnTo>
                  <a:lnTo>
                    <a:pt x="45" y="497"/>
                  </a:lnTo>
                  <a:lnTo>
                    <a:pt x="45" y="502"/>
                  </a:lnTo>
                  <a:lnTo>
                    <a:pt x="38" y="506"/>
                  </a:lnTo>
                  <a:lnTo>
                    <a:pt x="32" y="509"/>
                  </a:lnTo>
                  <a:lnTo>
                    <a:pt x="24" y="511"/>
                  </a:lnTo>
                  <a:lnTo>
                    <a:pt x="9" y="515"/>
                  </a:lnTo>
                  <a:lnTo>
                    <a:pt x="9" y="517"/>
                  </a:lnTo>
                  <a:lnTo>
                    <a:pt x="10" y="518"/>
                  </a:lnTo>
                  <a:lnTo>
                    <a:pt x="10" y="520"/>
                  </a:lnTo>
                  <a:lnTo>
                    <a:pt x="10" y="521"/>
                  </a:lnTo>
                  <a:lnTo>
                    <a:pt x="24" y="520"/>
                  </a:lnTo>
                  <a:lnTo>
                    <a:pt x="32" y="520"/>
                  </a:lnTo>
                  <a:lnTo>
                    <a:pt x="38" y="520"/>
                  </a:lnTo>
                  <a:lnTo>
                    <a:pt x="43" y="521"/>
                  </a:lnTo>
                  <a:lnTo>
                    <a:pt x="43" y="522"/>
                  </a:lnTo>
                  <a:lnTo>
                    <a:pt x="43" y="524"/>
                  </a:lnTo>
                  <a:lnTo>
                    <a:pt x="43" y="525"/>
                  </a:lnTo>
                  <a:lnTo>
                    <a:pt x="43" y="527"/>
                  </a:lnTo>
                  <a:lnTo>
                    <a:pt x="36" y="531"/>
                  </a:lnTo>
                  <a:lnTo>
                    <a:pt x="31" y="533"/>
                  </a:lnTo>
                  <a:lnTo>
                    <a:pt x="27" y="535"/>
                  </a:lnTo>
                  <a:lnTo>
                    <a:pt x="20" y="538"/>
                  </a:lnTo>
                  <a:lnTo>
                    <a:pt x="20" y="539"/>
                  </a:lnTo>
                  <a:lnTo>
                    <a:pt x="20" y="540"/>
                  </a:lnTo>
                  <a:lnTo>
                    <a:pt x="20" y="543"/>
                  </a:lnTo>
                  <a:lnTo>
                    <a:pt x="20" y="545"/>
                  </a:lnTo>
                  <a:lnTo>
                    <a:pt x="24" y="545"/>
                  </a:lnTo>
                  <a:lnTo>
                    <a:pt x="29" y="545"/>
                  </a:lnTo>
                  <a:lnTo>
                    <a:pt x="36" y="542"/>
                  </a:lnTo>
                  <a:lnTo>
                    <a:pt x="42" y="540"/>
                  </a:lnTo>
                  <a:lnTo>
                    <a:pt x="39" y="552"/>
                  </a:lnTo>
                  <a:lnTo>
                    <a:pt x="32" y="558"/>
                  </a:lnTo>
                  <a:lnTo>
                    <a:pt x="22" y="561"/>
                  </a:lnTo>
                  <a:lnTo>
                    <a:pt x="10" y="564"/>
                  </a:lnTo>
                  <a:lnTo>
                    <a:pt x="11" y="565"/>
                  </a:lnTo>
                  <a:lnTo>
                    <a:pt x="11" y="567"/>
                  </a:lnTo>
                  <a:lnTo>
                    <a:pt x="11" y="568"/>
                  </a:lnTo>
                  <a:lnTo>
                    <a:pt x="13" y="570"/>
                  </a:lnTo>
                  <a:lnTo>
                    <a:pt x="24" y="570"/>
                  </a:lnTo>
                  <a:lnTo>
                    <a:pt x="31" y="568"/>
                  </a:lnTo>
                  <a:lnTo>
                    <a:pt x="36" y="568"/>
                  </a:lnTo>
                  <a:lnTo>
                    <a:pt x="40" y="567"/>
                  </a:lnTo>
                  <a:lnTo>
                    <a:pt x="38" y="576"/>
                  </a:lnTo>
                  <a:lnTo>
                    <a:pt x="31" y="583"/>
                  </a:lnTo>
                  <a:lnTo>
                    <a:pt x="22" y="588"/>
                  </a:lnTo>
                  <a:lnTo>
                    <a:pt x="13" y="590"/>
                  </a:lnTo>
                  <a:close/>
                </a:path>
              </a:pathLst>
            </a:cu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7288213" y="1393825"/>
              <a:ext cx="369888" cy="755650"/>
            </a:xfrm>
            <a:custGeom>
              <a:avLst/>
              <a:gdLst>
                <a:gd name="T0" fmla="*/ 59 w 465"/>
                <a:gd name="T1" fmla="*/ 939 h 952"/>
                <a:gd name="T2" fmla="*/ 26 w 465"/>
                <a:gd name="T3" fmla="*/ 528 h 952"/>
                <a:gd name="T4" fmla="*/ 76 w 465"/>
                <a:gd name="T5" fmla="*/ 127 h 952"/>
                <a:gd name="T6" fmla="*/ 47 w 465"/>
                <a:gd name="T7" fmla="*/ 133 h 952"/>
                <a:gd name="T8" fmla="*/ 131 w 465"/>
                <a:gd name="T9" fmla="*/ 45 h 952"/>
                <a:gd name="T10" fmla="*/ 151 w 465"/>
                <a:gd name="T11" fmla="*/ 77 h 952"/>
                <a:gd name="T12" fmla="*/ 289 w 465"/>
                <a:gd name="T13" fmla="*/ 31 h 952"/>
                <a:gd name="T14" fmla="*/ 316 w 465"/>
                <a:gd name="T15" fmla="*/ 55 h 952"/>
                <a:gd name="T16" fmla="*/ 349 w 465"/>
                <a:gd name="T17" fmla="*/ 59 h 952"/>
                <a:gd name="T18" fmla="*/ 338 w 465"/>
                <a:gd name="T19" fmla="*/ 92 h 952"/>
                <a:gd name="T20" fmla="*/ 346 w 465"/>
                <a:gd name="T21" fmla="*/ 129 h 952"/>
                <a:gd name="T22" fmla="*/ 366 w 465"/>
                <a:gd name="T23" fmla="*/ 144 h 952"/>
                <a:gd name="T24" fmla="*/ 400 w 465"/>
                <a:gd name="T25" fmla="*/ 163 h 952"/>
                <a:gd name="T26" fmla="*/ 417 w 465"/>
                <a:gd name="T27" fmla="*/ 199 h 952"/>
                <a:gd name="T28" fmla="*/ 433 w 465"/>
                <a:gd name="T29" fmla="*/ 205 h 952"/>
                <a:gd name="T30" fmla="*/ 439 w 465"/>
                <a:gd name="T31" fmla="*/ 230 h 952"/>
                <a:gd name="T32" fmla="*/ 445 w 465"/>
                <a:gd name="T33" fmla="*/ 259 h 952"/>
                <a:gd name="T34" fmla="*/ 426 w 465"/>
                <a:gd name="T35" fmla="*/ 285 h 952"/>
                <a:gd name="T36" fmla="*/ 465 w 465"/>
                <a:gd name="T37" fmla="*/ 295 h 952"/>
                <a:gd name="T38" fmla="*/ 420 w 465"/>
                <a:gd name="T39" fmla="*/ 317 h 952"/>
                <a:gd name="T40" fmla="*/ 407 w 465"/>
                <a:gd name="T41" fmla="*/ 336 h 952"/>
                <a:gd name="T42" fmla="*/ 415 w 465"/>
                <a:gd name="T43" fmla="*/ 343 h 952"/>
                <a:gd name="T44" fmla="*/ 384 w 465"/>
                <a:gd name="T45" fmla="*/ 356 h 952"/>
                <a:gd name="T46" fmla="*/ 382 w 465"/>
                <a:gd name="T47" fmla="*/ 381 h 952"/>
                <a:gd name="T48" fmla="*/ 381 w 465"/>
                <a:gd name="T49" fmla="*/ 393 h 952"/>
                <a:gd name="T50" fmla="*/ 334 w 465"/>
                <a:gd name="T51" fmla="*/ 390 h 952"/>
                <a:gd name="T52" fmla="*/ 320 w 465"/>
                <a:gd name="T53" fmla="*/ 397 h 952"/>
                <a:gd name="T54" fmla="*/ 298 w 465"/>
                <a:gd name="T55" fmla="*/ 278 h 952"/>
                <a:gd name="T56" fmla="*/ 316 w 465"/>
                <a:gd name="T57" fmla="*/ 212 h 952"/>
                <a:gd name="T58" fmla="*/ 264 w 465"/>
                <a:gd name="T59" fmla="*/ 184 h 952"/>
                <a:gd name="T60" fmla="*/ 289 w 465"/>
                <a:gd name="T61" fmla="*/ 203 h 952"/>
                <a:gd name="T62" fmla="*/ 302 w 465"/>
                <a:gd name="T63" fmla="*/ 220 h 952"/>
                <a:gd name="T64" fmla="*/ 255 w 465"/>
                <a:gd name="T65" fmla="*/ 248 h 952"/>
                <a:gd name="T66" fmla="*/ 282 w 465"/>
                <a:gd name="T67" fmla="*/ 257 h 952"/>
                <a:gd name="T68" fmla="*/ 267 w 465"/>
                <a:gd name="T69" fmla="*/ 284 h 952"/>
                <a:gd name="T70" fmla="*/ 257 w 465"/>
                <a:gd name="T71" fmla="*/ 296 h 952"/>
                <a:gd name="T72" fmla="*/ 227 w 465"/>
                <a:gd name="T73" fmla="*/ 370 h 952"/>
                <a:gd name="T74" fmla="*/ 316 w 465"/>
                <a:gd name="T75" fmla="*/ 492 h 952"/>
                <a:gd name="T76" fmla="*/ 367 w 465"/>
                <a:gd name="T77" fmla="*/ 443 h 952"/>
                <a:gd name="T78" fmla="*/ 348 w 465"/>
                <a:gd name="T79" fmla="*/ 508 h 952"/>
                <a:gd name="T80" fmla="*/ 349 w 465"/>
                <a:gd name="T81" fmla="*/ 530 h 952"/>
                <a:gd name="T82" fmla="*/ 334 w 465"/>
                <a:gd name="T83" fmla="*/ 579 h 952"/>
                <a:gd name="T84" fmla="*/ 354 w 465"/>
                <a:gd name="T85" fmla="*/ 596 h 952"/>
                <a:gd name="T86" fmla="*/ 343 w 465"/>
                <a:gd name="T87" fmla="*/ 616 h 952"/>
                <a:gd name="T88" fmla="*/ 328 w 465"/>
                <a:gd name="T89" fmla="*/ 655 h 952"/>
                <a:gd name="T90" fmla="*/ 325 w 465"/>
                <a:gd name="T91" fmla="*/ 687 h 952"/>
                <a:gd name="T92" fmla="*/ 309 w 465"/>
                <a:gd name="T93" fmla="*/ 724 h 952"/>
                <a:gd name="T94" fmla="*/ 342 w 465"/>
                <a:gd name="T95" fmla="*/ 731 h 952"/>
                <a:gd name="T96" fmla="*/ 321 w 465"/>
                <a:gd name="T97" fmla="*/ 756 h 952"/>
                <a:gd name="T98" fmla="*/ 314 w 465"/>
                <a:gd name="T99" fmla="*/ 780 h 952"/>
                <a:gd name="T100" fmla="*/ 302 w 465"/>
                <a:gd name="T101" fmla="*/ 806 h 952"/>
                <a:gd name="T102" fmla="*/ 334 w 465"/>
                <a:gd name="T103" fmla="*/ 816 h 952"/>
                <a:gd name="T104" fmla="*/ 316 w 465"/>
                <a:gd name="T105" fmla="*/ 837 h 952"/>
                <a:gd name="T106" fmla="*/ 299 w 465"/>
                <a:gd name="T107" fmla="*/ 862 h 952"/>
                <a:gd name="T108" fmla="*/ 332 w 465"/>
                <a:gd name="T109" fmla="*/ 876 h 952"/>
                <a:gd name="T110" fmla="*/ 299 w 465"/>
                <a:gd name="T111" fmla="*/ 895 h 952"/>
                <a:gd name="T112" fmla="*/ 320 w 465"/>
                <a:gd name="T113" fmla="*/ 905 h 952"/>
                <a:gd name="T114" fmla="*/ 299 w 465"/>
                <a:gd name="T115" fmla="*/ 917 h 952"/>
                <a:gd name="T116" fmla="*/ 332 w 465"/>
                <a:gd name="T117" fmla="*/ 930 h 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65" h="952">
                  <a:moveTo>
                    <a:pt x="257" y="952"/>
                  </a:moveTo>
                  <a:lnTo>
                    <a:pt x="212" y="950"/>
                  </a:lnTo>
                  <a:lnTo>
                    <a:pt x="177" y="949"/>
                  </a:lnTo>
                  <a:lnTo>
                    <a:pt x="151" y="949"/>
                  </a:lnTo>
                  <a:lnTo>
                    <a:pt x="131" y="948"/>
                  </a:lnTo>
                  <a:lnTo>
                    <a:pt x="116" y="946"/>
                  </a:lnTo>
                  <a:lnTo>
                    <a:pt x="102" y="946"/>
                  </a:lnTo>
                  <a:lnTo>
                    <a:pt x="88" y="945"/>
                  </a:lnTo>
                  <a:lnTo>
                    <a:pt x="73" y="943"/>
                  </a:lnTo>
                  <a:lnTo>
                    <a:pt x="65" y="941"/>
                  </a:lnTo>
                  <a:lnTo>
                    <a:pt x="59" y="939"/>
                  </a:lnTo>
                  <a:lnTo>
                    <a:pt x="52" y="937"/>
                  </a:lnTo>
                  <a:lnTo>
                    <a:pt x="47" y="934"/>
                  </a:lnTo>
                  <a:lnTo>
                    <a:pt x="39" y="931"/>
                  </a:lnTo>
                  <a:lnTo>
                    <a:pt x="29" y="925"/>
                  </a:lnTo>
                  <a:lnTo>
                    <a:pt x="16" y="919"/>
                  </a:lnTo>
                  <a:lnTo>
                    <a:pt x="0" y="910"/>
                  </a:lnTo>
                  <a:lnTo>
                    <a:pt x="1" y="833"/>
                  </a:lnTo>
                  <a:lnTo>
                    <a:pt x="5" y="755"/>
                  </a:lnTo>
                  <a:lnTo>
                    <a:pt x="11" y="679"/>
                  </a:lnTo>
                  <a:lnTo>
                    <a:pt x="18" y="603"/>
                  </a:lnTo>
                  <a:lnTo>
                    <a:pt x="26" y="528"/>
                  </a:lnTo>
                  <a:lnTo>
                    <a:pt x="34" y="451"/>
                  </a:lnTo>
                  <a:lnTo>
                    <a:pt x="43" y="377"/>
                  </a:lnTo>
                  <a:lnTo>
                    <a:pt x="52" y="300"/>
                  </a:lnTo>
                  <a:lnTo>
                    <a:pt x="44" y="260"/>
                  </a:lnTo>
                  <a:lnTo>
                    <a:pt x="47" y="221"/>
                  </a:lnTo>
                  <a:lnTo>
                    <a:pt x="58" y="184"/>
                  </a:lnTo>
                  <a:lnTo>
                    <a:pt x="70" y="145"/>
                  </a:lnTo>
                  <a:lnTo>
                    <a:pt x="75" y="138"/>
                  </a:lnTo>
                  <a:lnTo>
                    <a:pt x="76" y="134"/>
                  </a:lnTo>
                  <a:lnTo>
                    <a:pt x="77" y="130"/>
                  </a:lnTo>
                  <a:lnTo>
                    <a:pt x="76" y="127"/>
                  </a:lnTo>
                  <a:lnTo>
                    <a:pt x="75" y="127"/>
                  </a:lnTo>
                  <a:lnTo>
                    <a:pt x="73" y="127"/>
                  </a:lnTo>
                  <a:lnTo>
                    <a:pt x="70" y="127"/>
                  </a:lnTo>
                  <a:lnTo>
                    <a:pt x="69" y="127"/>
                  </a:lnTo>
                  <a:lnTo>
                    <a:pt x="59" y="145"/>
                  </a:lnTo>
                  <a:lnTo>
                    <a:pt x="52" y="167"/>
                  </a:lnTo>
                  <a:lnTo>
                    <a:pt x="46" y="188"/>
                  </a:lnTo>
                  <a:lnTo>
                    <a:pt x="37" y="202"/>
                  </a:lnTo>
                  <a:lnTo>
                    <a:pt x="33" y="185"/>
                  </a:lnTo>
                  <a:lnTo>
                    <a:pt x="37" y="160"/>
                  </a:lnTo>
                  <a:lnTo>
                    <a:pt x="47" y="133"/>
                  </a:lnTo>
                  <a:lnTo>
                    <a:pt x="61" y="101"/>
                  </a:lnTo>
                  <a:lnTo>
                    <a:pt x="76" y="72"/>
                  </a:lnTo>
                  <a:lnTo>
                    <a:pt x="91" y="45"/>
                  </a:lnTo>
                  <a:lnTo>
                    <a:pt x="104" y="25"/>
                  </a:lnTo>
                  <a:lnTo>
                    <a:pt x="111" y="13"/>
                  </a:lnTo>
                  <a:lnTo>
                    <a:pt x="118" y="8"/>
                  </a:lnTo>
                  <a:lnTo>
                    <a:pt x="126" y="2"/>
                  </a:lnTo>
                  <a:lnTo>
                    <a:pt x="134" y="0"/>
                  </a:lnTo>
                  <a:lnTo>
                    <a:pt x="145" y="0"/>
                  </a:lnTo>
                  <a:lnTo>
                    <a:pt x="138" y="22"/>
                  </a:lnTo>
                  <a:lnTo>
                    <a:pt x="131" y="45"/>
                  </a:lnTo>
                  <a:lnTo>
                    <a:pt x="127" y="70"/>
                  </a:lnTo>
                  <a:lnTo>
                    <a:pt x="124" y="97"/>
                  </a:lnTo>
                  <a:lnTo>
                    <a:pt x="126" y="98"/>
                  </a:lnTo>
                  <a:lnTo>
                    <a:pt x="127" y="98"/>
                  </a:lnTo>
                  <a:lnTo>
                    <a:pt x="127" y="99"/>
                  </a:lnTo>
                  <a:lnTo>
                    <a:pt x="129" y="101"/>
                  </a:lnTo>
                  <a:lnTo>
                    <a:pt x="131" y="98"/>
                  </a:lnTo>
                  <a:lnTo>
                    <a:pt x="136" y="97"/>
                  </a:lnTo>
                  <a:lnTo>
                    <a:pt x="138" y="94"/>
                  </a:lnTo>
                  <a:lnTo>
                    <a:pt x="141" y="92"/>
                  </a:lnTo>
                  <a:lnTo>
                    <a:pt x="151" y="77"/>
                  </a:lnTo>
                  <a:lnTo>
                    <a:pt x="166" y="58"/>
                  </a:lnTo>
                  <a:lnTo>
                    <a:pt x="185" y="38"/>
                  </a:lnTo>
                  <a:lnTo>
                    <a:pt x="208" y="20"/>
                  </a:lnTo>
                  <a:lnTo>
                    <a:pt x="231" y="8"/>
                  </a:lnTo>
                  <a:lnTo>
                    <a:pt x="255" y="2"/>
                  </a:lnTo>
                  <a:lnTo>
                    <a:pt x="275" y="5"/>
                  </a:lnTo>
                  <a:lnTo>
                    <a:pt x="295" y="20"/>
                  </a:lnTo>
                  <a:lnTo>
                    <a:pt x="294" y="25"/>
                  </a:lnTo>
                  <a:lnTo>
                    <a:pt x="292" y="27"/>
                  </a:lnTo>
                  <a:lnTo>
                    <a:pt x="291" y="29"/>
                  </a:lnTo>
                  <a:lnTo>
                    <a:pt x="289" y="31"/>
                  </a:lnTo>
                  <a:lnTo>
                    <a:pt x="299" y="31"/>
                  </a:lnTo>
                  <a:lnTo>
                    <a:pt x="307" y="31"/>
                  </a:lnTo>
                  <a:lnTo>
                    <a:pt x="316" y="34"/>
                  </a:lnTo>
                  <a:lnTo>
                    <a:pt x="328" y="41"/>
                  </a:lnTo>
                  <a:lnTo>
                    <a:pt x="328" y="43"/>
                  </a:lnTo>
                  <a:lnTo>
                    <a:pt x="328" y="44"/>
                  </a:lnTo>
                  <a:lnTo>
                    <a:pt x="328" y="45"/>
                  </a:lnTo>
                  <a:lnTo>
                    <a:pt x="328" y="47"/>
                  </a:lnTo>
                  <a:lnTo>
                    <a:pt x="324" y="50"/>
                  </a:lnTo>
                  <a:lnTo>
                    <a:pt x="320" y="52"/>
                  </a:lnTo>
                  <a:lnTo>
                    <a:pt x="316" y="55"/>
                  </a:lnTo>
                  <a:lnTo>
                    <a:pt x="313" y="58"/>
                  </a:lnTo>
                  <a:lnTo>
                    <a:pt x="313" y="59"/>
                  </a:lnTo>
                  <a:lnTo>
                    <a:pt x="313" y="61"/>
                  </a:lnTo>
                  <a:lnTo>
                    <a:pt x="313" y="62"/>
                  </a:lnTo>
                  <a:lnTo>
                    <a:pt x="313" y="63"/>
                  </a:lnTo>
                  <a:lnTo>
                    <a:pt x="320" y="61"/>
                  </a:lnTo>
                  <a:lnTo>
                    <a:pt x="325" y="58"/>
                  </a:lnTo>
                  <a:lnTo>
                    <a:pt x="332" y="54"/>
                  </a:lnTo>
                  <a:lnTo>
                    <a:pt x="342" y="52"/>
                  </a:lnTo>
                  <a:lnTo>
                    <a:pt x="346" y="55"/>
                  </a:lnTo>
                  <a:lnTo>
                    <a:pt x="349" y="59"/>
                  </a:lnTo>
                  <a:lnTo>
                    <a:pt x="352" y="65"/>
                  </a:lnTo>
                  <a:lnTo>
                    <a:pt x="353" y="73"/>
                  </a:lnTo>
                  <a:lnTo>
                    <a:pt x="348" y="79"/>
                  </a:lnTo>
                  <a:lnTo>
                    <a:pt x="341" y="83"/>
                  </a:lnTo>
                  <a:lnTo>
                    <a:pt x="335" y="88"/>
                  </a:lnTo>
                  <a:lnTo>
                    <a:pt x="328" y="92"/>
                  </a:lnTo>
                  <a:lnTo>
                    <a:pt x="328" y="95"/>
                  </a:lnTo>
                  <a:lnTo>
                    <a:pt x="328" y="97"/>
                  </a:lnTo>
                  <a:lnTo>
                    <a:pt x="330" y="97"/>
                  </a:lnTo>
                  <a:lnTo>
                    <a:pt x="331" y="98"/>
                  </a:lnTo>
                  <a:lnTo>
                    <a:pt x="338" y="92"/>
                  </a:lnTo>
                  <a:lnTo>
                    <a:pt x="346" y="86"/>
                  </a:lnTo>
                  <a:lnTo>
                    <a:pt x="354" y="81"/>
                  </a:lnTo>
                  <a:lnTo>
                    <a:pt x="364" y="81"/>
                  </a:lnTo>
                  <a:lnTo>
                    <a:pt x="368" y="90"/>
                  </a:lnTo>
                  <a:lnTo>
                    <a:pt x="370" y="95"/>
                  </a:lnTo>
                  <a:lnTo>
                    <a:pt x="371" y="99"/>
                  </a:lnTo>
                  <a:lnTo>
                    <a:pt x="371" y="102"/>
                  </a:lnTo>
                  <a:lnTo>
                    <a:pt x="364" y="109"/>
                  </a:lnTo>
                  <a:lnTo>
                    <a:pt x="354" y="115"/>
                  </a:lnTo>
                  <a:lnTo>
                    <a:pt x="348" y="122"/>
                  </a:lnTo>
                  <a:lnTo>
                    <a:pt x="346" y="129"/>
                  </a:lnTo>
                  <a:lnTo>
                    <a:pt x="353" y="124"/>
                  </a:lnTo>
                  <a:lnTo>
                    <a:pt x="361" y="120"/>
                  </a:lnTo>
                  <a:lnTo>
                    <a:pt x="370" y="116"/>
                  </a:lnTo>
                  <a:lnTo>
                    <a:pt x="379" y="115"/>
                  </a:lnTo>
                  <a:lnTo>
                    <a:pt x="382" y="117"/>
                  </a:lnTo>
                  <a:lnTo>
                    <a:pt x="384" y="120"/>
                  </a:lnTo>
                  <a:lnTo>
                    <a:pt x="384" y="124"/>
                  </a:lnTo>
                  <a:lnTo>
                    <a:pt x="384" y="130"/>
                  </a:lnTo>
                  <a:lnTo>
                    <a:pt x="378" y="135"/>
                  </a:lnTo>
                  <a:lnTo>
                    <a:pt x="371" y="140"/>
                  </a:lnTo>
                  <a:lnTo>
                    <a:pt x="366" y="144"/>
                  </a:lnTo>
                  <a:lnTo>
                    <a:pt x="359" y="149"/>
                  </a:lnTo>
                  <a:lnTo>
                    <a:pt x="359" y="152"/>
                  </a:lnTo>
                  <a:lnTo>
                    <a:pt x="359" y="155"/>
                  </a:lnTo>
                  <a:lnTo>
                    <a:pt x="360" y="156"/>
                  </a:lnTo>
                  <a:lnTo>
                    <a:pt x="361" y="158"/>
                  </a:lnTo>
                  <a:lnTo>
                    <a:pt x="368" y="152"/>
                  </a:lnTo>
                  <a:lnTo>
                    <a:pt x="377" y="147"/>
                  </a:lnTo>
                  <a:lnTo>
                    <a:pt x="385" y="141"/>
                  </a:lnTo>
                  <a:lnTo>
                    <a:pt x="395" y="140"/>
                  </a:lnTo>
                  <a:lnTo>
                    <a:pt x="403" y="155"/>
                  </a:lnTo>
                  <a:lnTo>
                    <a:pt x="400" y="163"/>
                  </a:lnTo>
                  <a:lnTo>
                    <a:pt x="392" y="170"/>
                  </a:lnTo>
                  <a:lnTo>
                    <a:pt x="385" y="183"/>
                  </a:lnTo>
                  <a:lnTo>
                    <a:pt x="393" y="180"/>
                  </a:lnTo>
                  <a:lnTo>
                    <a:pt x="400" y="177"/>
                  </a:lnTo>
                  <a:lnTo>
                    <a:pt x="407" y="173"/>
                  </a:lnTo>
                  <a:lnTo>
                    <a:pt x="415" y="170"/>
                  </a:lnTo>
                  <a:lnTo>
                    <a:pt x="420" y="177"/>
                  </a:lnTo>
                  <a:lnTo>
                    <a:pt x="422" y="181"/>
                  </a:lnTo>
                  <a:lnTo>
                    <a:pt x="422" y="185"/>
                  </a:lnTo>
                  <a:lnTo>
                    <a:pt x="424" y="192"/>
                  </a:lnTo>
                  <a:lnTo>
                    <a:pt x="417" y="199"/>
                  </a:lnTo>
                  <a:lnTo>
                    <a:pt x="407" y="203"/>
                  </a:lnTo>
                  <a:lnTo>
                    <a:pt x="397" y="208"/>
                  </a:lnTo>
                  <a:lnTo>
                    <a:pt x="390" y="213"/>
                  </a:lnTo>
                  <a:lnTo>
                    <a:pt x="395" y="214"/>
                  </a:lnTo>
                  <a:lnTo>
                    <a:pt x="399" y="214"/>
                  </a:lnTo>
                  <a:lnTo>
                    <a:pt x="404" y="213"/>
                  </a:lnTo>
                  <a:lnTo>
                    <a:pt x="410" y="212"/>
                  </a:lnTo>
                  <a:lnTo>
                    <a:pt x="415" y="209"/>
                  </a:lnTo>
                  <a:lnTo>
                    <a:pt x="421" y="208"/>
                  </a:lnTo>
                  <a:lnTo>
                    <a:pt x="428" y="205"/>
                  </a:lnTo>
                  <a:lnTo>
                    <a:pt x="433" y="205"/>
                  </a:lnTo>
                  <a:lnTo>
                    <a:pt x="436" y="208"/>
                  </a:lnTo>
                  <a:lnTo>
                    <a:pt x="438" y="210"/>
                  </a:lnTo>
                  <a:lnTo>
                    <a:pt x="438" y="213"/>
                  </a:lnTo>
                  <a:lnTo>
                    <a:pt x="439" y="219"/>
                  </a:lnTo>
                  <a:lnTo>
                    <a:pt x="431" y="223"/>
                  </a:lnTo>
                  <a:lnTo>
                    <a:pt x="424" y="227"/>
                  </a:lnTo>
                  <a:lnTo>
                    <a:pt x="417" y="232"/>
                  </a:lnTo>
                  <a:lnTo>
                    <a:pt x="413" y="239"/>
                  </a:lnTo>
                  <a:lnTo>
                    <a:pt x="422" y="237"/>
                  </a:lnTo>
                  <a:lnTo>
                    <a:pt x="431" y="232"/>
                  </a:lnTo>
                  <a:lnTo>
                    <a:pt x="439" y="230"/>
                  </a:lnTo>
                  <a:lnTo>
                    <a:pt x="449" y="230"/>
                  </a:lnTo>
                  <a:lnTo>
                    <a:pt x="451" y="232"/>
                  </a:lnTo>
                  <a:lnTo>
                    <a:pt x="453" y="234"/>
                  </a:lnTo>
                  <a:lnTo>
                    <a:pt x="453" y="237"/>
                  </a:lnTo>
                  <a:lnTo>
                    <a:pt x="454" y="242"/>
                  </a:lnTo>
                  <a:lnTo>
                    <a:pt x="446" y="248"/>
                  </a:lnTo>
                  <a:lnTo>
                    <a:pt x="438" y="252"/>
                  </a:lnTo>
                  <a:lnTo>
                    <a:pt x="432" y="257"/>
                  </a:lnTo>
                  <a:lnTo>
                    <a:pt x="426" y="266"/>
                  </a:lnTo>
                  <a:lnTo>
                    <a:pt x="435" y="263"/>
                  </a:lnTo>
                  <a:lnTo>
                    <a:pt x="445" y="259"/>
                  </a:lnTo>
                  <a:lnTo>
                    <a:pt x="453" y="255"/>
                  </a:lnTo>
                  <a:lnTo>
                    <a:pt x="463" y="255"/>
                  </a:lnTo>
                  <a:lnTo>
                    <a:pt x="464" y="257"/>
                  </a:lnTo>
                  <a:lnTo>
                    <a:pt x="465" y="260"/>
                  </a:lnTo>
                  <a:lnTo>
                    <a:pt x="465" y="263"/>
                  </a:lnTo>
                  <a:lnTo>
                    <a:pt x="465" y="268"/>
                  </a:lnTo>
                  <a:lnTo>
                    <a:pt x="456" y="273"/>
                  </a:lnTo>
                  <a:lnTo>
                    <a:pt x="446" y="275"/>
                  </a:lnTo>
                  <a:lnTo>
                    <a:pt x="436" y="280"/>
                  </a:lnTo>
                  <a:lnTo>
                    <a:pt x="426" y="284"/>
                  </a:lnTo>
                  <a:lnTo>
                    <a:pt x="426" y="285"/>
                  </a:lnTo>
                  <a:lnTo>
                    <a:pt x="426" y="288"/>
                  </a:lnTo>
                  <a:lnTo>
                    <a:pt x="426" y="289"/>
                  </a:lnTo>
                  <a:lnTo>
                    <a:pt x="426" y="292"/>
                  </a:lnTo>
                  <a:lnTo>
                    <a:pt x="445" y="287"/>
                  </a:lnTo>
                  <a:lnTo>
                    <a:pt x="456" y="284"/>
                  </a:lnTo>
                  <a:lnTo>
                    <a:pt x="461" y="282"/>
                  </a:lnTo>
                  <a:lnTo>
                    <a:pt x="465" y="282"/>
                  </a:lnTo>
                  <a:lnTo>
                    <a:pt x="465" y="285"/>
                  </a:lnTo>
                  <a:lnTo>
                    <a:pt x="465" y="288"/>
                  </a:lnTo>
                  <a:lnTo>
                    <a:pt x="465" y="292"/>
                  </a:lnTo>
                  <a:lnTo>
                    <a:pt x="465" y="295"/>
                  </a:lnTo>
                  <a:lnTo>
                    <a:pt x="458" y="299"/>
                  </a:lnTo>
                  <a:lnTo>
                    <a:pt x="453" y="303"/>
                  </a:lnTo>
                  <a:lnTo>
                    <a:pt x="447" y="305"/>
                  </a:lnTo>
                  <a:lnTo>
                    <a:pt x="442" y="307"/>
                  </a:lnTo>
                  <a:lnTo>
                    <a:pt x="436" y="309"/>
                  </a:lnTo>
                  <a:lnTo>
                    <a:pt x="431" y="310"/>
                  </a:lnTo>
                  <a:lnTo>
                    <a:pt x="425" y="311"/>
                  </a:lnTo>
                  <a:lnTo>
                    <a:pt x="418" y="311"/>
                  </a:lnTo>
                  <a:lnTo>
                    <a:pt x="420" y="313"/>
                  </a:lnTo>
                  <a:lnTo>
                    <a:pt x="420" y="314"/>
                  </a:lnTo>
                  <a:lnTo>
                    <a:pt x="420" y="317"/>
                  </a:lnTo>
                  <a:lnTo>
                    <a:pt x="421" y="318"/>
                  </a:lnTo>
                  <a:lnTo>
                    <a:pt x="428" y="318"/>
                  </a:lnTo>
                  <a:lnTo>
                    <a:pt x="433" y="317"/>
                  </a:lnTo>
                  <a:lnTo>
                    <a:pt x="440" y="317"/>
                  </a:lnTo>
                  <a:lnTo>
                    <a:pt x="447" y="317"/>
                  </a:lnTo>
                  <a:lnTo>
                    <a:pt x="443" y="325"/>
                  </a:lnTo>
                  <a:lnTo>
                    <a:pt x="438" y="331"/>
                  </a:lnTo>
                  <a:lnTo>
                    <a:pt x="432" y="335"/>
                  </a:lnTo>
                  <a:lnTo>
                    <a:pt x="424" y="336"/>
                  </a:lnTo>
                  <a:lnTo>
                    <a:pt x="415" y="336"/>
                  </a:lnTo>
                  <a:lnTo>
                    <a:pt x="407" y="336"/>
                  </a:lnTo>
                  <a:lnTo>
                    <a:pt x="399" y="335"/>
                  </a:lnTo>
                  <a:lnTo>
                    <a:pt x="390" y="335"/>
                  </a:lnTo>
                  <a:lnTo>
                    <a:pt x="390" y="336"/>
                  </a:lnTo>
                  <a:lnTo>
                    <a:pt x="390" y="338"/>
                  </a:lnTo>
                  <a:lnTo>
                    <a:pt x="389" y="341"/>
                  </a:lnTo>
                  <a:lnTo>
                    <a:pt x="389" y="342"/>
                  </a:lnTo>
                  <a:lnTo>
                    <a:pt x="395" y="342"/>
                  </a:lnTo>
                  <a:lnTo>
                    <a:pt x="400" y="342"/>
                  </a:lnTo>
                  <a:lnTo>
                    <a:pt x="404" y="342"/>
                  </a:lnTo>
                  <a:lnTo>
                    <a:pt x="410" y="342"/>
                  </a:lnTo>
                  <a:lnTo>
                    <a:pt x="415" y="343"/>
                  </a:lnTo>
                  <a:lnTo>
                    <a:pt x="421" y="343"/>
                  </a:lnTo>
                  <a:lnTo>
                    <a:pt x="425" y="343"/>
                  </a:lnTo>
                  <a:lnTo>
                    <a:pt x="431" y="343"/>
                  </a:lnTo>
                  <a:lnTo>
                    <a:pt x="428" y="350"/>
                  </a:lnTo>
                  <a:lnTo>
                    <a:pt x="424" y="356"/>
                  </a:lnTo>
                  <a:lnTo>
                    <a:pt x="418" y="359"/>
                  </a:lnTo>
                  <a:lnTo>
                    <a:pt x="411" y="359"/>
                  </a:lnTo>
                  <a:lnTo>
                    <a:pt x="404" y="359"/>
                  </a:lnTo>
                  <a:lnTo>
                    <a:pt x="397" y="357"/>
                  </a:lnTo>
                  <a:lnTo>
                    <a:pt x="390" y="357"/>
                  </a:lnTo>
                  <a:lnTo>
                    <a:pt x="384" y="356"/>
                  </a:lnTo>
                  <a:lnTo>
                    <a:pt x="384" y="357"/>
                  </a:lnTo>
                  <a:lnTo>
                    <a:pt x="384" y="359"/>
                  </a:lnTo>
                  <a:lnTo>
                    <a:pt x="382" y="361"/>
                  </a:lnTo>
                  <a:lnTo>
                    <a:pt x="382" y="363"/>
                  </a:lnTo>
                  <a:lnTo>
                    <a:pt x="389" y="364"/>
                  </a:lnTo>
                  <a:lnTo>
                    <a:pt x="397" y="366"/>
                  </a:lnTo>
                  <a:lnTo>
                    <a:pt x="404" y="367"/>
                  </a:lnTo>
                  <a:lnTo>
                    <a:pt x="411" y="368"/>
                  </a:lnTo>
                  <a:lnTo>
                    <a:pt x="404" y="378"/>
                  </a:lnTo>
                  <a:lnTo>
                    <a:pt x="395" y="382"/>
                  </a:lnTo>
                  <a:lnTo>
                    <a:pt x="382" y="381"/>
                  </a:lnTo>
                  <a:lnTo>
                    <a:pt x="371" y="379"/>
                  </a:lnTo>
                  <a:lnTo>
                    <a:pt x="371" y="381"/>
                  </a:lnTo>
                  <a:lnTo>
                    <a:pt x="371" y="384"/>
                  </a:lnTo>
                  <a:lnTo>
                    <a:pt x="371" y="385"/>
                  </a:lnTo>
                  <a:lnTo>
                    <a:pt x="372" y="388"/>
                  </a:lnTo>
                  <a:lnTo>
                    <a:pt x="374" y="388"/>
                  </a:lnTo>
                  <a:lnTo>
                    <a:pt x="377" y="389"/>
                  </a:lnTo>
                  <a:lnTo>
                    <a:pt x="378" y="389"/>
                  </a:lnTo>
                  <a:lnTo>
                    <a:pt x="379" y="390"/>
                  </a:lnTo>
                  <a:lnTo>
                    <a:pt x="379" y="392"/>
                  </a:lnTo>
                  <a:lnTo>
                    <a:pt x="381" y="393"/>
                  </a:lnTo>
                  <a:lnTo>
                    <a:pt x="381" y="395"/>
                  </a:lnTo>
                  <a:lnTo>
                    <a:pt x="381" y="396"/>
                  </a:lnTo>
                  <a:lnTo>
                    <a:pt x="375" y="400"/>
                  </a:lnTo>
                  <a:lnTo>
                    <a:pt x="368" y="402"/>
                  </a:lnTo>
                  <a:lnTo>
                    <a:pt x="363" y="402"/>
                  </a:lnTo>
                  <a:lnTo>
                    <a:pt x="356" y="400"/>
                  </a:lnTo>
                  <a:lnTo>
                    <a:pt x="350" y="397"/>
                  </a:lnTo>
                  <a:lnTo>
                    <a:pt x="345" y="395"/>
                  </a:lnTo>
                  <a:lnTo>
                    <a:pt x="339" y="392"/>
                  </a:lnTo>
                  <a:lnTo>
                    <a:pt x="335" y="389"/>
                  </a:lnTo>
                  <a:lnTo>
                    <a:pt x="334" y="390"/>
                  </a:lnTo>
                  <a:lnTo>
                    <a:pt x="334" y="392"/>
                  </a:lnTo>
                  <a:lnTo>
                    <a:pt x="334" y="395"/>
                  </a:lnTo>
                  <a:lnTo>
                    <a:pt x="334" y="396"/>
                  </a:lnTo>
                  <a:lnTo>
                    <a:pt x="338" y="399"/>
                  </a:lnTo>
                  <a:lnTo>
                    <a:pt x="342" y="402"/>
                  </a:lnTo>
                  <a:lnTo>
                    <a:pt x="346" y="406"/>
                  </a:lnTo>
                  <a:lnTo>
                    <a:pt x="352" y="408"/>
                  </a:lnTo>
                  <a:lnTo>
                    <a:pt x="345" y="408"/>
                  </a:lnTo>
                  <a:lnTo>
                    <a:pt x="336" y="406"/>
                  </a:lnTo>
                  <a:lnTo>
                    <a:pt x="328" y="403"/>
                  </a:lnTo>
                  <a:lnTo>
                    <a:pt x="320" y="397"/>
                  </a:lnTo>
                  <a:lnTo>
                    <a:pt x="312" y="392"/>
                  </a:lnTo>
                  <a:lnTo>
                    <a:pt x="305" y="386"/>
                  </a:lnTo>
                  <a:lnTo>
                    <a:pt x="299" y="384"/>
                  </a:lnTo>
                  <a:lnTo>
                    <a:pt x="295" y="381"/>
                  </a:lnTo>
                  <a:lnTo>
                    <a:pt x="280" y="361"/>
                  </a:lnTo>
                  <a:lnTo>
                    <a:pt x="271" y="343"/>
                  </a:lnTo>
                  <a:lnTo>
                    <a:pt x="269" y="329"/>
                  </a:lnTo>
                  <a:lnTo>
                    <a:pt x="270" y="317"/>
                  </a:lnTo>
                  <a:lnTo>
                    <a:pt x="277" y="305"/>
                  </a:lnTo>
                  <a:lnTo>
                    <a:pt x="285" y="292"/>
                  </a:lnTo>
                  <a:lnTo>
                    <a:pt x="298" y="278"/>
                  </a:lnTo>
                  <a:lnTo>
                    <a:pt x="312" y="263"/>
                  </a:lnTo>
                  <a:lnTo>
                    <a:pt x="309" y="256"/>
                  </a:lnTo>
                  <a:lnTo>
                    <a:pt x="307" y="252"/>
                  </a:lnTo>
                  <a:lnTo>
                    <a:pt x="307" y="248"/>
                  </a:lnTo>
                  <a:lnTo>
                    <a:pt x="307" y="242"/>
                  </a:lnTo>
                  <a:lnTo>
                    <a:pt x="312" y="239"/>
                  </a:lnTo>
                  <a:lnTo>
                    <a:pt x="316" y="237"/>
                  </a:lnTo>
                  <a:lnTo>
                    <a:pt x="318" y="234"/>
                  </a:lnTo>
                  <a:lnTo>
                    <a:pt x="323" y="231"/>
                  </a:lnTo>
                  <a:lnTo>
                    <a:pt x="321" y="223"/>
                  </a:lnTo>
                  <a:lnTo>
                    <a:pt x="316" y="212"/>
                  </a:lnTo>
                  <a:lnTo>
                    <a:pt x="309" y="201"/>
                  </a:lnTo>
                  <a:lnTo>
                    <a:pt x="299" y="188"/>
                  </a:lnTo>
                  <a:lnTo>
                    <a:pt x="289" y="177"/>
                  </a:lnTo>
                  <a:lnTo>
                    <a:pt x="280" y="167"/>
                  </a:lnTo>
                  <a:lnTo>
                    <a:pt x="270" y="160"/>
                  </a:lnTo>
                  <a:lnTo>
                    <a:pt x="263" y="158"/>
                  </a:lnTo>
                  <a:lnTo>
                    <a:pt x="264" y="162"/>
                  </a:lnTo>
                  <a:lnTo>
                    <a:pt x="267" y="167"/>
                  </a:lnTo>
                  <a:lnTo>
                    <a:pt x="270" y="174"/>
                  </a:lnTo>
                  <a:lnTo>
                    <a:pt x="271" y="181"/>
                  </a:lnTo>
                  <a:lnTo>
                    <a:pt x="264" y="184"/>
                  </a:lnTo>
                  <a:lnTo>
                    <a:pt x="260" y="187"/>
                  </a:lnTo>
                  <a:lnTo>
                    <a:pt x="257" y="189"/>
                  </a:lnTo>
                  <a:lnTo>
                    <a:pt x="252" y="194"/>
                  </a:lnTo>
                  <a:lnTo>
                    <a:pt x="257" y="195"/>
                  </a:lnTo>
                  <a:lnTo>
                    <a:pt x="267" y="194"/>
                  </a:lnTo>
                  <a:lnTo>
                    <a:pt x="277" y="192"/>
                  </a:lnTo>
                  <a:lnTo>
                    <a:pt x="285" y="192"/>
                  </a:lnTo>
                  <a:lnTo>
                    <a:pt x="288" y="195"/>
                  </a:lnTo>
                  <a:lnTo>
                    <a:pt x="289" y="196"/>
                  </a:lnTo>
                  <a:lnTo>
                    <a:pt x="289" y="199"/>
                  </a:lnTo>
                  <a:lnTo>
                    <a:pt x="289" y="203"/>
                  </a:lnTo>
                  <a:lnTo>
                    <a:pt x="281" y="209"/>
                  </a:lnTo>
                  <a:lnTo>
                    <a:pt x="274" y="213"/>
                  </a:lnTo>
                  <a:lnTo>
                    <a:pt x="267" y="219"/>
                  </a:lnTo>
                  <a:lnTo>
                    <a:pt x="263" y="226"/>
                  </a:lnTo>
                  <a:lnTo>
                    <a:pt x="271" y="223"/>
                  </a:lnTo>
                  <a:lnTo>
                    <a:pt x="281" y="219"/>
                  </a:lnTo>
                  <a:lnTo>
                    <a:pt x="291" y="216"/>
                  </a:lnTo>
                  <a:lnTo>
                    <a:pt x="299" y="214"/>
                  </a:lnTo>
                  <a:lnTo>
                    <a:pt x="300" y="216"/>
                  </a:lnTo>
                  <a:lnTo>
                    <a:pt x="302" y="217"/>
                  </a:lnTo>
                  <a:lnTo>
                    <a:pt x="302" y="220"/>
                  </a:lnTo>
                  <a:lnTo>
                    <a:pt x="303" y="221"/>
                  </a:lnTo>
                  <a:lnTo>
                    <a:pt x="294" y="227"/>
                  </a:lnTo>
                  <a:lnTo>
                    <a:pt x="285" y="231"/>
                  </a:lnTo>
                  <a:lnTo>
                    <a:pt x="280" y="234"/>
                  </a:lnTo>
                  <a:lnTo>
                    <a:pt x="274" y="237"/>
                  </a:lnTo>
                  <a:lnTo>
                    <a:pt x="270" y="239"/>
                  </a:lnTo>
                  <a:lnTo>
                    <a:pt x="266" y="241"/>
                  </a:lnTo>
                  <a:lnTo>
                    <a:pt x="260" y="242"/>
                  </a:lnTo>
                  <a:lnTo>
                    <a:pt x="255" y="245"/>
                  </a:lnTo>
                  <a:lnTo>
                    <a:pt x="255" y="246"/>
                  </a:lnTo>
                  <a:lnTo>
                    <a:pt x="255" y="248"/>
                  </a:lnTo>
                  <a:lnTo>
                    <a:pt x="255" y="249"/>
                  </a:lnTo>
                  <a:lnTo>
                    <a:pt x="255" y="250"/>
                  </a:lnTo>
                  <a:lnTo>
                    <a:pt x="264" y="248"/>
                  </a:lnTo>
                  <a:lnTo>
                    <a:pt x="273" y="245"/>
                  </a:lnTo>
                  <a:lnTo>
                    <a:pt x="281" y="244"/>
                  </a:lnTo>
                  <a:lnTo>
                    <a:pt x="289" y="241"/>
                  </a:lnTo>
                  <a:lnTo>
                    <a:pt x="289" y="244"/>
                  </a:lnTo>
                  <a:lnTo>
                    <a:pt x="291" y="246"/>
                  </a:lnTo>
                  <a:lnTo>
                    <a:pt x="291" y="249"/>
                  </a:lnTo>
                  <a:lnTo>
                    <a:pt x="291" y="252"/>
                  </a:lnTo>
                  <a:lnTo>
                    <a:pt x="282" y="257"/>
                  </a:lnTo>
                  <a:lnTo>
                    <a:pt x="273" y="262"/>
                  </a:lnTo>
                  <a:lnTo>
                    <a:pt x="266" y="266"/>
                  </a:lnTo>
                  <a:lnTo>
                    <a:pt x="262" y="268"/>
                  </a:lnTo>
                  <a:lnTo>
                    <a:pt x="267" y="270"/>
                  </a:lnTo>
                  <a:lnTo>
                    <a:pt x="274" y="270"/>
                  </a:lnTo>
                  <a:lnTo>
                    <a:pt x="281" y="270"/>
                  </a:lnTo>
                  <a:lnTo>
                    <a:pt x="289" y="268"/>
                  </a:lnTo>
                  <a:lnTo>
                    <a:pt x="285" y="273"/>
                  </a:lnTo>
                  <a:lnTo>
                    <a:pt x="280" y="277"/>
                  </a:lnTo>
                  <a:lnTo>
                    <a:pt x="274" y="281"/>
                  </a:lnTo>
                  <a:lnTo>
                    <a:pt x="267" y="284"/>
                  </a:lnTo>
                  <a:lnTo>
                    <a:pt x="260" y="287"/>
                  </a:lnTo>
                  <a:lnTo>
                    <a:pt x="253" y="288"/>
                  </a:lnTo>
                  <a:lnTo>
                    <a:pt x="248" y="291"/>
                  </a:lnTo>
                  <a:lnTo>
                    <a:pt x="241" y="292"/>
                  </a:lnTo>
                  <a:lnTo>
                    <a:pt x="241" y="293"/>
                  </a:lnTo>
                  <a:lnTo>
                    <a:pt x="241" y="295"/>
                  </a:lnTo>
                  <a:lnTo>
                    <a:pt x="239" y="298"/>
                  </a:lnTo>
                  <a:lnTo>
                    <a:pt x="239" y="299"/>
                  </a:lnTo>
                  <a:lnTo>
                    <a:pt x="245" y="298"/>
                  </a:lnTo>
                  <a:lnTo>
                    <a:pt x="251" y="296"/>
                  </a:lnTo>
                  <a:lnTo>
                    <a:pt x="257" y="296"/>
                  </a:lnTo>
                  <a:lnTo>
                    <a:pt x="263" y="295"/>
                  </a:lnTo>
                  <a:lnTo>
                    <a:pt x="260" y="300"/>
                  </a:lnTo>
                  <a:lnTo>
                    <a:pt x="257" y="306"/>
                  </a:lnTo>
                  <a:lnTo>
                    <a:pt x="253" y="310"/>
                  </a:lnTo>
                  <a:lnTo>
                    <a:pt x="246" y="314"/>
                  </a:lnTo>
                  <a:lnTo>
                    <a:pt x="246" y="318"/>
                  </a:lnTo>
                  <a:lnTo>
                    <a:pt x="248" y="323"/>
                  </a:lnTo>
                  <a:lnTo>
                    <a:pt x="249" y="325"/>
                  </a:lnTo>
                  <a:lnTo>
                    <a:pt x="251" y="331"/>
                  </a:lnTo>
                  <a:lnTo>
                    <a:pt x="237" y="352"/>
                  </a:lnTo>
                  <a:lnTo>
                    <a:pt x="227" y="370"/>
                  </a:lnTo>
                  <a:lnTo>
                    <a:pt x="221" y="386"/>
                  </a:lnTo>
                  <a:lnTo>
                    <a:pt x="221" y="400"/>
                  </a:lnTo>
                  <a:lnTo>
                    <a:pt x="224" y="415"/>
                  </a:lnTo>
                  <a:lnTo>
                    <a:pt x="234" y="431"/>
                  </a:lnTo>
                  <a:lnTo>
                    <a:pt x="248" y="447"/>
                  </a:lnTo>
                  <a:lnTo>
                    <a:pt x="267" y="465"/>
                  </a:lnTo>
                  <a:lnTo>
                    <a:pt x="275" y="471"/>
                  </a:lnTo>
                  <a:lnTo>
                    <a:pt x="284" y="476"/>
                  </a:lnTo>
                  <a:lnTo>
                    <a:pt x="294" y="482"/>
                  </a:lnTo>
                  <a:lnTo>
                    <a:pt x="305" y="487"/>
                  </a:lnTo>
                  <a:lnTo>
                    <a:pt x="316" y="492"/>
                  </a:lnTo>
                  <a:lnTo>
                    <a:pt x="327" y="494"/>
                  </a:lnTo>
                  <a:lnTo>
                    <a:pt x="339" y="494"/>
                  </a:lnTo>
                  <a:lnTo>
                    <a:pt x="350" y="493"/>
                  </a:lnTo>
                  <a:lnTo>
                    <a:pt x="353" y="485"/>
                  </a:lnTo>
                  <a:lnTo>
                    <a:pt x="353" y="476"/>
                  </a:lnTo>
                  <a:lnTo>
                    <a:pt x="352" y="468"/>
                  </a:lnTo>
                  <a:lnTo>
                    <a:pt x="352" y="460"/>
                  </a:lnTo>
                  <a:lnTo>
                    <a:pt x="356" y="456"/>
                  </a:lnTo>
                  <a:lnTo>
                    <a:pt x="360" y="451"/>
                  </a:lnTo>
                  <a:lnTo>
                    <a:pt x="363" y="447"/>
                  </a:lnTo>
                  <a:lnTo>
                    <a:pt x="367" y="443"/>
                  </a:lnTo>
                  <a:lnTo>
                    <a:pt x="368" y="443"/>
                  </a:lnTo>
                  <a:lnTo>
                    <a:pt x="370" y="443"/>
                  </a:lnTo>
                  <a:lnTo>
                    <a:pt x="371" y="445"/>
                  </a:lnTo>
                  <a:lnTo>
                    <a:pt x="372" y="445"/>
                  </a:lnTo>
                  <a:lnTo>
                    <a:pt x="378" y="465"/>
                  </a:lnTo>
                  <a:lnTo>
                    <a:pt x="375" y="481"/>
                  </a:lnTo>
                  <a:lnTo>
                    <a:pt x="366" y="492"/>
                  </a:lnTo>
                  <a:lnTo>
                    <a:pt x="348" y="503"/>
                  </a:lnTo>
                  <a:lnTo>
                    <a:pt x="348" y="504"/>
                  </a:lnTo>
                  <a:lnTo>
                    <a:pt x="348" y="505"/>
                  </a:lnTo>
                  <a:lnTo>
                    <a:pt x="348" y="508"/>
                  </a:lnTo>
                  <a:lnTo>
                    <a:pt x="348" y="510"/>
                  </a:lnTo>
                  <a:lnTo>
                    <a:pt x="353" y="508"/>
                  </a:lnTo>
                  <a:lnTo>
                    <a:pt x="360" y="507"/>
                  </a:lnTo>
                  <a:lnTo>
                    <a:pt x="366" y="505"/>
                  </a:lnTo>
                  <a:lnTo>
                    <a:pt x="371" y="504"/>
                  </a:lnTo>
                  <a:lnTo>
                    <a:pt x="370" y="508"/>
                  </a:lnTo>
                  <a:lnTo>
                    <a:pt x="370" y="512"/>
                  </a:lnTo>
                  <a:lnTo>
                    <a:pt x="368" y="518"/>
                  </a:lnTo>
                  <a:lnTo>
                    <a:pt x="367" y="522"/>
                  </a:lnTo>
                  <a:lnTo>
                    <a:pt x="359" y="526"/>
                  </a:lnTo>
                  <a:lnTo>
                    <a:pt x="349" y="530"/>
                  </a:lnTo>
                  <a:lnTo>
                    <a:pt x="341" y="536"/>
                  </a:lnTo>
                  <a:lnTo>
                    <a:pt x="336" y="542"/>
                  </a:lnTo>
                  <a:lnTo>
                    <a:pt x="343" y="542"/>
                  </a:lnTo>
                  <a:lnTo>
                    <a:pt x="350" y="540"/>
                  </a:lnTo>
                  <a:lnTo>
                    <a:pt x="357" y="537"/>
                  </a:lnTo>
                  <a:lnTo>
                    <a:pt x="366" y="536"/>
                  </a:lnTo>
                  <a:lnTo>
                    <a:pt x="361" y="551"/>
                  </a:lnTo>
                  <a:lnTo>
                    <a:pt x="356" y="561"/>
                  </a:lnTo>
                  <a:lnTo>
                    <a:pt x="346" y="569"/>
                  </a:lnTo>
                  <a:lnTo>
                    <a:pt x="334" y="578"/>
                  </a:lnTo>
                  <a:lnTo>
                    <a:pt x="334" y="579"/>
                  </a:lnTo>
                  <a:lnTo>
                    <a:pt x="334" y="580"/>
                  </a:lnTo>
                  <a:lnTo>
                    <a:pt x="334" y="583"/>
                  </a:lnTo>
                  <a:lnTo>
                    <a:pt x="334" y="584"/>
                  </a:lnTo>
                  <a:lnTo>
                    <a:pt x="339" y="583"/>
                  </a:lnTo>
                  <a:lnTo>
                    <a:pt x="345" y="580"/>
                  </a:lnTo>
                  <a:lnTo>
                    <a:pt x="352" y="579"/>
                  </a:lnTo>
                  <a:lnTo>
                    <a:pt x="357" y="578"/>
                  </a:lnTo>
                  <a:lnTo>
                    <a:pt x="356" y="582"/>
                  </a:lnTo>
                  <a:lnTo>
                    <a:pt x="356" y="586"/>
                  </a:lnTo>
                  <a:lnTo>
                    <a:pt x="354" y="591"/>
                  </a:lnTo>
                  <a:lnTo>
                    <a:pt x="354" y="596"/>
                  </a:lnTo>
                  <a:lnTo>
                    <a:pt x="346" y="601"/>
                  </a:lnTo>
                  <a:lnTo>
                    <a:pt x="338" y="607"/>
                  </a:lnTo>
                  <a:lnTo>
                    <a:pt x="330" y="612"/>
                  </a:lnTo>
                  <a:lnTo>
                    <a:pt x="321" y="618"/>
                  </a:lnTo>
                  <a:lnTo>
                    <a:pt x="320" y="619"/>
                  </a:lnTo>
                  <a:lnTo>
                    <a:pt x="320" y="621"/>
                  </a:lnTo>
                  <a:lnTo>
                    <a:pt x="320" y="622"/>
                  </a:lnTo>
                  <a:lnTo>
                    <a:pt x="320" y="623"/>
                  </a:lnTo>
                  <a:lnTo>
                    <a:pt x="331" y="619"/>
                  </a:lnTo>
                  <a:lnTo>
                    <a:pt x="338" y="616"/>
                  </a:lnTo>
                  <a:lnTo>
                    <a:pt x="343" y="616"/>
                  </a:lnTo>
                  <a:lnTo>
                    <a:pt x="350" y="615"/>
                  </a:lnTo>
                  <a:lnTo>
                    <a:pt x="348" y="630"/>
                  </a:lnTo>
                  <a:lnTo>
                    <a:pt x="339" y="640"/>
                  </a:lnTo>
                  <a:lnTo>
                    <a:pt x="327" y="647"/>
                  </a:lnTo>
                  <a:lnTo>
                    <a:pt x="313" y="655"/>
                  </a:lnTo>
                  <a:lnTo>
                    <a:pt x="312" y="657"/>
                  </a:lnTo>
                  <a:lnTo>
                    <a:pt x="312" y="658"/>
                  </a:lnTo>
                  <a:lnTo>
                    <a:pt x="312" y="661"/>
                  </a:lnTo>
                  <a:lnTo>
                    <a:pt x="310" y="662"/>
                  </a:lnTo>
                  <a:lnTo>
                    <a:pt x="318" y="659"/>
                  </a:lnTo>
                  <a:lnTo>
                    <a:pt x="328" y="655"/>
                  </a:lnTo>
                  <a:lnTo>
                    <a:pt x="338" y="652"/>
                  </a:lnTo>
                  <a:lnTo>
                    <a:pt x="348" y="650"/>
                  </a:lnTo>
                  <a:lnTo>
                    <a:pt x="345" y="662"/>
                  </a:lnTo>
                  <a:lnTo>
                    <a:pt x="338" y="670"/>
                  </a:lnTo>
                  <a:lnTo>
                    <a:pt x="328" y="676"/>
                  </a:lnTo>
                  <a:lnTo>
                    <a:pt x="314" y="683"/>
                  </a:lnTo>
                  <a:lnTo>
                    <a:pt x="313" y="684"/>
                  </a:lnTo>
                  <a:lnTo>
                    <a:pt x="313" y="686"/>
                  </a:lnTo>
                  <a:lnTo>
                    <a:pt x="313" y="688"/>
                  </a:lnTo>
                  <a:lnTo>
                    <a:pt x="313" y="690"/>
                  </a:lnTo>
                  <a:lnTo>
                    <a:pt x="325" y="687"/>
                  </a:lnTo>
                  <a:lnTo>
                    <a:pt x="334" y="684"/>
                  </a:lnTo>
                  <a:lnTo>
                    <a:pt x="339" y="682"/>
                  </a:lnTo>
                  <a:lnTo>
                    <a:pt x="345" y="680"/>
                  </a:lnTo>
                  <a:lnTo>
                    <a:pt x="343" y="687"/>
                  </a:lnTo>
                  <a:lnTo>
                    <a:pt x="343" y="694"/>
                  </a:lnTo>
                  <a:lnTo>
                    <a:pt x="342" y="701"/>
                  </a:lnTo>
                  <a:lnTo>
                    <a:pt x="342" y="708"/>
                  </a:lnTo>
                  <a:lnTo>
                    <a:pt x="328" y="716"/>
                  </a:lnTo>
                  <a:lnTo>
                    <a:pt x="320" y="720"/>
                  </a:lnTo>
                  <a:lnTo>
                    <a:pt x="314" y="723"/>
                  </a:lnTo>
                  <a:lnTo>
                    <a:pt x="309" y="724"/>
                  </a:lnTo>
                  <a:lnTo>
                    <a:pt x="309" y="726"/>
                  </a:lnTo>
                  <a:lnTo>
                    <a:pt x="309" y="727"/>
                  </a:lnTo>
                  <a:lnTo>
                    <a:pt x="309" y="729"/>
                  </a:lnTo>
                  <a:lnTo>
                    <a:pt x="309" y="730"/>
                  </a:lnTo>
                  <a:lnTo>
                    <a:pt x="321" y="727"/>
                  </a:lnTo>
                  <a:lnTo>
                    <a:pt x="330" y="724"/>
                  </a:lnTo>
                  <a:lnTo>
                    <a:pt x="336" y="723"/>
                  </a:lnTo>
                  <a:lnTo>
                    <a:pt x="342" y="720"/>
                  </a:lnTo>
                  <a:lnTo>
                    <a:pt x="342" y="723"/>
                  </a:lnTo>
                  <a:lnTo>
                    <a:pt x="342" y="727"/>
                  </a:lnTo>
                  <a:lnTo>
                    <a:pt x="342" y="731"/>
                  </a:lnTo>
                  <a:lnTo>
                    <a:pt x="342" y="736"/>
                  </a:lnTo>
                  <a:lnTo>
                    <a:pt x="332" y="741"/>
                  </a:lnTo>
                  <a:lnTo>
                    <a:pt x="323" y="747"/>
                  </a:lnTo>
                  <a:lnTo>
                    <a:pt x="313" y="751"/>
                  </a:lnTo>
                  <a:lnTo>
                    <a:pt x="303" y="755"/>
                  </a:lnTo>
                  <a:lnTo>
                    <a:pt x="302" y="756"/>
                  </a:lnTo>
                  <a:lnTo>
                    <a:pt x="302" y="758"/>
                  </a:lnTo>
                  <a:lnTo>
                    <a:pt x="302" y="759"/>
                  </a:lnTo>
                  <a:lnTo>
                    <a:pt x="302" y="761"/>
                  </a:lnTo>
                  <a:lnTo>
                    <a:pt x="312" y="758"/>
                  </a:lnTo>
                  <a:lnTo>
                    <a:pt x="321" y="756"/>
                  </a:lnTo>
                  <a:lnTo>
                    <a:pt x="331" y="754"/>
                  </a:lnTo>
                  <a:lnTo>
                    <a:pt x="341" y="752"/>
                  </a:lnTo>
                  <a:lnTo>
                    <a:pt x="334" y="765"/>
                  </a:lnTo>
                  <a:lnTo>
                    <a:pt x="324" y="769"/>
                  </a:lnTo>
                  <a:lnTo>
                    <a:pt x="313" y="773"/>
                  </a:lnTo>
                  <a:lnTo>
                    <a:pt x="305" y="779"/>
                  </a:lnTo>
                  <a:lnTo>
                    <a:pt x="306" y="779"/>
                  </a:lnTo>
                  <a:lnTo>
                    <a:pt x="306" y="780"/>
                  </a:lnTo>
                  <a:lnTo>
                    <a:pt x="306" y="780"/>
                  </a:lnTo>
                  <a:lnTo>
                    <a:pt x="307" y="781"/>
                  </a:lnTo>
                  <a:lnTo>
                    <a:pt x="314" y="780"/>
                  </a:lnTo>
                  <a:lnTo>
                    <a:pt x="323" y="780"/>
                  </a:lnTo>
                  <a:lnTo>
                    <a:pt x="330" y="779"/>
                  </a:lnTo>
                  <a:lnTo>
                    <a:pt x="336" y="779"/>
                  </a:lnTo>
                  <a:lnTo>
                    <a:pt x="336" y="783"/>
                  </a:lnTo>
                  <a:lnTo>
                    <a:pt x="336" y="785"/>
                  </a:lnTo>
                  <a:lnTo>
                    <a:pt x="336" y="790"/>
                  </a:lnTo>
                  <a:lnTo>
                    <a:pt x="336" y="794"/>
                  </a:lnTo>
                  <a:lnTo>
                    <a:pt x="327" y="798"/>
                  </a:lnTo>
                  <a:lnTo>
                    <a:pt x="318" y="802"/>
                  </a:lnTo>
                  <a:lnTo>
                    <a:pt x="310" y="803"/>
                  </a:lnTo>
                  <a:lnTo>
                    <a:pt x="302" y="806"/>
                  </a:lnTo>
                  <a:lnTo>
                    <a:pt x="302" y="808"/>
                  </a:lnTo>
                  <a:lnTo>
                    <a:pt x="302" y="809"/>
                  </a:lnTo>
                  <a:lnTo>
                    <a:pt x="302" y="810"/>
                  </a:lnTo>
                  <a:lnTo>
                    <a:pt x="303" y="812"/>
                  </a:lnTo>
                  <a:lnTo>
                    <a:pt x="307" y="813"/>
                  </a:lnTo>
                  <a:lnTo>
                    <a:pt x="313" y="812"/>
                  </a:lnTo>
                  <a:lnTo>
                    <a:pt x="321" y="810"/>
                  </a:lnTo>
                  <a:lnTo>
                    <a:pt x="335" y="808"/>
                  </a:lnTo>
                  <a:lnTo>
                    <a:pt x="334" y="810"/>
                  </a:lnTo>
                  <a:lnTo>
                    <a:pt x="334" y="813"/>
                  </a:lnTo>
                  <a:lnTo>
                    <a:pt x="334" y="816"/>
                  </a:lnTo>
                  <a:lnTo>
                    <a:pt x="334" y="819"/>
                  </a:lnTo>
                  <a:lnTo>
                    <a:pt x="323" y="824"/>
                  </a:lnTo>
                  <a:lnTo>
                    <a:pt x="312" y="828"/>
                  </a:lnTo>
                  <a:lnTo>
                    <a:pt x="302" y="833"/>
                  </a:lnTo>
                  <a:lnTo>
                    <a:pt x="294" y="838"/>
                  </a:lnTo>
                  <a:lnTo>
                    <a:pt x="295" y="838"/>
                  </a:lnTo>
                  <a:lnTo>
                    <a:pt x="295" y="840"/>
                  </a:lnTo>
                  <a:lnTo>
                    <a:pt x="295" y="840"/>
                  </a:lnTo>
                  <a:lnTo>
                    <a:pt x="295" y="841"/>
                  </a:lnTo>
                  <a:lnTo>
                    <a:pt x="306" y="840"/>
                  </a:lnTo>
                  <a:lnTo>
                    <a:pt x="316" y="837"/>
                  </a:lnTo>
                  <a:lnTo>
                    <a:pt x="323" y="835"/>
                  </a:lnTo>
                  <a:lnTo>
                    <a:pt x="331" y="834"/>
                  </a:lnTo>
                  <a:lnTo>
                    <a:pt x="331" y="837"/>
                  </a:lnTo>
                  <a:lnTo>
                    <a:pt x="331" y="841"/>
                  </a:lnTo>
                  <a:lnTo>
                    <a:pt x="331" y="844"/>
                  </a:lnTo>
                  <a:lnTo>
                    <a:pt x="332" y="848"/>
                  </a:lnTo>
                  <a:lnTo>
                    <a:pt x="324" y="852"/>
                  </a:lnTo>
                  <a:lnTo>
                    <a:pt x="316" y="855"/>
                  </a:lnTo>
                  <a:lnTo>
                    <a:pt x="307" y="858"/>
                  </a:lnTo>
                  <a:lnTo>
                    <a:pt x="300" y="860"/>
                  </a:lnTo>
                  <a:lnTo>
                    <a:pt x="299" y="862"/>
                  </a:lnTo>
                  <a:lnTo>
                    <a:pt x="299" y="863"/>
                  </a:lnTo>
                  <a:lnTo>
                    <a:pt x="299" y="864"/>
                  </a:lnTo>
                  <a:lnTo>
                    <a:pt x="299" y="866"/>
                  </a:lnTo>
                  <a:lnTo>
                    <a:pt x="307" y="864"/>
                  </a:lnTo>
                  <a:lnTo>
                    <a:pt x="316" y="863"/>
                  </a:lnTo>
                  <a:lnTo>
                    <a:pt x="324" y="862"/>
                  </a:lnTo>
                  <a:lnTo>
                    <a:pt x="334" y="860"/>
                  </a:lnTo>
                  <a:lnTo>
                    <a:pt x="332" y="864"/>
                  </a:lnTo>
                  <a:lnTo>
                    <a:pt x="332" y="867"/>
                  </a:lnTo>
                  <a:lnTo>
                    <a:pt x="332" y="871"/>
                  </a:lnTo>
                  <a:lnTo>
                    <a:pt x="332" y="876"/>
                  </a:lnTo>
                  <a:lnTo>
                    <a:pt x="325" y="878"/>
                  </a:lnTo>
                  <a:lnTo>
                    <a:pt x="318" y="881"/>
                  </a:lnTo>
                  <a:lnTo>
                    <a:pt x="312" y="882"/>
                  </a:lnTo>
                  <a:lnTo>
                    <a:pt x="305" y="885"/>
                  </a:lnTo>
                  <a:lnTo>
                    <a:pt x="298" y="887"/>
                  </a:lnTo>
                  <a:lnTo>
                    <a:pt x="292" y="889"/>
                  </a:lnTo>
                  <a:lnTo>
                    <a:pt x="288" y="891"/>
                  </a:lnTo>
                  <a:lnTo>
                    <a:pt x="285" y="894"/>
                  </a:lnTo>
                  <a:lnTo>
                    <a:pt x="288" y="895"/>
                  </a:lnTo>
                  <a:lnTo>
                    <a:pt x="294" y="896"/>
                  </a:lnTo>
                  <a:lnTo>
                    <a:pt x="299" y="895"/>
                  </a:lnTo>
                  <a:lnTo>
                    <a:pt x="306" y="894"/>
                  </a:lnTo>
                  <a:lnTo>
                    <a:pt x="313" y="894"/>
                  </a:lnTo>
                  <a:lnTo>
                    <a:pt x="320" y="892"/>
                  </a:lnTo>
                  <a:lnTo>
                    <a:pt x="328" y="891"/>
                  </a:lnTo>
                  <a:lnTo>
                    <a:pt x="334" y="891"/>
                  </a:lnTo>
                  <a:lnTo>
                    <a:pt x="334" y="892"/>
                  </a:lnTo>
                  <a:lnTo>
                    <a:pt x="334" y="894"/>
                  </a:lnTo>
                  <a:lnTo>
                    <a:pt x="334" y="896"/>
                  </a:lnTo>
                  <a:lnTo>
                    <a:pt x="334" y="898"/>
                  </a:lnTo>
                  <a:lnTo>
                    <a:pt x="327" y="902"/>
                  </a:lnTo>
                  <a:lnTo>
                    <a:pt x="320" y="905"/>
                  </a:lnTo>
                  <a:lnTo>
                    <a:pt x="314" y="907"/>
                  </a:lnTo>
                  <a:lnTo>
                    <a:pt x="307" y="909"/>
                  </a:lnTo>
                  <a:lnTo>
                    <a:pt x="302" y="910"/>
                  </a:lnTo>
                  <a:lnTo>
                    <a:pt x="296" y="912"/>
                  </a:lnTo>
                  <a:lnTo>
                    <a:pt x="291" y="913"/>
                  </a:lnTo>
                  <a:lnTo>
                    <a:pt x="285" y="913"/>
                  </a:lnTo>
                  <a:lnTo>
                    <a:pt x="287" y="914"/>
                  </a:lnTo>
                  <a:lnTo>
                    <a:pt x="287" y="916"/>
                  </a:lnTo>
                  <a:lnTo>
                    <a:pt x="287" y="917"/>
                  </a:lnTo>
                  <a:lnTo>
                    <a:pt x="288" y="919"/>
                  </a:lnTo>
                  <a:lnTo>
                    <a:pt x="299" y="917"/>
                  </a:lnTo>
                  <a:lnTo>
                    <a:pt x="307" y="917"/>
                  </a:lnTo>
                  <a:lnTo>
                    <a:pt x="314" y="916"/>
                  </a:lnTo>
                  <a:lnTo>
                    <a:pt x="320" y="914"/>
                  </a:lnTo>
                  <a:lnTo>
                    <a:pt x="324" y="914"/>
                  </a:lnTo>
                  <a:lnTo>
                    <a:pt x="327" y="913"/>
                  </a:lnTo>
                  <a:lnTo>
                    <a:pt x="331" y="913"/>
                  </a:lnTo>
                  <a:lnTo>
                    <a:pt x="334" y="913"/>
                  </a:lnTo>
                  <a:lnTo>
                    <a:pt x="332" y="917"/>
                  </a:lnTo>
                  <a:lnTo>
                    <a:pt x="332" y="921"/>
                  </a:lnTo>
                  <a:lnTo>
                    <a:pt x="332" y="925"/>
                  </a:lnTo>
                  <a:lnTo>
                    <a:pt x="332" y="930"/>
                  </a:lnTo>
                  <a:lnTo>
                    <a:pt x="323" y="937"/>
                  </a:lnTo>
                  <a:lnTo>
                    <a:pt x="313" y="941"/>
                  </a:lnTo>
                  <a:lnTo>
                    <a:pt x="305" y="945"/>
                  </a:lnTo>
                  <a:lnTo>
                    <a:pt x="295" y="948"/>
                  </a:lnTo>
                  <a:lnTo>
                    <a:pt x="285" y="949"/>
                  </a:lnTo>
                  <a:lnTo>
                    <a:pt x="277" y="950"/>
                  </a:lnTo>
                  <a:lnTo>
                    <a:pt x="267" y="952"/>
                  </a:lnTo>
                  <a:lnTo>
                    <a:pt x="257" y="952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7118350" y="2001838"/>
              <a:ext cx="100013" cy="130175"/>
            </a:xfrm>
            <a:custGeom>
              <a:avLst/>
              <a:gdLst>
                <a:gd name="T0" fmla="*/ 67 w 127"/>
                <a:gd name="T1" fmla="*/ 163 h 163"/>
                <a:gd name="T2" fmla="*/ 48 w 127"/>
                <a:gd name="T3" fmla="*/ 152 h 163"/>
                <a:gd name="T4" fmla="*/ 31 w 127"/>
                <a:gd name="T5" fmla="*/ 137 h 163"/>
                <a:gd name="T6" fmla="*/ 18 w 127"/>
                <a:gd name="T7" fmla="*/ 117 h 163"/>
                <a:gd name="T8" fmla="*/ 9 w 127"/>
                <a:gd name="T9" fmla="*/ 97 h 163"/>
                <a:gd name="T10" fmla="*/ 3 w 127"/>
                <a:gd name="T11" fmla="*/ 75 h 163"/>
                <a:gd name="T12" fmla="*/ 0 w 127"/>
                <a:gd name="T13" fmla="*/ 52 h 163"/>
                <a:gd name="T14" fmla="*/ 0 w 127"/>
                <a:gd name="T15" fmla="*/ 30 h 163"/>
                <a:gd name="T16" fmla="*/ 5 w 127"/>
                <a:gd name="T17" fmla="*/ 11 h 163"/>
                <a:gd name="T18" fmla="*/ 24 w 127"/>
                <a:gd name="T19" fmla="*/ 7 h 163"/>
                <a:gd name="T20" fmla="*/ 38 w 127"/>
                <a:gd name="T21" fmla="*/ 4 h 163"/>
                <a:gd name="T22" fmla="*/ 49 w 127"/>
                <a:gd name="T23" fmla="*/ 2 h 163"/>
                <a:gd name="T24" fmla="*/ 57 w 127"/>
                <a:gd name="T25" fmla="*/ 1 h 163"/>
                <a:gd name="T26" fmla="*/ 63 w 127"/>
                <a:gd name="T27" fmla="*/ 0 h 163"/>
                <a:gd name="T28" fmla="*/ 67 w 127"/>
                <a:gd name="T29" fmla="*/ 0 h 163"/>
                <a:gd name="T30" fmla="*/ 70 w 127"/>
                <a:gd name="T31" fmla="*/ 0 h 163"/>
                <a:gd name="T32" fmla="*/ 74 w 127"/>
                <a:gd name="T33" fmla="*/ 0 h 163"/>
                <a:gd name="T34" fmla="*/ 78 w 127"/>
                <a:gd name="T35" fmla="*/ 8 h 163"/>
                <a:gd name="T36" fmla="*/ 84 w 127"/>
                <a:gd name="T37" fmla="*/ 18 h 163"/>
                <a:gd name="T38" fmla="*/ 86 w 127"/>
                <a:gd name="T39" fmla="*/ 27 h 163"/>
                <a:gd name="T40" fmla="*/ 88 w 127"/>
                <a:gd name="T41" fmla="*/ 40 h 163"/>
                <a:gd name="T42" fmla="*/ 91 w 127"/>
                <a:gd name="T43" fmla="*/ 38 h 163"/>
                <a:gd name="T44" fmla="*/ 95 w 127"/>
                <a:gd name="T45" fmla="*/ 37 h 163"/>
                <a:gd name="T46" fmla="*/ 97 w 127"/>
                <a:gd name="T47" fmla="*/ 37 h 163"/>
                <a:gd name="T48" fmla="*/ 102 w 127"/>
                <a:gd name="T49" fmla="*/ 36 h 163"/>
                <a:gd name="T50" fmla="*/ 97 w 127"/>
                <a:gd name="T51" fmla="*/ 55 h 163"/>
                <a:gd name="T52" fmla="*/ 93 w 127"/>
                <a:gd name="T53" fmla="*/ 72 h 163"/>
                <a:gd name="T54" fmla="*/ 91 w 127"/>
                <a:gd name="T55" fmla="*/ 84 h 163"/>
                <a:gd name="T56" fmla="*/ 91 w 127"/>
                <a:gd name="T57" fmla="*/ 94 h 163"/>
                <a:gd name="T58" fmla="*/ 92 w 127"/>
                <a:gd name="T59" fmla="*/ 102 h 163"/>
                <a:gd name="T60" fmla="*/ 99 w 127"/>
                <a:gd name="T61" fmla="*/ 112 h 163"/>
                <a:gd name="T62" fmla="*/ 110 w 127"/>
                <a:gd name="T63" fmla="*/ 122 h 163"/>
                <a:gd name="T64" fmla="*/ 127 w 127"/>
                <a:gd name="T65" fmla="*/ 134 h 163"/>
                <a:gd name="T66" fmla="*/ 127 w 127"/>
                <a:gd name="T67" fmla="*/ 135 h 163"/>
                <a:gd name="T68" fmla="*/ 127 w 127"/>
                <a:gd name="T69" fmla="*/ 138 h 163"/>
                <a:gd name="T70" fmla="*/ 127 w 127"/>
                <a:gd name="T71" fmla="*/ 140 h 163"/>
                <a:gd name="T72" fmla="*/ 127 w 127"/>
                <a:gd name="T73" fmla="*/ 142 h 163"/>
                <a:gd name="T74" fmla="*/ 118 w 127"/>
                <a:gd name="T75" fmla="*/ 148 h 163"/>
                <a:gd name="T76" fmla="*/ 111 w 127"/>
                <a:gd name="T77" fmla="*/ 154 h 163"/>
                <a:gd name="T78" fmla="*/ 104 w 127"/>
                <a:gd name="T79" fmla="*/ 156 h 163"/>
                <a:gd name="T80" fmla="*/ 97 w 127"/>
                <a:gd name="T81" fmla="*/ 159 h 163"/>
                <a:gd name="T82" fmla="*/ 91 w 127"/>
                <a:gd name="T83" fmla="*/ 162 h 163"/>
                <a:gd name="T84" fmla="*/ 84 w 127"/>
                <a:gd name="T85" fmla="*/ 162 h 163"/>
                <a:gd name="T86" fmla="*/ 75 w 127"/>
                <a:gd name="T87" fmla="*/ 163 h 163"/>
                <a:gd name="T88" fmla="*/ 67 w 127"/>
                <a:gd name="T89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7" h="163">
                  <a:moveTo>
                    <a:pt x="67" y="163"/>
                  </a:moveTo>
                  <a:lnTo>
                    <a:pt x="48" y="152"/>
                  </a:lnTo>
                  <a:lnTo>
                    <a:pt x="31" y="137"/>
                  </a:lnTo>
                  <a:lnTo>
                    <a:pt x="18" y="117"/>
                  </a:lnTo>
                  <a:lnTo>
                    <a:pt x="9" y="97"/>
                  </a:lnTo>
                  <a:lnTo>
                    <a:pt x="3" y="75"/>
                  </a:lnTo>
                  <a:lnTo>
                    <a:pt x="0" y="52"/>
                  </a:lnTo>
                  <a:lnTo>
                    <a:pt x="0" y="30"/>
                  </a:lnTo>
                  <a:lnTo>
                    <a:pt x="5" y="11"/>
                  </a:lnTo>
                  <a:lnTo>
                    <a:pt x="24" y="7"/>
                  </a:lnTo>
                  <a:lnTo>
                    <a:pt x="38" y="4"/>
                  </a:lnTo>
                  <a:lnTo>
                    <a:pt x="49" y="2"/>
                  </a:lnTo>
                  <a:lnTo>
                    <a:pt x="57" y="1"/>
                  </a:lnTo>
                  <a:lnTo>
                    <a:pt x="63" y="0"/>
                  </a:lnTo>
                  <a:lnTo>
                    <a:pt x="67" y="0"/>
                  </a:lnTo>
                  <a:lnTo>
                    <a:pt x="70" y="0"/>
                  </a:lnTo>
                  <a:lnTo>
                    <a:pt x="74" y="0"/>
                  </a:lnTo>
                  <a:lnTo>
                    <a:pt x="78" y="8"/>
                  </a:lnTo>
                  <a:lnTo>
                    <a:pt x="84" y="18"/>
                  </a:lnTo>
                  <a:lnTo>
                    <a:pt x="86" y="27"/>
                  </a:lnTo>
                  <a:lnTo>
                    <a:pt x="88" y="40"/>
                  </a:lnTo>
                  <a:lnTo>
                    <a:pt x="91" y="38"/>
                  </a:lnTo>
                  <a:lnTo>
                    <a:pt x="95" y="37"/>
                  </a:lnTo>
                  <a:lnTo>
                    <a:pt x="97" y="37"/>
                  </a:lnTo>
                  <a:lnTo>
                    <a:pt x="102" y="36"/>
                  </a:lnTo>
                  <a:lnTo>
                    <a:pt x="97" y="55"/>
                  </a:lnTo>
                  <a:lnTo>
                    <a:pt x="93" y="72"/>
                  </a:lnTo>
                  <a:lnTo>
                    <a:pt x="91" y="84"/>
                  </a:lnTo>
                  <a:lnTo>
                    <a:pt x="91" y="94"/>
                  </a:lnTo>
                  <a:lnTo>
                    <a:pt x="92" y="102"/>
                  </a:lnTo>
                  <a:lnTo>
                    <a:pt x="99" y="112"/>
                  </a:lnTo>
                  <a:lnTo>
                    <a:pt x="110" y="122"/>
                  </a:lnTo>
                  <a:lnTo>
                    <a:pt x="127" y="134"/>
                  </a:lnTo>
                  <a:lnTo>
                    <a:pt x="127" y="135"/>
                  </a:lnTo>
                  <a:lnTo>
                    <a:pt x="127" y="138"/>
                  </a:lnTo>
                  <a:lnTo>
                    <a:pt x="127" y="140"/>
                  </a:lnTo>
                  <a:lnTo>
                    <a:pt x="127" y="142"/>
                  </a:lnTo>
                  <a:lnTo>
                    <a:pt x="118" y="148"/>
                  </a:lnTo>
                  <a:lnTo>
                    <a:pt x="111" y="154"/>
                  </a:lnTo>
                  <a:lnTo>
                    <a:pt x="104" y="156"/>
                  </a:lnTo>
                  <a:lnTo>
                    <a:pt x="97" y="159"/>
                  </a:lnTo>
                  <a:lnTo>
                    <a:pt x="91" y="162"/>
                  </a:lnTo>
                  <a:lnTo>
                    <a:pt x="84" y="162"/>
                  </a:lnTo>
                  <a:lnTo>
                    <a:pt x="75" y="163"/>
                  </a:lnTo>
                  <a:lnTo>
                    <a:pt x="67" y="163"/>
                  </a:lnTo>
                  <a:close/>
                </a:path>
              </a:pathLst>
            </a:custGeom>
            <a:solidFill>
              <a:srgbClr val="994C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7996238" y="2095500"/>
              <a:ext cx="12700" cy="9525"/>
            </a:xfrm>
            <a:custGeom>
              <a:avLst/>
              <a:gdLst>
                <a:gd name="T0" fmla="*/ 0 w 17"/>
                <a:gd name="T1" fmla="*/ 11 h 11"/>
                <a:gd name="T2" fmla="*/ 3 w 17"/>
                <a:gd name="T3" fmla="*/ 5 h 11"/>
                <a:gd name="T4" fmla="*/ 5 w 17"/>
                <a:gd name="T5" fmla="*/ 1 h 11"/>
                <a:gd name="T6" fmla="*/ 10 w 17"/>
                <a:gd name="T7" fmla="*/ 1 h 11"/>
                <a:gd name="T8" fmla="*/ 17 w 17"/>
                <a:gd name="T9" fmla="*/ 0 h 11"/>
                <a:gd name="T10" fmla="*/ 17 w 17"/>
                <a:gd name="T11" fmla="*/ 4 h 11"/>
                <a:gd name="T12" fmla="*/ 11 w 17"/>
                <a:gd name="T13" fmla="*/ 7 h 11"/>
                <a:gd name="T14" fmla="*/ 4 w 17"/>
                <a:gd name="T15" fmla="*/ 10 h 11"/>
                <a:gd name="T16" fmla="*/ 0 w 17"/>
                <a:gd name="T17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11">
                  <a:moveTo>
                    <a:pt x="0" y="11"/>
                  </a:moveTo>
                  <a:lnTo>
                    <a:pt x="3" y="5"/>
                  </a:lnTo>
                  <a:lnTo>
                    <a:pt x="5" y="1"/>
                  </a:lnTo>
                  <a:lnTo>
                    <a:pt x="10" y="1"/>
                  </a:lnTo>
                  <a:lnTo>
                    <a:pt x="17" y="0"/>
                  </a:lnTo>
                  <a:lnTo>
                    <a:pt x="17" y="4"/>
                  </a:lnTo>
                  <a:lnTo>
                    <a:pt x="11" y="7"/>
                  </a:lnTo>
                  <a:lnTo>
                    <a:pt x="4" y="1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7915275" y="1981200"/>
              <a:ext cx="96838" cy="114300"/>
            </a:xfrm>
            <a:custGeom>
              <a:avLst/>
              <a:gdLst>
                <a:gd name="T0" fmla="*/ 65 w 120"/>
                <a:gd name="T1" fmla="*/ 144 h 144"/>
                <a:gd name="T2" fmla="*/ 54 w 120"/>
                <a:gd name="T3" fmla="*/ 137 h 144"/>
                <a:gd name="T4" fmla="*/ 46 w 120"/>
                <a:gd name="T5" fmla="*/ 129 h 144"/>
                <a:gd name="T6" fmla="*/ 36 w 120"/>
                <a:gd name="T7" fmla="*/ 120 h 144"/>
                <a:gd name="T8" fmla="*/ 28 w 120"/>
                <a:gd name="T9" fmla="*/ 111 h 144"/>
                <a:gd name="T10" fmla="*/ 21 w 120"/>
                <a:gd name="T11" fmla="*/ 101 h 144"/>
                <a:gd name="T12" fmla="*/ 14 w 120"/>
                <a:gd name="T13" fmla="*/ 91 h 144"/>
                <a:gd name="T14" fmla="*/ 7 w 120"/>
                <a:gd name="T15" fmla="*/ 81 h 144"/>
                <a:gd name="T16" fmla="*/ 1 w 120"/>
                <a:gd name="T17" fmla="*/ 72 h 144"/>
                <a:gd name="T18" fmla="*/ 0 w 120"/>
                <a:gd name="T19" fmla="*/ 54 h 144"/>
                <a:gd name="T20" fmla="*/ 1 w 120"/>
                <a:gd name="T21" fmla="*/ 37 h 144"/>
                <a:gd name="T22" fmla="*/ 3 w 120"/>
                <a:gd name="T23" fmla="*/ 21 h 144"/>
                <a:gd name="T24" fmla="*/ 5 w 120"/>
                <a:gd name="T25" fmla="*/ 2 h 144"/>
                <a:gd name="T26" fmla="*/ 16 w 120"/>
                <a:gd name="T27" fmla="*/ 2 h 144"/>
                <a:gd name="T28" fmla="*/ 28 w 120"/>
                <a:gd name="T29" fmla="*/ 2 h 144"/>
                <a:gd name="T30" fmla="*/ 39 w 120"/>
                <a:gd name="T31" fmla="*/ 2 h 144"/>
                <a:gd name="T32" fmla="*/ 51 w 120"/>
                <a:gd name="T33" fmla="*/ 2 h 144"/>
                <a:gd name="T34" fmla="*/ 62 w 120"/>
                <a:gd name="T35" fmla="*/ 2 h 144"/>
                <a:gd name="T36" fmla="*/ 75 w 120"/>
                <a:gd name="T37" fmla="*/ 2 h 144"/>
                <a:gd name="T38" fmla="*/ 86 w 120"/>
                <a:gd name="T39" fmla="*/ 1 h 144"/>
                <a:gd name="T40" fmla="*/ 98 w 120"/>
                <a:gd name="T41" fmla="*/ 0 h 144"/>
                <a:gd name="T42" fmla="*/ 98 w 120"/>
                <a:gd name="T43" fmla="*/ 14 h 144"/>
                <a:gd name="T44" fmla="*/ 95 w 120"/>
                <a:gd name="T45" fmla="*/ 27 h 144"/>
                <a:gd name="T46" fmla="*/ 93 w 120"/>
                <a:gd name="T47" fmla="*/ 43 h 144"/>
                <a:gd name="T48" fmla="*/ 88 w 120"/>
                <a:gd name="T49" fmla="*/ 59 h 144"/>
                <a:gd name="T50" fmla="*/ 80 w 120"/>
                <a:gd name="T51" fmla="*/ 68 h 144"/>
                <a:gd name="T52" fmla="*/ 76 w 120"/>
                <a:gd name="T53" fmla="*/ 72 h 144"/>
                <a:gd name="T54" fmla="*/ 75 w 120"/>
                <a:gd name="T55" fmla="*/ 76 h 144"/>
                <a:gd name="T56" fmla="*/ 73 w 120"/>
                <a:gd name="T57" fmla="*/ 79 h 144"/>
                <a:gd name="T58" fmla="*/ 79 w 120"/>
                <a:gd name="T59" fmla="*/ 81 h 144"/>
                <a:gd name="T60" fmla="*/ 83 w 120"/>
                <a:gd name="T61" fmla="*/ 83 h 144"/>
                <a:gd name="T62" fmla="*/ 87 w 120"/>
                <a:gd name="T63" fmla="*/ 86 h 144"/>
                <a:gd name="T64" fmla="*/ 93 w 120"/>
                <a:gd name="T65" fmla="*/ 88 h 144"/>
                <a:gd name="T66" fmla="*/ 94 w 120"/>
                <a:gd name="T67" fmla="*/ 94 h 144"/>
                <a:gd name="T68" fmla="*/ 94 w 120"/>
                <a:gd name="T69" fmla="*/ 98 h 144"/>
                <a:gd name="T70" fmla="*/ 94 w 120"/>
                <a:gd name="T71" fmla="*/ 104 h 144"/>
                <a:gd name="T72" fmla="*/ 94 w 120"/>
                <a:gd name="T73" fmla="*/ 112 h 144"/>
                <a:gd name="T74" fmla="*/ 100 w 120"/>
                <a:gd name="T75" fmla="*/ 113 h 144"/>
                <a:gd name="T76" fmla="*/ 105 w 120"/>
                <a:gd name="T77" fmla="*/ 115 h 144"/>
                <a:gd name="T78" fmla="*/ 112 w 120"/>
                <a:gd name="T79" fmla="*/ 115 h 144"/>
                <a:gd name="T80" fmla="*/ 119 w 120"/>
                <a:gd name="T81" fmla="*/ 115 h 144"/>
                <a:gd name="T82" fmla="*/ 119 w 120"/>
                <a:gd name="T83" fmla="*/ 118 h 144"/>
                <a:gd name="T84" fmla="*/ 119 w 120"/>
                <a:gd name="T85" fmla="*/ 120 h 144"/>
                <a:gd name="T86" fmla="*/ 119 w 120"/>
                <a:gd name="T87" fmla="*/ 123 h 144"/>
                <a:gd name="T88" fmla="*/ 120 w 120"/>
                <a:gd name="T89" fmla="*/ 126 h 144"/>
                <a:gd name="T90" fmla="*/ 112 w 120"/>
                <a:gd name="T91" fmla="*/ 130 h 144"/>
                <a:gd name="T92" fmla="*/ 105 w 120"/>
                <a:gd name="T93" fmla="*/ 133 h 144"/>
                <a:gd name="T94" fmla="*/ 100 w 120"/>
                <a:gd name="T95" fmla="*/ 137 h 144"/>
                <a:gd name="T96" fmla="*/ 93 w 120"/>
                <a:gd name="T97" fmla="*/ 138 h 144"/>
                <a:gd name="T98" fmla="*/ 86 w 120"/>
                <a:gd name="T99" fmla="*/ 141 h 144"/>
                <a:gd name="T100" fmla="*/ 80 w 120"/>
                <a:gd name="T101" fmla="*/ 142 h 144"/>
                <a:gd name="T102" fmla="*/ 73 w 120"/>
                <a:gd name="T103" fmla="*/ 144 h 144"/>
                <a:gd name="T104" fmla="*/ 65 w 120"/>
                <a:gd name="T10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20" h="144">
                  <a:moveTo>
                    <a:pt x="65" y="144"/>
                  </a:moveTo>
                  <a:lnTo>
                    <a:pt x="54" y="137"/>
                  </a:lnTo>
                  <a:lnTo>
                    <a:pt x="46" y="129"/>
                  </a:lnTo>
                  <a:lnTo>
                    <a:pt x="36" y="120"/>
                  </a:lnTo>
                  <a:lnTo>
                    <a:pt x="28" y="111"/>
                  </a:lnTo>
                  <a:lnTo>
                    <a:pt x="21" y="101"/>
                  </a:lnTo>
                  <a:lnTo>
                    <a:pt x="14" y="91"/>
                  </a:lnTo>
                  <a:lnTo>
                    <a:pt x="7" y="81"/>
                  </a:lnTo>
                  <a:lnTo>
                    <a:pt x="1" y="72"/>
                  </a:lnTo>
                  <a:lnTo>
                    <a:pt x="0" y="54"/>
                  </a:lnTo>
                  <a:lnTo>
                    <a:pt x="1" y="37"/>
                  </a:lnTo>
                  <a:lnTo>
                    <a:pt x="3" y="21"/>
                  </a:lnTo>
                  <a:lnTo>
                    <a:pt x="5" y="2"/>
                  </a:lnTo>
                  <a:lnTo>
                    <a:pt x="16" y="2"/>
                  </a:lnTo>
                  <a:lnTo>
                    <a:pt x="28" y="2"/>
                  </a:lnTo>
                  <a:lnTo>
                    <a:pt x="39" y="2"/>
                  </a:lnTo>
                  <a:lnTo>
                    <a:pt x="51" y="2"/>
                  </a:lnTo>
                  <a:lnTo>
                    <a:pt x="62" y="2"/>
                  </a:lnTo>
                  <a:lnTo>
                    <a:pt x="75" y="2"/>
                  </a:lnTo>
                  <a:lnTo>
                    <a:pt x="86" y="1"/>
                  </a:lnTo>
                  <a:lnTo>
                    <a:pt x="98" y="0"/>
                  </a:lnTo>
                  <a:lnTo>
                    <a:pt x="98" y="14"/>
                  </a:lnTo>
                  <a:lnTo>
                    <a:pt x="95" y="27"/>
                  </a:lnTo>
                  <a:lnTo>
                    <a:pt x="93" y="43"/>
                  </a:lnTo>
                  <a:lnTo>
                    <a:pt x="88" y="59"/>
                  </a:lnTo>
                  <a:lnTo>
                    <a:pt x="80" y="68"/>
                  </a:lnTo>
                  <a:lnTo>
                    <a:pt x="76" y="72"/>
                  </a:lnTo>
                  <a:lnTo>
                    <a:pt x="75" y="76"/>
                  </a:lnTo>
                  <a:lnTo>
                    <a:pt x="73" y="79"/>
                  </a:lnTo>
                  <a:lnTo>
                    <a:pt x="79" y="81"/>
                  </a:lnTo>
                  <a:lnTo>
                    <a:pt x="83" y="83"/>
                  </a:lnTo>
                  <a:lnTo>
                    <a:pt x="87" y="86"/>
                  </a:lnTo>
                  <a:lnTo>
                    <a:pt x="93" y="88"/>
                  </a:lnTo>
                  <a:lnTo>
                    <a:pt x="94" y="94"/>
                  </a:lnTo>
                  <a:lnTo>
                    <a:pt x="94" y="98"/>
                  </a:lnTo>
                  <a:lnTo>
                    <a:pt x="94" y="104"/>
                  </a:lnTo>
                  <a:lnTo>
                    <a:pt x="94" y="112"/>
                  </a:lnTo>
                  <a:lnTo>
                    <a:pt x="100" y="113"/>
                  </a:lnTo>
                  <a:lnTo>
                    <a:pt x="105" y="115"/>
                  </a:lnTo>
                  <a:lnTo>
                    <a:pt x="112" y="115"/>
                  </a:lnTo>
                  <a:lnTo>
                    <a:pt x="119" y="115"/>
                  </a:lnTo>
                  <a:lnTo>
                    <a:pt x="119" y="118"/>
                  </a:lnTo>
                  <a:lnTo>
                    <a:pt x="119" y="120"/>
                  </a:lnTo>
                  <a:lnTo>
                    <a:pt x="119" y="123"/>
                  </a:lnTo>
                  <a:lnTo>
                    <a:pt x="120" y="126"/>
                  </a:lnTo>
                  <a:lnTo>
                    <a:pt x="112" y="130"/>
                  </a:lnTo>
                  <a:lnTo>
                    <a:pt x="105" y="133"/>
                  </a:lnTo>
                  <a:lnTo>
                    <a:pt x="100" y="137"/>
                  </a:lnTo>
                  <a:lnTo>
                    <a:pt x="93" y="138"/>
                  </a:lnTo>
                  <a:lnTo>
                    <a:pt x="86" y="141"/>
                  </a:lnTo>
                  <a:lnTo>
                    <a:pt x="80" y="142"/>
                  </a:lnTo>
                  <a:lnTo>
                    <a:pt x="73" y="144"/>
                  </a:lnTo>
                  <a:lnTo>
                    <a:pt x="65" y="144"/>
                  </a:lnTo>
                  <a:close/>
                </a:path>
              </a:pathLst>
            </a:custGeom>
            <a:solidFill>
              <a:srgbClr val="994C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7991475" y="1978025"/>
              <a:ext cx="20638" cy="84138"/>
            </a:xfrm>
            <a:custGeom>
              <a:avLst/>
              <a:gdLst>
                <a:gd name="T0" fmla="*/ 16 w 27"/>
                <a:gd name="T1" fmla="*/ 106 h 107"/>
                <a:gd name="T2" fmla="*/ 13 w 27"/>
                <a:gd name="T3" fmla="*/ 97 h 107"/>
                <a:gd name="T4" fmla="*/ 9 w 27"/>
                <a:gd name="T5" fmla="*/ 90 h 107"/>
                <a:gd name="T6" fmla="*/ 5 w 27"/>
                <a:gd name="T7" fmla="*/ 86 h 107"/>
                <a:gd name="T8" fmla="*/ 0 w 27"/>
                <a:gd name="T9" fmla="*/ 82 h 107"/>
                <a:gd name="T10" fmla="*/ 6 w 27"/>
                <a:gd name="T11" fmla="*/ 61 h 107"/>
                <a:gd name="T12" fmla="*/ 11 w 27"/>
                <a:gd name="T13" fmla="*/ 40 h 107"/>
                <a:gd name="T14" fmla="*/ 17 w 27"/>
                <a:gd name="T15" fmla="*/ 21 h 107"/>
                <a:gd name="T16" fmla="*/ 21 w 27"/>
                <a:gd name="T17" fmla="*/ 0 h 107"/>
                <a:gd name="T18" fmla="*/ 23 w 27"/>
                <a:gd name="T19" fmla="*/ 0 h 107"/>
                <a:gd name="T20" fmla="*/ 24 w 27"/>
                <a:gd name="T21" fmla="*/ 0 h 107"/>
                <a:gd name="T22" fmla="*/ 25 w 27"/>
                <a:gd name="T23" fmla="*/ 0 h 107"/>
                <a:gd name="T24" fmla="*/ 27 w 27"/>
                <a:gd name="T25" fmla="*/ 0 h 107"/>
                <a:gd name="T26" fmla="*/ 27 w 27"/>
                <a:gd name="T27" fmla="*/ 29 h 107"/>
                <a:gd name="T28" fmla="*/ 27 w 27"/>
                <a:gd name="T29" fmla="*/ 51 h 107"/>
                <a:gd name="T30" fmla="*/ 25 w 27"/>
                <a:gd name="T31" fmla="*/ 74 h 107"/>
                <a:gd name="T32" fmla="*/ 24 w 27"/>
                <a:gd name="T33" fmla="*/ 107 h 107"/>
                <a:gd name="T34" fmla="*/ 23 w 27"/>
                <a:gd name="T35" fmla="*/ 106 h 107"/>
                <a:gd name="T36" fmla="*/ 20 w 27"/>
                <a:gd name="T37" fmla="*/ 106 h 107"/>
                <a:gd name="T38" fmla="*/ 18 w 27"/>
                <a:gd name="T39" fmla="*/ 106 h 107"/>
                <a:gd name="T40" fmla="*/ 16 w 27"/>
                <a:gd name="T41" fmla="*/ 10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" h="107">
                  <a:moveTo>
                    <a:pt x="16" y="106"/>
                  </a:moveTo>
                  <a:lnTo>
                    <a:pt x="13" y="97"/>
                  </a:lnTo>
                  <a:lnTo>
                    <a:pt x="9" y="90"/>
                  </a:lnTo>
                  <a:lnTo>
                    <a:pt x="5" y="86"/>
                  </a:lnTo>
                  <a:lnTo>
                    <a:pt x="0" y="82"/>
                  </a:lnTo>
                  <a:lnTo>
                    <a:pt x="6" y="61"/>
                  </a:lnTo>
                  <a:lnTo>
                    <a:pt x="11" y="40"/>
                  </a:lnTo>
                  <a:lnTo>
                    <a:pt x="17" y="21"/>
                  </a:lnTo>
                  <a:lnTo>
                    <a:pt x="21" y="0"/>
                  </a:lnTo>
                  <a:lnTo>
                    <a:pt x="23" y="0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27" y="29"/>
                  </a:lnTo>
                  <a:lnTo>
                    <a:pt x="27" y="51"/>
                  </a:lnTo>
                  <a:lnTo>
                    <a:pt x="25" y="74"/>
                  </a:lnTo>
                  <a:lnTo>
                    <a:pt x="24" y="107"/>
                  </a:lnTo>
                  <a:lnTo>
                    <a:pt x="23" y="106"/>
                  </a:lnTo>
                  <a:lnTo>
                    <a:pt x="20" y="106"/>
                  </a:lnTo>
                  <a:lnTo>
                    <a:pt x="18" y="106"/>
                  </a:lnTo>
                  <a:lnTo>
                    <a:pt x="16" y="106"/>
                  </a:lnTo>
                  <a:close/>
                </a:path>
              </a:pathLst>
            </a:cu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7188200" y="1931988"/>
              <a:ext cx="25400" cy="85725"/>
            </a:xfrm>
            <a:custGeom>
              <a:avLst/>
              <a:gdLst>
                <a:gd name="T0" fmla="*/ 12 w 32"/>
                <a:gd name="T1" fmla="*/ 108 h 108"/>
                <a:gd name="T2" fmla="*/ 4 w 32"/>
                <a:gd name="T3" fmla="*/ 93 h 108"/>
                <a:gd name="T4" fmla="*/ 0 w 32"/>
                <a:gd name="T5" fmla="*/ 84 h 108"/>
                <a:gd name="T6" fmla="*/ 1 w 32"/>
                <a:gd name="T7" fmla="*/ 75 h 108"/>
                <a:gd name="T8" fmla="*/ 9 w 32"/>
                <a:gd name="T9" fmla="*/ 63 h 108"/>
                <a:gd name="T10" fmla="*/ 8 w 32"/>
                <a:gd name="T11" fmla="*/ 42 h 108"/>
                <a:gd name="T12" fmla="*/ 7 w 32"/>
                <a:gd name="T13" fmla="*/ 24 h 108"/>
                <a:gd name="T14" fmla="*/ 12 w 32"/>
                <a:gd name="T15" fmla="*/ 9 h 108"/>
                <a:gd name="T16" fmla="*/ 27 w 32"/>
                <a:gd name="T17" fmla="*/ 0 h 108"/>
                <a:gd name="T18" fmla="*/ 30 w 32"/>
                <a:gd name="T19" fmla="*/ 27 h 108"/>
                <a:gd name="T20" fmla="*/ 32 w 32"/>
                <a:gd name="T21" fmla="*/ 53 h 108"/>
                <a:gd name="T22" fmla="*/ 29 w 32"/>
                <a:gd name="T23" fmla="*/ 81 h 108"/>
                <a:gd name="T24" fmla="*/ 21 w 32"/>
                <a:gd name="T25" fmla="*/ 108 h 108"/>
                <a:gd name="T26" fmla="*/ 19 w 32"/>
                <a:gd name="T27" fmla="*/ 108 h 108"/>
                <a:gd name="T28" fmla="*/ 16 w 32"/>
                <a:gd name="T29" fmla="*/ 108 h 108"/>
                <a:gd name="T30" fmla="*/ 15 w 32"/>
                <a:gd name="T31" fmla="*/ 108 h 108"/>
                <a:gd name="T32" fmla="*/ 12 w 32"/>
                <a:gd name="T33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" h="108">
                  <a:moveTo>
                    <a:pt x="12" y="108"/>
                  </a:moveTo>
                  <a:lnTo>
                    <a:pt x="4" y="93"/>
                  </a:lnTo>
                  <a:lnTo>
                    <a:pt x="0" y="84"/>
                  </a:lnTo>
                  <a:lnTo>
                    <a:pt x="1" y="75"/>
                  </a:lnTo>
                  <a:lnTo>
                    <a:pt x="9" y="63"/>
                  </a:lnTo>
                  <a:lnTo>
                    <a:pt x="8" y="42"/>
                  </a:lnTo>
                  <a:lnTo>
                    <a:pt x="7" y="24"/>
                  </a:lnTo>
                  <a:lnTo>
                    <a:pt x="12" y="9"/>
                  </a:lnTo>
                  <a:lnTo>
                    <a:pt x="27" y="0"/>
                  </a:lnTo>
                  <a:lnTo>
                    <a:pt x="30" y="27"/>
                  </a:lnTo>
                  <a:lnTo>
                    <a:pt x="32" y="53"/>
                  </a:lnTo>
                  <a:lnTo>
                    <a:pt x="29" y="81"/>
                  </a:lnTo>
                  <a:lnTo>
                    <a:pt x="21" y="108"/>
                  </a:lnTo>
                  <a:lnTo>
                    <a:pt x="19" y="108"/>
                  </a:lnTo>
                  <a:lnTo>
                    <a:pt x="16" y="108"/>
                  </a:lnTo>
                  <a:lnTo>
                    <a:pt x="15" y="108"/>
                  </a:lnTo>
                  <a:lnTo>
                    <a:pt x="12" y="10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5886450" y="1924050"/>
              <a:ext cx="1022350" cy="85725"/>
            </a:xfrm>
            <a:custGeom>
              <a:avLst/>
              <a:gdLst>
                <a:gd name="T0" fmla="*/ 47 w 1288"/>
                <a:gd name="T1" fmla="*/ 103 h 108"/>
                <a:gd name="T2" fmla="*/ 31 w 1288"/>
                <a:gd name="T3" fmla="*/ 100 h 108"/>
                <a:gd name="T4" fmla="*/ 6 w 1288"/>
                <a:gd name="T5" fmla="*/ 100 h 108"/>
                <a:gd name="T6" fmla="*/ 0 w 1288"/>
                <a:gd name="T7" fmla="*/ 96 h 108"/>
                <a:gd name="T8" fmla="*/ 37 w 1288"/>
                <a:gd name="T9" fmla="*/ 90 h 108"/>
                <a:gd name="T10" fmla="*/ 99 w 1288"/>
                <a:gd name="T11" fmla="*/ 79 h 108"/>
                <a:gd name="T12" fmla="*/ 92 w 1288"/>
                <a:gd name="T13" fmla="*/ 75 h 108"/>
                <a:gd name="T14" fmla="*/ 31 w 1288"/>
                <a:gd name="T15" fmla="*/ 81 h 108"/>
                <a:gd name="T16" fmla="*/ 22 w 1288"/>
                <a:gd name="T17" fmla="*/ 71 h 108"/>
                <a:gd name="T18" fmla="*/ 67 w 1288"/>
                <a:gd name="T19" fmla="*/ 68 h 108"/>
                <a:gd name="T20" fmla="*/ 79 w 1288"/>
                <a:gd name="T21" fmla="*/ 61 h 108"/>
                <a:gd name="T22" fmla="*/ 51 w 1288"/>
                <a:gd name="T23" fmla="*/ 63 h 108"/>
                <a:gd name="T24" fmla="*/ 13 w 1288"/>
                <a:gd name="T25" fmla="*/ 65 h 108"/>
                <a:gd name="T26" fmla="*/ 5 w 1288"/>
                <a:gd name="T27" fmla="*/ 58 h 108"/>
                <a:gd name="T28" fmla="*/ 37 w 1288"/>
                <a:gd name="T29" fmla="*/ 53 h 108"/>
                <a:gd name="T30" fmla="*/ 79 w 1288"/>
                <a:gd name="T31" fmla="*/ 50 h 108"/>
                <a:gd name="T32" fmla="*/ 88 w 1288"/>
                <a:gd name="T33" fmla="*/ 47 h 108"/>
                <a:gd name="T34" fmla="*/ 56 w 1288"/>
                <a:gd name="T35" fmla="*/ 47 h 108"/>
                <a:gd name="T36" fmla="*/ 15 w 1288"/>
                <a:gd name="T37" fmla="*/ 47 h 108"/>
                <a:gd name="T38" fmla="*/ 4 w 1288"/>
                <a:gd name="T39" fmla="*/ 34 h 108"/>
                <a:gd name="T40" fmla="*/ 128 w 1288"/>
                <a:gd name="T41" fmla="*/ 20 h 108"/>
                <a:gd name="T42" fmla="*/ 295 w 1288"/>
                <a:gd name="T43" fmla="*/ 11 h 108"/>
                <a:gd name="T44" fmla="*/ 461 w 1288"/>
                <a:gd name="T45" fmla="*/ 6 h 108"/>
                <a:gd name="T46" fmla="*/ 630 w 1288"/>
                <a:gd name="T47" fmla="*/ 4 h 108"/>
                <a:gd name="T48" fmla="*/ 784 w 1288"/>
                <a:gd name="T49" fmla="*/ 2 h 108"/>
                <a:gd name="T50" fmla="*/ 933 w 1288"/>
                <a:gd name="T51" fmla="*/ 3 h 108"/>
                <a:gd name="T52" fmla="*/ 1084 w 1288"/>
                <a:gd name="T53" fmla="*/ 9 h 108"/>
                <a:gd name="T54" fmla="*/ 1237 w 1288"/>
                <a:gd name="T55" fmla="*/ 17 h 108"/>
                <a:gd name="T56" fmla="*/ 1278 w 1288"/>
                <a:gd name="T57" fmla="*/ 21 h 108"/>
                <a:gd name="T58" fmla="*/ 1280 w 1288"/>
                <a:gd name="T59" fmla="*/ 27 h 108"/>
                <a:gd name="T60" fmla="*/ 1248 w 1288"/>
                <a:gd name="T61" fmla="*/ 31 h 108"/>
                <a:gd name="T62" fmla="*/ 1205 w 1288"/>
                <a:gd name="T63" fmla="*/ 31 h 108"/>
                <a:gd name="T64" fmla="*/ 1228 w 1288"/>
                <a:gd name="T65" fmla="*/ 34 h 108"/>
                <a:gd name="T66" fmla="*/ 1273 w 1288"/>
                <a:gd name="T67" fmla="*/ 38 h 108"/>
                <a:gd name="T68" fmla="*/ 1282 w 1288"/>
                <a:gd name="T69" fmla="*/ 47 h 108"/>
                <a:gd name="T70" fmla="*/ 1221 w 1288"/>
                <a:gd name="T71" fmla="*/ 47 h 108"/>
                <a:gd name="T72" fmla="*/ 1174 w 1288"/>
                <a:gd name="T73" fmla="*/ 47 h 108"/>
                <a:gd name="T74" fmla="*/ 1255 w 1288"/>
                <a:gd name="T75" fmla="*/ 56 h 108"/>
                <a:gd name="T76" fmla="*/ 1287 w 1288"/>
                <a:gd name="T77" fmla="*/ 61 h 108"/>
                <a:gd name="T78" fmla="*/ 1264 w 1288"/>
                <a:gd name="T79" fmla="*/ 68 h 108"/>
                <a:gd name="T80" fmla="*/ 1226 w 1288"/>
                <a:gd name="T81" fmla="*/ 68 h 108"/>
                <a:gd name="T82" fmla="*/ 1239 w 1288"/>
                <a:gd name="T83" fmla="*/ 74 h 108"/>
                <a:gd name="T84" fmla="*/ 1280 w 1288"/>
                <a:gd name="T85" fmla="*/ 75 h 108"/>
                <a:gd name="T86" fmla="*/ 1284 w 1288"/>
                <a:gd name="T87" fmla="*/ 86 h 108"/>
                <a:gd name="T88" fmla="*/ 1271 w 1288"/>
                <a:gd name="T89" fmla="*/ 88 h 108"/>
                <a:gd name="T90" fmla="*/ 1192 w 1288"/>
                <a:gd name="T91" fmla="*/ 86 h 108"/>
                <a:gd name="T92" fmla="*/ 1090 w 1288"/>
                <a:gd name="T93" fmla="*/ 81 h 108"/>
                <a:gd name="T94" fmla="*/ 989 w 1288"/>
                <a:gd name="T95" fmla="*/ 74 h 108"/>
                <a:gd name="T96" fmla="*/ 889 w 1288"/>
                <a:gd name="T97" fmla="*/ 65 h 108"/>
                <a:gd name="T98" fmla="*/ 720 w 1288"/>
                <a:gd name="T99" fmla="*/ 71 h 108"/>
                <a:gd name="T100" fmla="*/ 529 w 1288"/>
                <a:gd name="T101" fmla="*/ 82 h 108"/>
                <a:gd name="T102" fmla="*/ 338 w 1288"/>
                <a:gd name="T103" fmla="*/ 92 h 108"/>
                <a:gd name="T104" fmla="*/ 148 w 1288"/>
                <a:gd name="T105" fmla="*/ 100 h 108"/>
                <a:gd name="T106" fmla="*/ 80 w 1288"/>
                <a:gd name="T107" fmla="*/ 104 h 108"/>
                <a:gd name="T108" fmla="*/ 54 w 1288"/>
                <a:gd name="T109" fmla="*/ 107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88" h="108">
                  <a:moveTo>
                    <a:pt x="47" y="108"/>
                  </a:moveTo>
                  <a:lnTo>
                    <a:pt x="47" y="107"/>
                  </a:lnTo>
                  <a:lnTo>
                    <a:pt x="47" y="104"/>
                  </a:lnTo>
                  <a:lnTo>
                    <a:pt x="47" y="103"/>
                  </a:lnTo>
                  <a:lnTo>
                    <a:pt x="48" y="101"/>
                  </a:lnTo>
                  <a:lnTo>
                    <a:pt x="42" y="101"/>
                  </a:lnTo>
                  <a:lnTo>
                    <a:pt x="37" y="100"/>
                  </a:lnTo>
                  <a:lnTo>
                    <a:pt x="31" y="100"/>
                  </a:lnTo>
                  <a:lnTo>
                    <a:pt x="24" y="100"/>
                  </a:lnTo>
                  <a:lnTo>
                    <a:pt x="19" y="100"/>
                  </a:lnTo>
                  <a:lnTo>
                    <a:pt x="13" y="100"/>
                  </a:lnTo>
                  <a:lnTo>
                    <a:pt x="6" y="100"/>
                  </a:lnTo>
                  <a:lnTo>
                    <a:pt x="1" y="100"/>
                  </a:lnTo>
                  <a:lnTo>
                    <a:pt x="1" y="99"/>
                  </a:lnTo>
                  <a:lnTo>
                    <a:pt x="1" y="97"/>
                  </a:lnTo>
                  <a:lnTo>
                    <a:pt x="0" y="96"/>
                  </a:lnTo>
                  <a:lnTo>
                    <a:pt x="0" y="95"/>
                  </a:lnTo>
                  <a:lnTo>
                    <a:pt x="8" y="93"/>
                  </a:lnTo>
                  <a:lnTo>
                    <a:pt x="20" y="92"/>
                  </a:lnTo>
                  <a:lnTo>
                    <a:pt x="37" y="90"/>
                  </a:lnTo>
                  <a:lnTo>
                    <a:pt x="54" y="88"/>
                  </a:lnTo>
                  <a:lnTo>
                    <a:pt x="72" y="85"/>
                  </a:lnTo>
                  <a:lnTo>
                    <a:pt x="87" y="82"/>
                  </a:lnTo>
                  <a:lnTo>
                    <a:pt x="99" y="79"/>
                  </a:lnTo>
                  <a:lnTo>
                    <a:pt x="106" y="75"/>
                  </a:lnTo>
                  <a:lnTo>
                    <a:pt x="102" y="75"/>
                  </a:lnTo>
                  <a:lnTo>
                    <a:pt x="98" y="75"/>
                  </a:lnTo>
                  <a:lnTo>
                    <a:pt x="92" y="75"/>
                  </a:lnTo>
                  <a:lnTo>
                    <a:pt x="85" y="75"/>
                  </a:lnTo>
                  <a:lnTo>
                    <a:pt x="73" y="76"/>
                  </a:lnTo>
                  <a:lnTo>
                    <a:pt x="55" y="78"/>
                  </a:lnTo>
                  <a:lnTo>
                    <a:pt x="31" y="81"/>
                  </a:lnTo>
                  <a:lnTo>
                    <a:pt x="1" y="85"/>
                  </a:lnTo>
                  <a:lnTo>
                    <a:pt x="5" y="78"/>
                  </a:lnTo>
                  <a:lnTo>
                    <a:pt x="12" y="74"/>
                  </a:lnTo>
                  <a:lnTo>
                    <a:pt x="22" y="71"/>
                  </a:lnTo>
                  <a:lnTo>
                    <a:pt x="33" y="70"/>
                  </a:lnTo>
                  <a:lnTo>
                    <a:pt x="44" y="70"/>
                  </a:lnTo>
                  <a:lnTo>
                    <a:pt x="56" y="70"/>
                  </a:lnTo>
                  <a:lnTo>
                    <a:pt x="67" y="68"/>
                  </a:lnTo>
                  <a:lnTo>
                    <a:pt x="79" y="65"/>
                  </a:lnTo>
                  <a:lnTo>
                    <a:pt x="79" y="64"/>
                  </a:lnTo>
                  <a:lnTo>
                    <a:pt x="79" y="63"/>
                  </a:lnTo>
                  <a:lnTo>
                    <a:pt x="79" y="61"/>
                  </a:lnTo>
                  <a:lnTo>
                    <a:pt x="80" y="60"/>
                  </a:lnTo>
                  <a:lnTo>
                    <a:pt x="70" y="61"/>
                  </a:lnTo>
                  <a:lnTo>
                    <a:pt x="61" y="61"/>
                  </a:lnTo>
                  <a:lnTo>
                    <a:pt x="51" y="63"/>
                  </a:lnTo>
                  <a:lnTo>
                    <a:pt x="41" y="63"/>
                  </a:lnTo>
                  <a:lnTo>
                    <a:pt x="31" y="64"/>
                  </a:lnTo>
                  <a:lnTo>
                    <a:pt x="23" y="64"/>
                  </a:lnTo>
                  <a:lnTo>
                    <a:pt x="13" y="65"/>
                  </a:lnTo>
                  <a:lnTo>
                    <a:pt x="4" y="65"/>
                  </a:lnTo>
                  <a:lnTo>
                    <a:pt x="4" y="63"/>
                  </a:lnTo>
                  <a:lnTo>
                    <a:pt x="5" y="60"/>
                  </a:lnTo>
                  <a:lnTo>
                    <a:pt x="5" y="58"/>
                  </a:lnTo>
                  <a:lnTo>
                    <a:pt x="5" y="56"/>
                  </a:lnTo>
                  <a:lnTo>
                    <a:pt x="16" y="54"/>
                  </a:lnTo>
                  <a:lnTo>
                    <a:pt x="26" y="54"/>
                  </a:lnTo>
                  <a:lnTo>
                    <a:pt x="37" y="53"/>
                  </a:lnTo>
                  <a:lnTo>
                    <a:pt x="47" y="53"/>
                  </a:lnTo>
                  <a:lnTo>
                    <a:pt x="58" y="52"/>
                  </a:lnTo>
                  <a:lnTo>
                    <a:pt x="67" y="52"/>
                  </a:lnTo>
                  <a:lnTo>
                    <a:pt x="79" y="50"/>
                  </a:lnTo>
                  <a:lnTo>
                    <a:pt x="88" y="50"/>
                  </a:lnTo>
                  <a:lnTo>
                    <a:pt x="88" y="49"/>
                  </a:lnTo>
                  <a:lnTo>
                    <a:pt x="88" y="49"/>
                  </a:lnTo>
                  <a:lnTo>
                    <a:pt x="88" y="47"/>
                  </a:lnTo>
                  <a:lnTo>
                    <a:pt x="90" y="47"/>
                  </a:lnTo>
                  <a:lnTo>
                    <a:pt x="79" y="47"/>
                  </a:lnTo>
                  <a:lnTo>
                    <a:pt x="67" y="47"/>
                  </a:lnTo>
                  <a:lnTo>
                    <a:pt x="56" y="47"/>
                  </a:lnTo>
                  <a:lnTo>
                    <a:pt x="47" y="47"/>
                  </a:lnTo>
                  <a:lnTo>
                    <a:pt x="36" y="47"/>
                  </a:lnTo>
                  <a:lnTo>
                    <a:pt x="24" y="47"/>
                  </a:lnTo>
                  <a:lnTo>
                    <a:pt x="15" y="47"/>
                  </a:lnTo>
                  <a:lnTo>
                    <a:pt x="4" y="47"/>
                  </a:lnTo>
                  <a:lnTo>
                    <a:pt x="4" y="42"/>
                  </a:lnTo>
                  <a:lnTo>
                    <a:pt x="4" y="38"/>
                  </a:lnTo>
                  <a:lnTo>
                    <a:pt x="4" y="34"/>
                  </a:lnTo>
                  <a:lnTo>
                    <a:pt x="4" y="28"/>
                  </a:lnTo>
                  <a:lnTo>
                    <a:pt x="45" y="25"/>
                  </a:lnTo>
                  <a:lnTo>
                    <a:pt x="87" y="22"/>
                  </a:lnTo>
                  <a:lnTo>
                    <a:pt x="128" y="20"/>
                  </a:lnTo>
                  <a:lnTo>
                    <a:pt x="169" y="17"/>
                  </a:lnTo>
                  <a:lnTo>
                    <a:pt x="210" y="14"/>
                  </a:lnTo>
                  <a:lnTo>
                    <a:pt x="252" y="13"/>
                  </a:lnTo>
                  <a:lnTo>
                    <a:pt x="295" y="11"/>
                  </a:lnTo>
                  <a:lnTo>
                    <a:pt x="336" y="10"/>
                  </a:lnTo>
                  <a:lnTo>
                    <a:pt x="378" y="9"/>
                  </a:lnTo>
                  <a:lnTo>
                    <a:pt x="419" y="7"/>
                  </a:lnTo>
                  <a:lnTo>
                    <a:pt x="461" y="6"/>
                  </a:lnTo>
                  <a:lnTo>
                    <a:pt x="504" y="6"/>
                  </a:lnTo>
                  <a:lnTo>
                    <a:pt x="545" y="4"/>
                  </a:lnTo>
                  <a:lnTo>
                    <a:pt x="588" y="4"/>
                  </a:lnTo>
                  <a:lnTo>
                    <a:pt x="630" y="4"/>
                  </a:lnTo>
                  <a:lnTo>
                    <a:pt x="673" y="4"/>
                  </a:lnTo>
                  <a:lnTo>
                    <a:pt x="710" y="3"/>
                  </a:lnTo>
                  <a:lnTo>
                    <a:pt x="746" y="2"/>
                  </a:lnTo>
                  <a:lnTo>
                    <a:pt x="784" y="2"/>
                  </a:lnTo>
                  <a:lnTo>
                    <a:pt x="821" y="0"/>
                  </a:lnTo>
                  <a:lnTo>
                    <a:pt x="858" y="2"/>
                  </a:lnTo>
                  <a:lnTo>
                    <a:pt x="896" y="2"/>
                  </a:lnTo>
                  <a:lnTo>
                    <a:pt x="933" y="3"/>
                  </a:lnTo>
                  <a:lnTo>
                    <a:pt x="972" y="3"/>
                  </a:lnTo>
                  <a:lnTo>
                    <a:pt x="1009" y="6"/>
                  </a:lnTo>
                  <a:lnTo>
                    <a:pt x="1047" y="7"/>
                  </a:lnTo>
                  <a:lnTo>
                    <a:pt x="1084" y="9"/>
                  </a:lnTo>
                  <a:lnTo>
                    <a:pt x="1123" y="10"/>
                  </a:lnTo>
                  <a:lnTo>
                    <a:pt x="1160" y="13"/>
                  </a:lnTo>
                  <a:lnTo>
                    <a:pt x="1198" y="16"/>
                  </a:lnTo>
                  <a:lnTo>
                    <a:pt x="1237" y="17"/>
                  </a:lnTo>
                  <a:lnTo>
                    <a:pt x="1274" y="20"/>
                  </a:lnTo>
                  <a:lnTo>
                    <a:pt x="1275" y="20"/>
                  </a:lnTo>
                  <a:lnTo>
                    <a:pt x="1277" y="20"/>
                  </a:lnTo>
                  <a:lnTo>
                    <a:pt x="1278" y="21"/>
                  </a:lnTo>
                  <a:lnTo>
                    <a:pt x="1280" y="21"/>
                  </a:lnTo>
                  <a:lnTo>
                    <a:pt x="1280" y="22"/>
                  </a:lnTo>
                  <a:lnTo>
                    <a:pt x="1280" y="25"/>
                  </a:lnTo>
                  <a:lnTo>
                    <a:pt x="1280" y="27"/>
                  </a:lnTo>
                  <a:lnTo>
                    <a:pt x="1281" y="29"/>
                  </a:lnTo>
                  <a:lnTo>
                    <a:pt x="1270" y="31"/>
                  </a:lnTo>
                  <a:lnTo>
                    <a:pt x="1257" y="31"/>
                  </a:lnTo>
                  <a:lnTo>
                    <a:pt x="1248" y="31"/>
                  </a:lnTo>
                  <a:lnTo>
                    <a:pt x="1237" y="31"/>
                  </a:lnTo>
                  <a:lnTo>
                    <a:pt x="1226" y="31"/>
                  </a:lnTo>
                  <a:lnTo>
                    <a:pt x="1216" y="31"/>
                  </a:lnTo>
                  <a:lnTo>
                    <a:pt x="1205" y="31"/>
                  </a:lnTo>
                  <a:lnTo>
                    <a:pt x="1195" y="32"/>
                  </a:lnTo>
                  <a:lnTo>
                    <a:pt x="1206" y="32"/>
                  </a:lnTo>
                  <a:lnTo>
                    <a:pt x="1217" y="34"/>
                  </a:lnTo>
                  <a:lnTo>
                    <a:pt x="1228" y="34"/>
                  </a:lnTo>
                  <a:lnTo>
                    <a:pt x="1239" y="35"/>
                  </a:lnTo>
                  <a:lnTo>
                    <a:pt x="1250" y="36"/>
                  </a:lnTo>
                  <a:lnTo>
                    <a:pt x="1262" y="38"/>
                  </a:lnTo>
                  <a:lnTo>
                    <a:pt x="1273" y="38"/>
                  </a:lnTo>
                  <a:lnTo>
                    <a:pt x="1284" y="39"/>
                  </a:lnTo>
                  <a:lnTo>
                    <a:pt x="1282" y="42"/>
                  </a:lnTo>
                  <a:lnTo>
                    <a:pt x="1282" y="45"/>
                  </a:lnTo>
                  <a:lnTo>
                    <a:pt x="1282" y="47"/>
                  </a:lnTo>
                  <a:lnTo>
                    <a:pt x="1282" y="50"/>
                  </a:lnTo>
                  <a:lnTo>
                    <a:pt x="1257" y="49"/>
                  </a:lnTo>
                  <a:lnTo>
                    <a:pt x="1238" y="49"/>
                  </a:lnTo>
                  <a:lnTo>
                    <a:pt x="1221" y="47"/>
                  </a:lnTo>
                  <a:lnTo>
                    <a:pt x="1208" y="47"/>
                  </a:lnTo>
                  <a:lnTo>
                    <a:pt x="1195" y="47"/>
                  </a:lnTo>
                  <a:lnTo>
                    <a:pt x="1184" y="47"/>
                  </a:lnTo>
                  <a:lnTo>
                    <a:pt x="1174" y="47"/>
                  </a:lnTo>
                  <a:lnTo>
                    <a:pt x="1165" y="47"/>
                  </a:lnTo>
                  <a:lnTo>
                    <a:pt x="1203" y="52"/>
                  </a:lnTo>
                  <a:lnTo>
                    <a:pt x="1234" y="54"/>
                  </a:lnTo>
                  <a:lnTo>
                    <a:pt x="1255" y="56"/>
                  </a:lnTo>
                  <a:lnTo>
                    <a:pt x="1270" y="57"/>
                  </a:lnTo>
                  <a:lnTo>
                    <a:pt x="1278" y="58"/>
                  </a:lnTo>
                  <a:lnTo>
                    <a:pt x="1284" y="60"/>
                  </a:lnTo>
                  <a:lnTo>
                    <a:pt x="1287" y="61"/>
                  </a:lnTo>
                  <a:lnTo>
                    <a:pt x="1288" y="63"/>
                  </a:lnTo>
                  <a:lnTo>
                    <a:pt x="1282" y="65"/>
                  </a:lnTo>
                  <a:lnTo>
                    <a:pt x="1274" y="67"/>
                  </a:lnTo>
                  <a:lnTo>
                    <a:pt x="1264" y="68"/>
                  </a:lnTo>
                  <a:lnTo>
                    <a:pt x="1255" y="68"/>
                  </a:lnTo>
                  <a:lnTo>
                    <a:pt x="1244" y="68"/>
                  </a:lnTo>
                  <a:lnTo>
                    <a:pt x="1234" y="68"/>
                  </a:lnTo>
                  <a:lnTo>
                    <a:pt x="1226" y="68"/>
                  </a:lnTo>
                  <a:lnTo>
                    <a:pt x="1220" y="68"/>
                  </a:lnTo>
                  <a:lnTo>
                    <a:pt x="1224" y="71"/>
                  </a:lnTo>
                  <a:lnTo>
                    <a:pt x="1231" y="72"/>
                  </a:lnTo>
                  <a:lnTo>
                    <a:pt x="1239" y="74"/>
                  </a:lnTo>
                  <a:lnTo>
                    <a:pt x="1250" y="74"/>
                  </a:lnTo>
                  <a:lnTo>
                    <a:pt x="1260" y="74"/>
                  </a:lnTo>
                  <a:lnTo>
                    <a:pt x="1271" y="74"/>
                  </a:lnTo>
                  <a:lnTo>
                    <a:pt x="1280" y="75"/>
                  </a:lnTo>
                  <a:lnTo>
                    <a:pt x="1288" y="75"/>
                  </a:lnTo>
                  <a:lnTo>
                    <a:pt x="1288" y="79"/>
                  </a:lnTo>
                  <a:lnTo>
                    <a:pt x="1287" y="82"/>
                  </a:lnTo>
                  <a:lnTo>
                    <a:pt x="1284" y="86"/>
                  </a:lnTo>
                  <a:lnTo>
                    <a:pt x="1281" y="89"/>
                  </a:lnTo>
                  <a:lnTo>
                    <a:pt x="1275" y="88"/>
                  </a:lnTo>
                  <a:lnTo>
                    <a:pt x="1273" y="86"/>
                  </a:lnTo>
                  <a:lnTo>
                    <a:pt x="1271" y="88"/>
                  </a:lnTo>
                  <a:lnTo>
                    <a:pt x="1268" y="89"/>
                  </a:lnTo>
                  <a:lnTo>
                    <a:pt x="1242" y="89"/>
                  </a:lnTo>
                  <a:lnTo>
                    <a:pt x="1217" y="88"/>
                  </a:lnTo>
                  <a:lnTo>
                    <a:pt x="1192" y="86"/>
                  </a:lnTo>
                  <a:lnTo>
                    <a:pt x="1166" y="85"/>
                  </a:lnTo>
                  <a:lnTo>
                    <a:pt x="1141" y="83"/>
                  </a:lnTo>
                  <a:lnTo>
                    <a:pt x="1115" y="82"/>
                  </a:lnTo>
                  <a:lnTo>
                    <a:pt x="1090" y="81"/>
                  </a:lnTo>
                  <a:lnTo>
                    <a:pt x="1065" y="79"/>
                  </a:lnTo>
                  <a:lnTo>
                    <a:pt x="1040" y="76"/>
                  </a:lnTo>
                  <a:lnTo>
                    <a:pt x="1014" y="75"/>
                  </a:lnTo>
                  <a:lnTo>
                    <a:pt x="989" y="74"/>
                  </a:lnTo>
                  <a:lnTo>
                    <a:pt x="964" y="71"/>
                  </a:lnTo>
                  <a:lnTo>
                    <a:pt x="939" y="70"/>
                  </a:lnTo>
                  <a:lnTo>
                    <a:pt x="914" y="67"/>
                  </a:lnTo>
                  <a:lnTo>
                    <a:pt x="889" y="65"/>
                  </a:lnTo>
                  <a:lnTo>
                    <a:pt x="864" y="63"/>
                  </a:lnTo>
                  <a:lnTo>
                    <a:pt x="815" y="65"/>
                  </a:lnTo>
                  <a:lnTo>
                    <a:pt x="768" y="68"/>
                  </a:lnTo>
                  <a:lnTo>
                    <a:pt x="720" y="71"/>
                  </a:lnTo>
                  <a:lnTo>
                    <a:pt x="673" y="74"/>
                  </a:lnTo>
                  <a:lnTo>
                    <a:pt x="624" y="76"/>
                  </a:lnTo>
                  <a:lnTo>
                    <a:pt x="577" y="79"/>
                  </a:lnTo>
                  <a:lnTo>
                    <a:pt x="529" y="82"/>
                  </a:lnTo>
                  <a:lnTo>
                    <a:pt x="482" y="83"/>
                  </a:lnTo>
                  <a:lnTo>
                    <a:pt x="433" y="86"/>
                  </a:lnTo>
                  <a:lnTo>
                    <a:pt x="386" y="89"/>
                  </a:lnTo>
                  <a:lnTo>
                    <a:pt x="338" y="92"/>
                  </a:lnTo>
                  <a:lnTo>
                    <a:pt x="290" y="93"/>
                  </a:lnTo>
                  <a:lnTo>
                    <a:pt x="243" y="96"/>
                  </a:lnTo>
                  <a:lnTo>
                    <a:pt x="195" y="97"/>
                  </a:lnTo>
                  <a:lnTo>
                    <a:pt x="148" y="100"/>
                  </a:lnTo>
                  <a:lnTo>
                    <a:pt x="101" y="101"/>
                  </a:lnTo>
                  <a:lnTo>
                    <a:pt x="94" y="103"/>
                  </a:lnTo>
                  <a:lnTo>
                    <a:pt x="87" y="103"/>
                  </a:lnTo>
                  <a:lnTo>
                    <a:pt x="80" y="104"/>
                  </a:lnTo>
                  <a:lnTo>
                    <a:pt x="73" y="104"/>
                  </a:lnTo>
                  <a:lnTo>
                    <a:pt x="66" y="106"/>
                  </a:lnTo>
                  <a:lnTo>
                    <a:pt x="61" y="107"/>
                  </a:lnTo>
                  <a:lnTo>
                    <a:pt x="54" y="107"/>
                  </a:lnTo>
                  <a:lnTo>
                    <a:pt x="47" y="108"/>
                  </a:lnTo>
                  <a:close/>
                </a:path>
              </a:pathLst>
            </a:custGeom>
            <a:solidFill>
              <a:srgbClr val="D896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7104063" y="1951038"/>
              <a:ext cx="79375" cy="47625"/>
            </a:xfrm>
            <a:custGeom>
              <a:avLst/>
              <a:gdLst>
                <a:gd name="T0" fmla="*/ 18 w 101"/>
                <a:gd name="T1" fmla="*/ 60 h 60"/>
                <a:gd name="T2" fmla="*/ 15 w 101"/>
                <a:gd name="T3" fmla="*/ 60 h 60"/>
                <a:gd name="T4" fmla="*/ 14 w 101"/>
                <a:gd name="T5" fmla="*/ 58 h 60"/>
                <a:gd name="T6" fmla="*/ 11 w 101"/>
                <a:gd name="T7" fmla="*/ 58 h 60"/>
                <a:gd name="T8" fmla="*/ 8 w 101"/>
                <a:gd name="T9" fmla="*/ 58 h 60"/>
                <a:gd name="T10" fmla="*/ 3 w 101"/>
                <a:gd name="T11" fmla="*/ 41 h 60"/>
                <a:gd name="T12" fmla="*/ 0 w 101"/>
                <a:gd name="T13" fmla="*/ 28 h 60"/>
                <a:gd name="T14" fmla="*/ 1 w 101"/>
                <a:gd name="T15" fmla="*/ 14 h 60"/>
                <a:gd name="T16" fmla="*/ 3 w 101"/>
                <a:gd name="T17" fmla="*/ 0 h 60"/>
                <a:gd name="T18" fmla="*/ 10 w 101"/>
                <a:gd name="T19" fmla="*/ 0 h 60"/>
                <a:gd name="T20" fmla="*/ 17 w 101"/>
                <a:gd name="T21" fmla="*/ 3 h 60"/>
                <a:gd name="T22" fmla="*/ 24 w 101"/>
                <a:gd name="T23" fmla="*/ 4 h 60"/>
                <a:gd name="T24" fmla="*/ 33 w 101"/>
                <a:gd name="T25" fmla="*/ 7 h 60"/>
                <a:gd name="T26" fmla="*/ 39 w 101"/>
                <a:gd name="T27" fmla="*/ 7 h 60"/>
                <a:gd name="T28" fmla="*/ 44 w 101"/>
                <a:gd name="T29" fmla="*/ 7 h 60"/>
                <a:gd name="T30" fmla="*/ 50 w 101"/>
                <a:gd name="T31" fmla="*/ 7 h 60"/>
                <a:gd name="T32" fmla="*/ 55 w 101"/>
                <a:gd name="T33" fmla="*/ 5 h 60"/>
                <a:gd name="T34" fmla="*/ 62 w 101"/>
                <a:gd name="T35" fmla="*/ 5 h 60"/>
                <a:gd name="T36" fmla="*/ 71 w 101"/>
                <a:gd name="T37" fmla="*/ 4 h 60"/>
                <a:gd name="T38" fmla="*/ 83 w 101"/>
                <a:gd name="T39" fmla="*/ 3 h 60"/>
                <a:gd name="T40" fmla="*/ 98 w 101"/>
                <a:gd name="T41" fmla="*/ 1 h 60"/>
                <a:gd name="T42" fmla="*/ 101 w 101"/>
                <a:gd name="T43" fmla="*/ 17 h 60"/>
                <a:gd name="T44" fmla="*/ 101 w 101"/>
                <a:gd name="T45" fmla="*/ 29 h 60"/>
                <a:gd name="T46" fmla="*/ 97 w 101"/>
                <a:gd name="T47" fmla="*/ 37 h 60"/>
                <a:gd name="T48" fmla="*/ 92 w 101"/>
                <a:gd name="T49" fmla="*/ 43 h 60"/>
                <a:gd name="T50" fmla="*/ 83 w 101"/>
                <a:gd name="T51" fmla="*/ 48 h 60"/>
                <a:gd name="T52" fmla="*/ 72 w 101"/>
                <a:gd name="T53" fmla="*/ 51 h 60"/>
                <a:gd name="T54" fmla="*/ 60 w 101"/>
                <a:gd name="T55" fmla="*/ 55 h 60"/>
                <a:gd name="T56" fmla="*/ 44 w 101"/>
                <a:gd name="T57" fmla="*/ 60 h 60"/>
                <a:gd name="T58" fmla="*/ 37 w 101"/>
                <a:gd name="T59" fmla="*/ 60 h 60"/>
                <a:gd name="T60" fmla="*/ 32 w 101"/>
                <a:gd name="T61" fmla="*/ 60 h 60"/>
                <a:gd name="T62" fmla="*/ 25 w 101"/>
                <a:gd name="T63" fmla="*/ 60 h 60"/>
                <a:gd name="T64" fmla="*/ 18 w 101"/>
                <a:gd name="T6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1" h="60">
                  <a:moveTo>
                    <a:pt x="18" y="60"/>
                  </a:moveTo>
                  <a:lnTo>
                    <a:pt x="15" y="60"/>
                  </a:lnTo>
                  <a:lnTo>
                    <a:pt x="14" y="58"/>
                  </a:lnTo>
                  <a:lnTo>
                    <a:pt x="11" y="58"/>
                  </a:lnTo>
                  <a:lnTo>
                    <a:pt x="8" y="58"/>
                  </a:lnTo>
                  <a:lnTo>
                    <a:pt x="3" y="41"/>
                  </a:lnTo>
                  <a:lnTo>
                    <a:pt x="0" y="28"/>
                  </a:lnTo>
                  <a:lnTo>
                    <a:pt x="1" y="14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7" y="3"/>
                  </a:lnTo>
                  <a:lnTo>
                    <a:pt x="24" y="4"/>
                  </a:lnTo>
                  <a:lnTo>
                    <a:pt x="33" y="7"/>
                  </a:lnTo>
                  <a:lnTo>
                    <a:pt x="39" y="7"/>
                  </a:lnTo>
                  <a:lnTo>
                    <a:pt x="44" y="7"/>
                  </a:lnTo>
                  <a:lnTo>
                    <a:pt x="50" y="7"/>
                  </a:lnTo>
                  <a:lnTo>
                    <a:pt x="55" y="5"/>
                  </a:lnTo>
                  <a:lnTo>
                    <a:pt x="62" y="5"/>
                  </a:lnTo>
                  <a:lnTo>
                    <a:pt x="71" y="4"/>
                  </a:lnTo>
                  <a:lnTo>
                    <a:pt x="83" y="3"/>
                  </a:lnTo>
                  <a:lnTo>
                    <a:pt x="98" y="1"/>
                  </a:lnTo>
                  <a:lnTo>
                    <a:pt x="101" y="17"/>
                  </a:lnTo>
                  <a:lnTo>
                    <a:pt x="101" y="29"/>
                  </a:lnTo>
                  <a:lnTo>
                    <a:pt x="97" y="37"/>
                  </a:lnTo>
                  <a:lnTo>
                    <a:pt x="92" y="43"/>
                  </a:lnTo>
                  <a:lnTo>
                    <a:pt x="83" y="48"/>
                  </a:lnTo>
                  <a:lnTo>
                    <a:pt x="72" y="51"/>
                  </a:lnTo>
                  <a:lnTo>
                    <a:pt x="60" y="55"/>
                  </a:lnTo>
                  <a:lnTo>
                    <a:pt x="44" y="60"/>
                  </a:lnTo>
                  <a:lnTo>
                    <a:pt x="37" y="60"/>
                  </a:lnTo>
                  <a:lnTo>
                    <a:pt x="32" y="60"/>
                  </a:lnTo>
                  <a:lnTo>
                    <a:pt x="25" y="60"/>
                  </a:lnTo>
                  <a:lnTo>
                    <a:pt x="18" y="60"/>
                  </a:lnTo>
                  <a:close/>
                </a:path>
              </a:pathLst>
            </a:custGeom>
            <a:solidFill>
              <a:srgbClr val="197A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7718425" y="1449388"/>
              <a:ext cx="323850" cy="536575"/>
            </a:xfrm>
            <a:custGeom>
              <a:avLst/>
              <a:gdLst>
                <a:gd name="T0" fmla="*/ 16 w 409"/>
                <a:gd name="T1" fmla="*/ 496 h 676"/>
                <a:gd name="T2" fmla="*/ 46 w 409"/>
                <a:gd name="T3" fmla="*/ 119 h 676"/>
                <a:gd name="T4" fmla="*/ 96 w 409"/>
                <a:gd name="T5" fmla="*/ 12 h 676"/>
                <a:gd name="T6" fmla="*/ 273 w 409"/>
                <a:gd name="T7" fmla="*/ 7 h 676"/>
                <a:gd name="T8" fmla="*/ 323 w 409"/>
                <a:gd name="T9" fmla="*/ 66 h 676"/>
                <a:gd name="T10" fmla="*/ 325 w 409"/>
                <a:gd name="T11" fmla="*/ 83 h 676"/>
                <a:gd name="T12" fmla="*/ 363 w 409"/>
                <a:gd name="T13" fmla="*/ 84 h 676"/>
                <a:gd name="T14" fmla="*/ 362 w 409"/>
                <a:gd name="T15" fmla="*/ 100 h 676"/>
                <a:gd name="T16" fmla="*/ 334 w 409"/>
                <a:gd name="T17" fmla="*/ 137 h 676"/>
                <a:gd name="T18" fmla="*/ 350 w 409"/>
                <a:gd name="T19" fmla="*/ 162 h 676"/>
                <a:gd name="T20" fmla="*/ 347 w 409"/>
                <a:gd name="T21" fmla="*/ 191 h 676"/>
                <a:gd name="T22" fmla="*/ 376 w 409"/>
                <a:gd name="T23" fmla="*/ 186 h 676"/>
                <a:gd name="T24" fmla="*/ 350 w 409"/>
                <a:gd name="T25" fmla="*/ 222 h 676"/>
                <a:gd name="T26" fmla="*/ 379 w 409"/>
                <a:gd name="T27" fmla="*/ 216 h 676"/>
                <a:gd name="T28" fmla="*/ 348 w 409"/>
                <a:gd name="T29" fmla="*/ 252 h 676"/>
                <a:gd name="T30" fmla="*/ 384 w 409"/>
                <a:gd name="T31" fmla="*/ 245 h 676"/>
                <a:gd name="T32" fmla="*/ 351 w 409"/>
                <a:gd name="T33" fmla="*/ 283 h 676"/>
                <a:gd name="T34" fmla="*/ 393 w 409"/>
                <a:gd name="T35" fmla="*/ 284 h 676"/>
                <a:gd name="T36" fmla="*/ 345 w 409"/>
                <a:gd name="T37" fmla="*/ 315 h 676"/>
                <a:gd name="T38" fmla="*/ 402 w 409"/>
                <a:gd name="T39" fmla="*/ 309 h 676"/>
                <a:gd name="T40" fmla="*/ 369 w 409"/>
                <a:gd name="T41" fmla="*/ 339 h 676"/>
                <a:gd name="T42" fmla="*/ 388 w 409"/>
                <a:gd name="T43" fmla="*/ 355 h 676"/>
                <a:gd name="T44" fmla="*/ 395 w 409"/>
                <a:gd name="T45" fmla="*/ 363 h 676"/>
                <a:gd name="T46" fmla="*/ 359 w 409"/>
                <a:gd name="T47" fmla="*/ 402 h 676"/>
                <a:gd name="T48" fmla="*/ 399 w 409"/>
                <a:gd name="T49" fmla="*/ 406 h 676"/>
                <a:gd name="T50" fmla="*/ 369 w 409"/>
                <a:gd name="T51" fmla="*/ 432 h 676"/>
                <a:gd name="T52" fmla="*/ 384 w 409"/>
                <a:gd name="T53" fmla="*/ 453 h 676"/>
                <a:gd name="T54" fmla="*/ 398 w 409"/>
                <a:gd name="T55" fmla="*/ 457 h 676"/>
                <a:gd name="T56" fmla="*/ 366 w 409"/>
                <a:gd name="T57" fmla="*/ 497 h 676"/>
                <a:gd name="T58" fmla="*/ 408 w 409"/>
                <a:gd name="T59" fmla="*/ 506 h 676"/>
                <a:gd name="T60" fmla="*/ 358 w 409"/>
                <a:gd name="T61" fmla="*/ 532 h 676"/>
                <a:gd name="T62" fmla="*/ 408 w 409"/>
                <a:gd name="T63" fmla="*/ 534 h 676"/>
                <a:gd name="T64" fmla="*/ 377 w 409"/>
                <a:gd name="T65" fmla="*/ 560 h 676"/>
                <a:gd name="T66" fmla="*/ 376 w 409"/>
                <a:gd name="T67" fmla="*/ 579 h 676"/>
                <a:gd name="T68" fmla="*/ 399 w 409"/>
                <a:gd name="T69" fmla="*/ 582 h 676"/>
                <a:gd name="T70" fmla="*/ 355 w 409"/>
                <a:gd name="T71" fmla="*/ 615 h 676"/>
                <a:gd name="T72" fmla="*/ 406 w 409"/>
                <a:gd name="T73" fmla="*/ 618 h 676"/>
                <a:gd name="T74" fmla="*/ 365 w 409"/>
                <a:gd name="T75" fmla="*/ 646 h 676"/>
                <a:gd name="T76" fmla="*/ 255 w 409"/>
                <a:gd name="T77" fmla="*/ 658 h 676"/>
                <a:gd name="T78" fmla="*/ 239 w 409"/>
                <a:gd name="T79" fmla="*/ 186 h 676"/>
                <a:gd name="T80" fmla="*/ 210 w 409"/>
                <a:gd name="T81" fmla="*/ 161 h 676"/>
                <a:gd name="T82" fmla="*/ 218 w 409"/>
                <a:gd name="T83" fmla="*/ 197 h 676"/>
                <a:gd name="T84" fmla="*/ 225 w 409"/>
                <a:gd name="T85" fmla="*/ 230 h 676"/>
                <a:gd name="T86" fmla="*/ 224 w 409"/>
                <a:gd name="T87" fmla="*/ 258 h 676"/>
                <a:gd name="T88" fmla="*/ 229 w 409"/>
                <a:gd name="T89" fmla="*/ 306 h 676"/>
                <a:gd name="T90" fmla="*/ 230 w 409"/>
                <a:gd name="T91" fmla="*/ 341 h 676"/>
                <a:gd name="T92" fmla="*/ 230 w 409"/>
                <a:gd name="T93" fmla="*/ 376 h 676"/>
                <a:gd name="T94" fmla="*/ 224 w 409"/>
                <a:gd name="T95" fmla="*/ 396 h 676"/>
                <a:gd name="T96" fmla="*/ 225 w 409"/>
                <a:gd name="T97" fmla="*/ 427 h 676"/>
                <a:gd name="T98" fmla="*/ 226 w 409"/>
                <a:gd name="T99" fmla="*/ 459 h 676"/>
                <a:gd name="T100" fmla="*/ 225 w 409"/>
                <a:gd name="T101" fmla="*/ 485 h 676"/>
                <a:gd name="T102" fmla="*/ 207 w 409"/>
                <a:gd name="T103" fmla="*/ 517 h 676"/>
                <a:gd name="T104" fmla="*/ 196 w 409"/>
                <a:gd name="T105" fmla="*/ 542 h 676"/>
                <a:gd name="T106" fmla="*/ 204 w 409"/>
                <a:gd name="T107" fmla="*/ 561 h 676"/>
                <a:gd name="T108" fmla="*/ 204 w 409"/>
                <a:gd name="T109" fmla="*/ 594 h 676"/>
                <a:gd name="T110" fmla="*/ 228 w 409"/>
                <a:gd name="T111" fmla="*/ 604 h 676"/>
                <a:gd name="T112" fmla="*/ 218 w 409"/>
                <a:gd name="T113" fmla="*/ 622 h 676"/>
                <a:gd name="T114" fmla="*/ 190 w 409"/>
                <a:gd name="T115" fmla="*/ 658 h 676"/>
                <a:gd name="T116" fmla="*/ 242 w 409"/>
                <a:gd name="T117" fmla="*/ 672 h 6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09" h="676">
                  <a:moveTo>
                    <a:pt x="136" y="676"/>
                  </a:moveTo>
                  <a:lnTo>
                    <a:pt x="115" y="673"/>
                  </a:lnTo>
                  <a:lnTo>
                    <a:pt x="96" y="671"/>
                  </a:lnTo>
                  <a:lnTo>
                    <a:pt x="79" y="668"/>
                  </a:lnTo>
                  <a:lnTo>
                    <a:pt x="63" y="664"/>
                  </a:lnTo>
                  <a:lnTo>
                    <a:pt x="48" y="658"/>
                  </a:lnTo>
                  <a:lnTo>
                    <a:pt x="32" y="653"/>
                  </a:lnTo>
                  <a:lnTo>
                    <a:pt x="17" y="644"/>
                  </a:lnTo>
                  <a:lnTo>
                    <a:pt x="0" y="636"/>
                  </a:lnTo>
                  <a:lnTo>
                    <a:pt x="3" y="590"/>
                  </a:lnTo>
                  <a:lnTo>
                    <a:pt x="7" y="543"/>
                  </a:lnTo>
                  <a:lnTo>
                    <a:pt x="16" y="496"/>
                  </a:lnTo>
                  <a:lnTo>
                    <a:pt x="25" y="450"/>
                  </a:lnTo>
                  <a:lnTo>
                    <a:pt x="34" y="403"/>
                  </a:lnTo>
                  <a:lnTo>
                    <a:pt x="42" y="356"/>
                  </a:lnTo>
                  <a:lnTo>
                    <a:pt x="46" y="310"/>
                  </a:lnTo>
                  <a:lnTo>
                    <a:pt x="49" y="265"/>
                  </a:lnTo>
                  <a:lnTo>
                    <a:pt x="36" y="241"/>
                  </a:lnTo>
                  <a:lnTo>
                    <a:pt x="31" y="220"/>
                  </a:lnTo>
                  <a:lnTo>
                    <a:pt x="31" y="199"/>
                  </a:lnTo>
                  <a:lnTo>
                    <a:pt x="32" y="180"/>
                  </a:lnTo>
                  <a:lnTo>
                    <a:pt x="36" y="161"/>
                  </a:lnTo>
                  <a:lnTo>
                    <a:pt x="42" y="140"/>
                  </a:lnTo>
                  <a:lnTo>
                    <a:pt x="46" y="119"/>
                  </a:lnTo>
                  <a:lnTo>
                    <a:pt x="48" y="97"/>
                  </a:lnTo>
                  <a:lnTo>
                    <a:pt x="50" y="82"/>
                  </a:lnTo>
                  <a:lnTo>
                    <a:pt x="53" y="66"/>
                  </a:lnTo>
                  <a:lnTo>
                    <a:pt x="54" y="51"/>
                  </a:lnTo>
                  <a:lnTo>
                    <a:pt x="59" y="37"/>
                  </a:lnTo>
                  <a:lnTo>
                    <a:pt x="63" y="26"/>
                  </a:lnTo>
                  <a:lnTo>
                    <a:pt x="70" y="15"/>
                  </a:lnTo>
                  <a:lnTo>
                    <a:pt x="81" y="10"/>
                  </a:lnTo>
                  <a:lnTo>
                    <a:pt x="95" y="5"/>
                  </a:lnTo>
                  <a:lnTo>
                    <a:pt x="96" y="8"/>
                  </a:lnTo>
                  <a:lnTo>
                    <a:pt x="96" y="10"/>
                  </a:lnTo>
                  <a:lnTo>
                    <a:pt x="96" y="12"/>
                  </a:lnTo>
                  <a:lnTo>
                    <a:pt x="97" y="15"/>
                  </a:lnTo>
                  <a:lnTo>
                    <a:pt x="115" y="19"/>
                  </a:lnTo>
                  <a:lnTo>
                    <a:pt x="132" y="22"/>
                  </a:lnTo>
                  <a:lnTo>
                    <a:pt x="149" y="22"/>
                  </a:lnTo>
                  <a:lnTo>
                    <a:pt x="165" y="22"/>
                  </a:lnTo>
                  <a:lnTo>
                    <a:pt x="182" y="19"/>
                  </a:lnTo>
                  <a:lnTo>
                    <a:pt x="199" y="14"/>
                  </a:lnTo>
                  <a:lnTo>
                    <a:pt x="215" y="8"/>
                  </a:lnTo>
                  <a:lnTo>
                    <a:pt x="233" y="0"/>
                  </a:lnTo>
                  <a:lnTo>
                    <a:pt x="244" y="0"/>
                  </a:lnTo>
                  <a:lnTo>
                    <a:pt x="258" y="3"/>
                  </a:lnTo>
                  <a:lnTo>
                    <a:pt x="273" y="7"/>
                  </a:lnTo>
                  <a:lnTo>
                    <a:pt x="290" y="12"/>
                  </a:lnTo>
                  <a:lnTo>
                    <a:pt x="307" y="21"/>
                  </a:lnTo>
                  <a:lnTo>
                    <a:pt x="320" y="29"/>
                  </a:lnTo>
                  <a:lnTo>
                    <a:pt x="332" y="39"/>
                  </a:lnTo>
                  <a:lnTo>
                    <a:pt x="338" y="50"/>
                  </a:lnTo>
                  <a:lnTo>
                    <a:pt x="329" y="54"/>
                  </a:lnTo>
                  <a:lnTo>
                    <a:pt x="320" y="60"/>
                  </a:lnTo>
                  <a:lnTo>
                    <a:pt x="312" y="65"/>
                  </a:lnTo>
                  <a:lnTo>
                    <a:pt x="308" y="73"/>
                  </a:lnTo>
                  <a:lnTo>
                    <a:pt x="314" y="71"/>
                  </a:lnTo>
                  <a:lnTo>
                    <a:pt x="318" y="69"/>
                  </a:lnTo>
                  <a:lnTo>
                    <a:pt x="323" y="66"/>
                  </a:lnTo>
                  <a:lnTo>
                    <a:pt x="327" y="64"/>
                  </a:lnTo>
                  <a:lnTo>
                    <a:pt x="333" y="61"/>
                  </a:lnTo>
                  <a:lnTo>
                    <a:pt x="338" y="60"/>
                  </a:lnTo>
                  <a:lnTo>
                    <a:pt x="344" y="58"/>
                  </a:lnTo>
                  <a:lnTo>
                    <a:pt x="351" y="58"/>
                  </a:lnTo>
                  <a:lnTo>
                    <a:pt x="352" y="60"/>
                  </a:lnTo>
                  <a:lnTo>
                    <a:pt x="352" y="61"/>
                  </a:lnTo>
                  <a:lnTo>
                    <a:pt x="354" y="64"/>
                  </a:lnTo>
                  <a:lnTo>
                    <a:pt x="354" y="65"/>
                  </a:lnTo>
                  <a:lnTo>
                    <a:pt x="345" y="73"/>
                  </a:lnTo>
                  <a:lnTo>
                    <a:pt x="334" y="78"/>
                  </a:lnTo>
                  <a:lnTo>
                    <a:pt x="325" y="83"/>
                  </a:lnTo>
                  <a:lnTo>
                    <a:pt x="319" y="91"/>
                  </a:lnTo>
                  <a:lnTo>
                    <a:pt x="330" y="87"/>
                  </a:lnTo>
                  <a:lnTo>
                    <a:pt x="340" y="83"/>
                  </a:lnTo>
                  <a:lnTo>
                    <a:pt x="345" y="80"/>
                  </a:lnTo>
                  <a:lnTo>
                    <a:pt x="351" y="79"/>
                  </a:lnTo>
                  <a:lnTo>
                    <a:pt x="354" y="79"/>
                  </a:lnTo>
                  <a:lnTo>
                    <a:pt x="356" y="78"/>
                  </a:lnTo>
                  <a:lnTo>
                    <a:pt x="358" y="78"/>
                  </a:lnTo>
                  <a:lnTo>
                    <a:pt x="361" y="78"/>
                  </a:lnTo>
                  <a:lnTo>
                    <a:pt x="362" y="80"/>
                  </a:lnTo>
                  <a:lnTo>
                    <a:pt x="363" y="82"/>
                  </a:lnTo>
                  <a:lnTo>
                    <a:pt x="363" y="84"/>
                  </a:lnTo>
                  <a:lnTo>
                    <a:pt x="363" y="89"/>
                  </a:lnTo>
                  <a:lnTo>
                    <a:pt x="355" y="93"/>
                  </a:lnTo>
                  <a:lnTo>
                    <a:pt x="344" y="98"/>
                  </a:lnTo>
                  <a:lnTo>
                    <a:pt x="333" y="104"/>
                  </a:lnTo>
                  <a:lnTo>
                    <a:pt x="323" y="109"/>
                  </a:lnTo>
                  <a:lnTo>
                    <a:pt x="329" y="109"/>
                  </a:lnTo>
                  <a:lnTo>
                    <a:pt x="334" y="108"/>
                  </a:lnTo>
                  <a:lnTo>
                    <a:pt x="338" y="107"/>
                  </a:lnTo>
                  <a:lnTo>
                    <a:pt x="344" y="104"/>
                  </a:lnTo>
                  <a:lnTo>
                    <a:pt x="350" y="102"/>
                  </a:lnTo>
                  <a:lnTo>
                    <a:pt x="355" y="101"/>
                  </a:lnTo>
                  <a:lnTo>
                    <a:pt x="362" y="100"/>
                  </a:lnTo>
                  <a:lnTo>
                    <a:pt x="368" y="100"/>
                  </a:lnTo>
                  <a:lnTo>
                    <a:pt x="368" y="104"/>
                  </a:lnTo>
                  <a:lnTo>
                    <a:pt x="368" y="108"/>
                  </a:lnTo>
                  <a:lnTo>
                    <a:pt x="368" y="112"/>
                  </a:lnTo>
                  <a:lnTo>
                    <a:pt x="369" y="116"/>
                  </a:lnTo>
                  <a:lnTo>
                    <a:pt x="355" y="123"/>
                  </a:lnTo>
                  <a:lnTo>
                    <a:pt x="347" y="127"/>
                  </a:lnTo>
                  <a:lnTo>
                    <a:pt x="341" y="130"/>
                  </a:lnTo>
                  <a:lnTo>
                    <a:pt x="334" y="133"/>
                  </a:lnTo>
                  <a:lnTo>
                    <a:pt x="334" y="134"/>
                  </a:lnTo>
                  <a:lnTo>
                    <a:pt x="334" y="136"/>
                  </a:lnTo>
                  <a:lnTo>
                    <a:pt x="334" y="137"/>
                  </a:lnTo>
                  <a:lnTo>
                    <a:pt x="334" y="139"/>
                  </a:lnTo>
                  <a:lnTo>
                    <a:pt x="350" y="134"/>
                  </a:lnTo>
                  <a:lnTo>
                    <a:pt x="361" y="130"/>
                  </a:lnTo>
                  <a:lnTo>
                    <a:pt x="368" y="129"/>
                  </a:lnTo>
                  <a:lnTo>
                    <a:pt x="375" y="127"/>
                  </a:lnTo>
                  <a:lnTo>
                    <a:pt x="375" y="132"/>
                  </a:lnTo>
                  <a:lnTo>
                    <a:pt x="375" y="136"/>
                  </a:lnTo>
                  <a:lnTo>
                    <a:pt x="375" y="141"/>
                  </a:lnTo>
                  <a:lnTo>
                    <a:pt x="376" y="145"/>
                  </a:lnTo>
                  <a:lnTo>
                    <a:pt x="368" y="151"/>
                  </a:lnTo>
                  <a:lnTo>
                    <a:pt x="359" y="157"/>
                  </a:lnTo>
                  <a:lnTo>
                    <a:pt x="350" y="162"/>
                  </a:lnTo>
                  <a:lnTo>
                    <a:pt x="341" y="168"/>
                  </a:lnTo>
                  <a:lnTo>
                    <a:pt x="345" y="168"/>
                  </a:lnTo>
                  <a:lnTo>
                    <a:pt x="351" y="168"/>
                  </a:lnTo>
                  <a:lnTo>
                    <a:pt x="361" y="165"/>
                  </a:lnTo>
                  <a:lnTo>
                    <a:pt x="377" y="159"/>
                  </a:lnTo>
                  <a:lnTo>
                    <a:pt x="377" y="163"/>
                  </a:lnTo>
                  <a:lnTo>
                    <a:pt x="377" y="166"/>
                  </a:lnTo>
                  <a:lnTo>
                    <a:pt x="377" y="170"/>
                  </a:lnTo>
                  <a:lnTo>
                    <a:pt x="377" y="173"/>
                  </a:lnTo>
                  <a:lnTo>
                    <a:pt x="368" y="179"/>
                  </a:lnTo>
                  <a:lnTo>
                    <a:pt x="356" y="186"/>
                  </a:lnTo>
                  <a:lnTo>
                    <a:pt x="347" y="191"/>
                  </a:lnTo>
                  <a:lnTo>
                    <a:pt x="337" y="198"/>
                  </a:lnTo>
                  <a:lnTo>
                    <a:pt x="337" y="199"/>
                  </a:lnTo>
                  <a:lnTo>
                    <a:pt x="337" y="201"/>
                  </a:lnTo>
                  <a:lnTo>
                    <a:pt x="337" y="202"/>
                  </a:lnTo>
                  <a:lnTo>
                    <a:pt x="337" y="204"/>
                  </a:lnTo>
                  <a:lnTo>
                    <a:pt x="343" y="201"/>
                  </a:lnTo>
                  <a:lnTo>
                    <a:pt x="347" y="198"/>
                  </a:lnTo>
                  <a:lnTo>
                    <a:pt x="352" y="195"/>
                  </a:lnTo>
                  <a:lnTo>
                    <a:pt x="358" y="191"/>
                  </a:lnTo>
                  <a:lnTo>
                    <a:pt x="363" y="188"/>
                  </a:lnTo>
                  <a:lnTo>
                    <a:pt x="370" y="187"/>
                  </a:lnTo>
                  <a:lnTo>
                    <a:pt x="376" y="186"/>
                  </a:lnTo>
                  <a:lnTo>
                    <a:pt x="381" y="187"/>
                  </a:lnTo>
                  <a:lnTo>
                    <a:pt x="381" y="191"/>
                  </a:lnTo>
                  <a:lnTo>
                    <a:pt x="381" y="195"/>
                  </a:lnTo>
                  <a:lnTo>
                    <a:pt x="381" y="199"/>
                  </a:lnTo>
                  <a:lnTo>
                    <a:pt x="381" y="204"/>
                  </a:lnTo>
                  <a:lnTo>
                    <a:pt x="377" y="206"/>
                  </a:lnTo>
                  <a:lnTo>
                    <a:pt x="373" y="209"/>
                  </a:lnTo>
                  <a:lnTo>
                    <a:pt x="370" y="211"/>
                  </a:lnTo>
                  <a:lnTo>
                    <a:pt x="368" y="212"/>
                  </a:lnTo>
                  <a:lnTo>
                    <a:pt x="362" y="215"/>
                  </a:lnTo>
                  <a:lnTo>
                    <a:pt x="356" y="218"/>
                  </a:lnTo>
                  <a:lnTo>
                    <a:pt x="350" y="222"/>
                  </a:lnTo>
                  <a:lnTo>
                    <a:pt x="340" y="226"/>
                  </a:lnTo>
                  <a:lnTo>
                    <a:pt x="338" y="227"/>
                  </a:lnTo>
                  <a:lnTo>
                    <a:pt x="338" y="229"/>
                  </a:lnTo>
                  <a:lnTo>
                    <a:pt x="338" y="230"/>
                  </a:lnTo>
                  <a:lnTo>
                    <a:pt x="337" y="231"/>
                  </a:lnTo>
                  <a:lnTo>
                    <a:pt x="343" y="229"/>
                  </a:lnTo>
                  <a:lnTo>
                    <a:pt x="350" y="227"/>
                  </a:lnTo>
                  <a:lnTo>
                    <a:pt x="355" y="224"/>
                  </a:lnTo>
                  <a:lnTo>
                    <a:pt x="361" y="223"/>
                  </a:lnTo>
                  <a:lnTo>
                    <a:pt x="368" y="220"/>
                  </a:lnTo>
                  <a:lnTo>
                    <a:pt x="373" y="219"/>
                  </a:lnTo>
                  <a:lnTo>
                    <a:pt x="379" y="216"/>
                  </a:lnTo>
                  <a:lnTo>
                    <a:pt x="384" y="215"/>
                  </a:lnTo>
                  <a:lnTo>
                    <a:pt x="384" y="219"/>
                  </a:lnTo>
                  <a:lnTo>
                    <a:pt x="384" y="224"/>
                  </a:lnTo>
                  <a:lnTo>
                    <a:pt x="384" y="229"/>
                  </a:lnTo>
                  <a:lnTo>
                    <a:pt x="384" y="234"/>
                  </a:lnTo>
                  <a:lnTo>
                    <a:pt x="379" y="237"/>
                  </a:lnTo>
                  <a:lnTo>
                    <a:pt x="375" y="240"/>
                  </a:lnTo>
                  <a:lnTo>
                    <a:pt x="369" y="242"/>
                  </a:lnTo>
                  <a:lnTo>
                    <a:pt x="363" y="244"/>
                  </a:lnTo>
                  <a:lnTo>
                    <a:pt x="358" y="247"/>
                  </a:lnTo>
                  <a:lnTo>
                    <a:pt x="354" y="249"/>
                  </a:lnTo>
                  <a:lnTo>
                    <a:pt x="348" y="252"/>
                  </a:lnTo>
                  <a:lnTo>
                    <a:pt x="343" y="255"/>
                  </a:lnTo>
                  <a:lnTo>
                    <a:pt x="343" y="256"/>
                  </a:lnTo>
                  <a:lnTo>
                    <a:pt x="343" y="258"/>
                  </a:lnTo>
                  <a:lnTo>
                    <a:pt x="343" y="260"/>
                  </a:lnTo>
                  <a:lnTo>
                    <a:pt x="343" y="262"/>
                  </a:lnTo>
                  <a:lnTo>
                    <a:pt x="354" y="256"/>
                  </a:lnTo>
                  <a:lnTo>
                    <a:pt x="363" y="254"/>
                  </a:lnTo>
                  <a:lnTo>
                    <a:pt x="369" y="251"/>
                  </a:lnTo>
                  <a:lnTo>
                    <a:pt x="375" y="248"/>
                  </a:lnTo>
                  <a:lnTo>
                    <a:pt x="379" y="247"/>
                  </a:lnTo>
                  <a:lnTo>
                    <a:pt x="381" y="247"/>
                  </a:lnTo>
                  <a:lnTo>
                    <a:pt x="384" y="245"/>
                  </a:lnTo>
                  <a:lnTo>
                    <a:pt x="388" y="245"/>
                  </a:lnTo>
                  <a:lnTo>
                    <a:pt x="388" y="248"/>
                  </a:lnTo>
                  <a:lnTo>
                    <a:pt x="388" y="252"/>
                  </a:lnTo>
                  <a:lnTo>
                    <a:pt x="388" y="256"/>
                  </a:lnTo>
                  <a:lnTo>
                    <a:pt x="390" y="259"/>
                  </a:lnTo>
                  <a:lnTo>
                    <a:pt x="384" y="263"/>
                  </a:lnTo>
                  <a:lnTo>
                    <a:pt x="379" y="266"/>
                  </a:lnTo>
                  <a:lnTo>
                    <a:pt x="373" y="270"/>
                  </a:lnTo>
                  <a:lnTo>
                    <a:pt x="368" y="273"/>
                  </a:lnTo>
                  <a:lnTo>
                    <a:pt x="361" y="276"/>
                  </a:lnTo>
                  <a:lnTo>
                    <a:pt x="355" y="280"/>
                  </a:lnTo>
                  <a:lnTo>
                    <a:pt x="351" y="283"/>
                  </a:lnTo>
                  <a:lnTo>
                    <a:pt x="345" y="285"/>
                  </a:lnTo>
                  <a:lnTo>
                    <a:pt x="351" y="285"/>
                  </a:lnTo>
                  <a:lnTo>
                    <a:pt x="356" y="284"/>
                  </a:lnTo>
                  <a:lnTo>
                    <a:pt x="362" y="283"/>
                  </a:lnTo>
                  <a:lnTo>
                    <a:pt x="368" y="281"/>
                  </a:lnTo>
                  <a:lnTo>
                    <a:pt x="375" y="280"/>
                  </a:lnTo>
                  <a:lnTo>
                    <a:pt x="380" y="277"/>
                  </a:lnTo>
                  <a:lnTo>
                    <a:pt x="387" y="276"/>
                  </a:lnTo>
                  <a:lnTo>
                    <a:pt x="393" y="273"/>
                  </a:lnTo>
                  <a:lnTo>
                    <a:pt x="393" y="276"/>
                  </a:lnTo>
                  <a:lnTo>
                    <a:pt x="393" y="280"/>
                  </a:lnTo>
                  <a:lnTo>
                    <a:pt x="393" y="284"/>
                  </a:lnTo>
                  <a:lnTo>
                    <a:pt x="393" y="288"/>
                  </a:lnTo>
                  <a:lnTo>
                    <a:pt x="387" y="292"/>
                  </a:lnTo>
                  <a:lnTo>
                    <a:pt x="381" y="295"/>
                  </a:lnTo>
                  <a:lnTo>
                    <a:pt x="376" y="298"/>
                  </a:lnTo>
                  <a:lnTo>
                    <a:pt x="370" y="301"/>
                  </a:lnTo>
                  <a:lnTo>
                    <a:pt x="365" y="303"/>
                  </a:lnTo>
                  <a:lnTo>
                    <a:pt x="359" y="305"/>
                  </a:lnTo>
                  <a:lnTo>
                    <a:pt x="352" y="308"/>
                  </a:lnTo>
                  <a:lnTo>
                    <a:pt x="347" y="309"/>
                  </a:lnTo>
                  <a:lnTo>
                    <a:pt x="347" y="310"/>
                  </a:lnTo>
                  <a:lnTo>
                    <a:pt x="347" y="312"/>
                  </a:lnTo>
                  <a:lnTo>
                    <a:pt x="345" y="315"/>
                  </a:lnTo>
                  <a:lnTo>
                    <a:pt x="345" y="316"/>
                  </a:lnTo>
                  <a:lnTo>
                    <a:pt x="352" y="315"/>
                  </a:lnTo>
                  <a:lnTo>
                    <a:pt x="358" y="312"/>
                  </a:lnTo>
                  <a:lnTo>
                    <a:pt x="365" y="309"/>
                  </a:lnTo>
                  <a:lnTo>
                    <a:pt x="373" y="306"/>
                  </a:lnTo>
                  <a:lnTo>
                    <a:pt x="380" y="303"/>
                  </a:lnTo>
                  <a:lnTo>
                    <a:pt x="387" y="301"/>
                  </a:lnTo>
                  <a:lnTo>
                    <a:pt x="393" y="301"/>
                  </a:lnTo>
                  <a:lnTo>
                    <a:pt x="399" y="301"/>
                  </a:lnTo>
                  <a:lnTo>
                    <a:pt x="401" y="303"/>
                  </a:lnTo>
                  <a:lnTo>
                    <a:pt x="402" y="306"/>
                  </a:lnTo>
                  <a:lnTo>
                    <a:pt x="402" y="309"/>
                  </a:lnTo>
                  <a:lnTo>
                    <a:pt x="402" y="312"/>
                  </a:lnTo>
                  <a:lnTo>
                    <a:pt x="384" y="321"/>
                  </a:lnTo>
                  <a:lnTo>
                    <a:pt x="370" y="328"/>
                  </a:lnTo>
                  <a:lnTo>
                    <a:pt x="361" y="334"/>
                  </a:lnTo>
                  <a:lnTo>
                    <a:pt x="355" y="338"/>
                  </a:lnTo>
                  <a:lnTo>
                    <a:pt x="351" y="339"/>
                  </a:lnTo>
                  <a:lnTo>
                    <a:pt x="348" y="342"/>
                  </a:lnTo>
                  <a:lnTo>
                    <a:pt x="347" y="342"/>
                  </a:lnTo>
                  <a:lnTo>
                    <a:pt x="347" y="344"/>
                  </a:lnTo>
                  <a:lnTo>
                    <a:pt x="354" y="344"/>
                  </a:lnTo>
                  <a:lnTo>
                    <a:pt x="362" y="341"/>
                  </a:lnTo>
                  <a:lnTo>
                    <a:pt x="369" y="339"/>
                  </a:lnTo>
                  <a:lnTo>
                    <a:pt x="377" y="335"/>
                  </a:lnTo>
                  <a:lnTo>
                    <a:pt x="386" y="333"/>
                  </a:lnTo>
                  <a:lnTo>
                    <a:pt x="394" y="328"/>
                  </a:lnTo>
                  <a:lnTo>
                    <a:pt x="402" y="324"/>
                  </a:lnTo>
                  <a:lnTo>
                    <a:pt x="409" y="321"/>
                  </a:lnTo>
                  <a:lnTo>
                    <a:pt x="408" y="327"/>
                  </a:lnTo>
                  <a:lnTo>
                    <a:pt x="408" y="331"/>
                  </a:lnTo>
                  <a:lnTo>
                    <a:pt x="408" y="337"/>
                  </a:lnTo>
                  <a:lnTo>
                    <a:pt x="408" y="342"/>
                  </a:lnTo>
                  <a:lnTo>
                    <a:pt x="399" y="348"/>
                  </a:lnTo>
                  <a:lnTo>
                    <a:pt x="394" y="352"/>
                  </a:lnTo>
                  <a:lnTo>
                    <a:pt x="388" y="355"/>
                  </a:lnTo>
                  <a:lnTo>
                    <a:pt x="383" y="357"/>
                  </a:lnTo>
                  <a:lnTo>
                    <a:pt x="377" y="362"/>
                  </a:lnTo>
                  <a:lnTo>
                    <a:pt x="369" y="364"/>
                  </a:lnTo>
                  <a:lnTo>
                    <a:pt x="361" y="370"/>
                  </a:lnTo>
                  <a:lnTo>
                    <a:pt x="348" y="376"/>
                  </a:lnTo>
                  <a:lnTo>
                    <a:pt x="354" y="376"/>
                  </a:lnTo>
                  <a:lnTo>
                    <a:pt x="361" y="374"/>
                  </a:lnTo>
                  <a:lnTo>
                    <a:pt x="368" y="373"/>
                  </a:lnTo>
                  <a:lnTo>
                    <a:pt x="375" y="370"/>
                  </a:lnTo>
                  <a:lnTo>
                    <a:pt x="381" y="369"/>
                  </a:lnTo>
                  <a:lnTo>
                    <a:pt x="388" y="366"/>
                  </a:lnTo>
                  <a:lnTo>
                    <a:pt x="395" y="363"/>
                  </a:lnTo>
                  <a:lnTo>
                    <a:pt x="401" y="360"/>
                  </a:lnTo>
                  <a:lnTo>
                    <a:pt x="401" y="366"/>
                  </a:lnTo>
                  <a:lnTo>
                    <a:pt x="401" y="370"/>
                  </a:lnTo>
                  <a:lnTo>
                    <a:pt x="401" y="376"/>
                  </a:lnTo>
                  <a:lnTo>
                    <a:pt x="401" y="381"/>
                  </a:lnTo>
                  <a:lnTo>
                    <a:pt x="395" y="382"/>
                  </a:lnTo>
                  <a:lnTo>
                    <a:pt x="390" y="385"/>
                  </a:lnTo>
                  <a:lnTo>
                    <a:pt x="383" y="388"/>
                  </a:lnTo>
                  <a:lnTo>
                    <a:pt x="376" y="391"/>
                  </a:lnTo>
                  <a:lnTo>
                    <a:pt x="369" y="394"/>
                  </a:lnTo>
                  <a:lnTo>
                    <a:pt x="363" y="398"/>
                  </a:lnTo>
                  <a:lnTo>
                    <a:pt x="359" y="402"/>
                  </a:lnTo>
                  <a:lnTo>
                    <a:pt x="356" y="407"/>
                  </a:lnTo>
                  <a:lnTo>
                    <a:pt x="365" y="405"/>
                  </a:lnTo>
                  <a:lnTo>
                    <a:pt x="372" y="403"/>
                  </a:lnTo>
                  <a:lnTo>
                    <a:pt x="377" y="400"/>
                  </a:lnTo>
                  <a:lnTo>
                    <a:pt x="383" y="399"/>
                  </a:lnTo>
                  <a:lnTo>
                    <a:pt x="387" y="398"/>
                  </a:lnTo>
                  <a:lnTo>
                    <a:pt x="391" y="396"/>
                  </a:lnTo>
                  <a:lnTo>
                    <a:pt x="395" y="395"/>
                  </a:lnTo>
                  <a:lnTo>
                    <a:pt x="399" y="395"/>
                  </a:lnTo>
                  <a:lnTo>
                    <a:pt x="399" y="399"/>
                  </a:lnTo>
                  <a:lnTo>
                    <a:pt x="399" y="402"/>
                  </a:lnTo>
                  <a:lnTo>
                    <a:pt x="399" y="406"/>
                  </a:lnTo>
                  <a:lnTo>
                    <a:pt x="401" y="409"/>
                  </a:lnTo>
                  <a:lnTo>
                    <a:pt x="386" y="416"/>
                  </a:lnTo>
                  <a:lnTo>
                    <a:pt x="375" y="421"/>
                  </a:lnTo>
                  <a:lnTo>
                    <a:pt x="368" y="425"/>
                  </a:lnTo>
                  <a:lnTo>
                    <a:pt x="362" y="428"/>
                  </a:lnTo>
                  <a:lnTo>
                    <a:pt x="358" y="431"/>
                  </a:lnTo>
                  <a:lnTo>
                    <a:pt x="356" y="432"/>
                  </a:lnTo>
                  <a:lnTo>
                    <a:pt x="355" y="432"/>
                  </a:lnTo>
                  <a:lnTo>
                    <a:pt x="354" y="434"/>
                  </a:lnTo>
                  <a:lnTo>
                    <a:pt x="358" y="435"/>
                  </a:lnTo>
                  <a:lnTo>
                    <a:pt x="362" y="435"/>
                  </a:lnTo>
                  <a:lnTo>
                    <a:pt x="369" y="432"/>
                  </a:lnTo>
                  <a:lnTo>
                    <a:pt x="376" y="431"/>
                  </a:lnTo>
                  <a:lnTo>
                    <a:pt x="384" y="428"/>
                  </a:lnTo>
                  <a:lnTo>
                    <a:pt x="391" y="425"/>
                  </a:lnTo>
                  <a:lnTo>
                    <a:pt x="398" y="424"/>
                  </a:lnTo>
                  <a:lnTo>
                    <a:pt x="404" y="423"/>
                  </a:lnTo>
                  <a:lnTo>
                    <a:pt x="402" y="428"/>
                  </a:lnTo>
                  <a:lnTo>
                    <a:pt x="402" y="432"/>
                  </a:lnTo>
                  <a:lnTo>
                    <a:pt x="402" y="438"/>
                  </a:lnTo>
                  <a:lnTo>
                    <a:pt x="402" y="443"/>
                  </a:lnTo>
                  <a:lnTo>
                    <a:pt x="397" y="446"/>
                  </a:lnTo>
                  <a:lnTo>
                    <a:pt x="390" y="449"/>
                  </a:lnTo>
                  <a:lnTo>
                    <a:pt x="384" y="453"/>
                  </a:lnTo>
                  <a:lnTo>
                    <a:pt x="379" y="456"/>
                  </a:lnTo>
                  <a:lnTo>
                    <a:pt x="372" y="459"/>
                  </a:lnTo>
                  <a:lnTo>
                    <a:pt x="366" y="461"/>
                  </a:lnTo>
                  <a:lnTo>
                    <a:pt x="359" y="466"/>
                  </a:lnTo>
                  <a:lnTo>
                    <a:pt x="354" y="468"/>
                  </a:lnTo>
                  <a:lnTo>
                    <a:pt x="359" y="468"/>
                  </a:lnTo>
                  <a:lnTo>
                    <a:pt x="366" y="467"/>
                  </a:lnTo>
                  <a:lnTo>
                    <a:pt x="372" y="466"/>
                  </a:lnTo>
                  <a:lnTo>
                    <a:pt x="379" y="463"/>
                  </a:lnTo>
                  <a:lnTo>
                    <a:pt x="384" y="461"/>
                  </a:lnTo>
                  <a:lnTo>
                    <a:pt x="391" y="459"/>
                  </a:lnTo>
                  <a:lnTo>
                    <a:pt x="398" y="457"/>
                  </a:lnTo>
                  <a:lnTo>
                    <a:pt x="405" y="456"/>
                  </a:lnTo>
                  <a:lnTo>
                    <a:pt x="404" y="461"/>
                  </a:lnTo>
                  <a:lnTo>
                    <a:pt x="404" y="467"/>
                  </a:lnTo>
                  <a:lnTo>
                    <a:pt x="404" y="473"/>
                  </a:lnTo>
                  <a:lnTo>
                    <a:pt x="404" y="478"/>
                  </a:lnTo>
                  <a:lnTo>
                    <a:pt x="401" y="481"/>
                  </a:lnTo>
                  <a:lnTo>
                    <a:pt x="397" y="482"/>
                  </a:lnTo>
                  <a:lnTo>
                    <a:pt x="394" y="484"/>
                  </a:lnTo>
                  <a:lnTo>
                    <a:pt x="390" y="486"/>
                  </a:lnTo>
                  <a:lnTo>
                    <a:pt x="384" y="489"/>
                  </a:lnTo>
                  <a:lnTo>
                    <a:pt x="376" y="492"/>
                  </a:lnTo>
                  <a:lnTo>
                    <a:pt x="366" y="497"/>
                  </a:lnTo>
                  <a:lnTo>
                    <a:pt x="352" y="503"/>
                  </a:lnTo>
                  <a:lnTo>
                    <a:pt x="359" y="503"/>
                  </a:lnTo>
                  <a:lnTo>
                    <a:pt x="366" y="502"/>
                  </a:lnTo>
                  <a:lnTo>
                    <a:pt x="372" y="500"/>
                  </a:lnTo>
                  <a:lnTo>
                    <a:pt x="379" y="497"/>
                  </a:lnTo>
                  <a:lnTo>
                    <a:pt x="386" y="496"/>
                  </a:lnTo>
                  <a:lnTo>
                    <a:pt x="393" y="493"/>
                  </a:lnTo>
                  <a:lnTo>
                    <a:pt x="401" y="492"/>
                  </a:lnTo>
                  <a:lnTo>
                    <a:pt x="408" y="491"/>
                  </a:lnTo>
                  <a:lnTo>
                    <a:pt x="408" y="496"/>
                  </a:lnTo>
                  <a:lnTo>
                    <a:pt x="408" y="500"/>
                  </a:lnTo>
                  <a:lnTo>
                    <a:pt x="408" y="506"/>
                  </a:lnTo>
                  <a:lnTo>
                    <a:pt x="408" y="511"/>
                  </a:lnTo>
                  <a:lnTo>
                    <a:pt x="401" y="515"/>
                  </a:lnTo>
                  <a:lnTo>
                    <a:pt x="395" y="518"/>
                  </a:lnTo>
                  <a:lnTo>
                    <a:pt x="388" y="521"/>
                  </a:lnTo>
                  <a:lnTo>
                    <a:pt x="383" y="522"/>
                  </a:lnTo>
                  <a:lnTo>
                    <a:pt x="376" y="524"/>
                  </a:lnTo>
                  <a:lnTo>
                    <a:pt x="370" y="525"/>
                  </a:lnTo>
                  <a:lnTo>
                    <a:pt x="363" y="528"/>
                  </a:lnTo>
                  <a:lnTo>
                    <a:pt x="358" y="529"/>
                  </a:lnTo>
                  <a:lnTo>
                    <a:pt x="358" y="531"/>
                  </a:lnTo>
                  <a:lnTo>
                    <a:pt x="358" y="531"/>
                  </a:lnTo>
                  <a:lnTo>
                    <a:pt x="358" y="532"/>
                  </a:lnTo>
                  <a:lnTo>
                    <a:pt x="358" y="534"/>
                  </a:lnTo>
                  <a:lnTo>
                    <a:pt x="368" y="534"/>
                  </a:lnTo>
                  <a:lnTo>
                    <a:pt x="375" y="532"/>
                  </a:lnTo>
                  <a:lnTo>
                    <a:pt x="381" y="532"/>
                  </a:lnTo>
                  <a:lnTo>
                    <a:pt x="386" y="531"/>
                  </a:lnTo>
                  <a:lnTo>
                    <a:pt x="391" y="531"/>
                  </a:lnTo>
                  <a:lnTo>
                    <a:pt x="395" y="529"/>
                  </a:lnTo>
                  <a:lnTo>
                    <a:pt x="402" y="528"/>
                  </a:lnTo>
                  <a:lnTo>
                    <a:pt x="409" y="525"/>
                  </a:lnTo>
                  <a:lnTo>
                    <a:pt x="408" y="528"/>
                  </a:lnTo>
                  <a:lnTo>
                    <a:pt x="408" y="531"/>
                  </a:lnTo>
                  <a:lnTo>
                    <a:pt x="408" y="534"/>
                  </a:lnTo>
                  <a:lnTo>
                    <a:pt x="408" y="536"/>
                  </a:lnTo>
                  <a:lnTo>
                    <a:pt x="402" y="539"/>
                  </a:lnTo>
                  <a:lnTo>
                    <a:pt x="395" y="542"/>
                  </a:lnTo>
                  <a:lnTo>
                    <a:pt x="390" y="546"/>
                  </a:lnTo>
                  <a:lnTo>
                    <a:pt x="384" y="549"/>
                  </a:lnTo>
                  <a:lnTo>
                    <a:pt x="377" y="552"/>
                  </a:lnTo>
                  <a:lnTo>
                    <a:pt x="372" y="554"/>
                  </a:lnTo>
                  <a:lnTo>
                    <a:pt x="366" y="558"/>
                  </a:lnTo>
                  <a:lnTo>
                    <a:pt x="361" y="561"/>
                  </a:lnTo>
                  <a:lnTo>
                    <a:pt x="366" y="561"/>
                  </a:lnTo>
                  <a:lnTo>
                    <a:pt x="372" y="560"/>
                  </a:lnTo>
                  <a:lnTo>
                    <a:pt x="377" y="560"/>
                  </a:lnTo>
                  <a:lnTo>
                    <a:pt x="384" y="558"/>
                  </a:lnTo>
                  <a:lnTo>
                    <a:pt x="390" y="557"/>
                  </a:lnTo>
                  <a:lnTo>
                    <a:pt x="397" y="554"/>
                  </a:lnTo>
                  <a:lnTo>
                    <a:pt x="402" y="553"/>
                  </a:lnTo>
                  <a:lnTo>
                    <a:pt x="409" y="550"/>
                  </a:lnTo>
                  <a:lnTo>
                    <a:pt x="408" y="554"/>
                  </a:lnTo>
                  <a:lnTo>
                    <a:pt x="408" y="558"/>
                  </a:lnTo>
                  <a:lnTo>
                    <a:pt x="408" y="563"/>
                  </a:lnTo>
                  <a:lnTo>
                    <a:pt x="408" y="567"/>
                  </a:lnTo>
                  <a:lnTo>
                    <a:pt x="397" y="572"/>
                  </a:lnTo>
                  <a:lnTo>
                    <a:pt x="386" y="576"/>
                  </a:lnTo>
                  <a:lnTo>
                    <a:pt x="376" y="579"/>
                  </a:lnTo>
                  <a:lnTo>
                    <a:pt x="366" y="583"/>
                  </a:lnTo>
                  <a:lnTo>
                    <a:pt x="358" y="586"/>
                  </a:lnTo>
                  <a:lnTo>
                    <a:pt x="350" y="589"/>
                  </a:lnTo>
                  <a:lnTo>
                    <a:pt x="343" y="592"/>
                  </a:lnTo>
                  <a:lnTo>
                    <a:pt x="337" y="594"/>
                  </a:lnTo>
                  <a:lnTo>
                    <a:pt x="347" y="594"/>
                  </a:lnTo>
                  <a:lnTo>
                    <a:pt x="355" y="593"/>
                  </a:lnTo>
                  <a:lnTo>
                    <a:pt x="365" y="590"/>
                  </a:lnTo>
                  <a:lnTo>
                    <a:pt x="373" y="588"/>
                  </a:lnTo>
                  <a:lnTo>
                    <a:pt x="381" y="586"/>
                  </a:lnTo>
                  <a:lnTo>
                    <a:pt x="391" y="583"/>
                  </a:lnTo>
                  <a:lnTo>
                    <a:pt x="399" y="582"/>
                  </a:lnTo>
                  <a:lnTo>
                    <a:pt x="409" y="581"/>
                  </a:lnTo>
                  <a:lnTo>
                    <a:pt x="408" y="583"/>
                  </a:lnTo>
                  <a:lnTo>
                    <a:pt x="408" y="588"/>
                  </a:lnTo>
                  <a:lnTo>
                    <a:pt x="408" y="592"/>
                  </a:lnTo>
                  <a:lnTo>
                    <a:pt x="408" y="594"/>
                  </a:lnTo>
                  <a:lnTo>
                    <a:pt x="401" y="599"/>
                  </a:lnTo>
                  <a:lnTo>
                    <a:pt x="393" y="603"/>
                  </a:lnTo>
                  <a:lnTo>
                    <a:pt x="386" y="606"/>
                  </a:lnTo>
                  <a:lnTo>
                    <a:pt x="377" y="608"/>
                  </a:lnTo>
                  <a:lnTo>
                    <a:pt x="370" y="611"/>
                  </a:lnTo>
                  <a:lnTo>
                    <a:pt x="362" y="613"/>
                  </a:lnTo>
                  <a:lnTo>
                    <a:pt x="355" y="615"/>
                  </a:lnTo>
                  <a:lnTo>
                    <a:pt x="347" y="618"/>
                  </a:lnTo>
                  <a:lnTo>
                    <a:pt x="354" y="619"/>
                  </a:lnTo>
                  <a:lnTo>
                    <a:pt x="361" y="619"/>
                  </a:lnTo>
                  <a:lnTo>
                    <a:pt x="368" y="619"/>
                  </a:lnTo>
                  <a:lnTo>
                    <a:pt x="375" y="617"/>
                  </a:lnTo>
                  <a:lnTo>
                    <a:pt x="383" y="615"/>
                  </a:lnTo>
                  <a:lnTo>
                    <a:pt x="391" y="613"/>
                  </a:lnTo>
                  <a:lnTo>
                    <a:pt x="399" y="611"/>
                  </a:lnTo>
                  <a:lnTo>
                    <a:pt x="408" y="610"/>
                  </a:lnTo>
                  <a:lnTo>
                    <a:pt x="406" y="613"/>
                  </a:lnTo>
                  <a:lnTo>
                    <a:pt x="406" y="615"/>
                  </a:lnTo>
                  <a:lnTo>
                    <a:pt x="406" y="618"/>
                  </a:lnTo>
                  <a:lnTo>
                    <a:pt x="406" y="621"/>
                  </a:lnTo>
                  <a:lnTo>
                    <a:pt x="401" y="624"/>
                  </a:lnTo>
                  <a:lnTo>
                    <a:pt x="394" y="626"/>
                  </a:lnTo>
                  <a:lnTo>
                    <a:pt x="388" y="629"/>
                  </a:lnTo>
                  <a:lnTo>
                    <a:pt x="381" y="632"/>
                  </a:lnTo>
                  <a:lnTo>
                    <a:pt x="376" y="635"/>
                  </a:lnTo>
                  <a:lnTo>
                    <a:pt x="370" y="637"/>
                  </a:lnTo>
                  <a:lnTo>
                    <a:pt x="365" y="640"/>
                  </a:lnTo>
                  <a:lnTo>
                    <a:pt x="362" y="644"/>
                  </a:lnTo>
                  <a:lnTo>
                    <a:pt x="363" y="644"/>
                  </a:lnTo>
                  <a:lnTo>
                    <a:pt x="365" y="646"/>
                  </a:lnTo>
                  <a:lnTo>
                    <a:pt x="365" y="646"/>
                  </a:lnTo>
                  <a:lnTo>
                    <a:pt x="366" y="647"/>
                  </a:lnTo>
                  <a:lnTo>
                    <a:pt x="365" y="649"/>
                  </a:lnTo>
                  <a:lnTo>
                    <a:pt x="365" y="649"/>
                  </a:lnTo>
                  <a:lnTo>
                    <a:pt x="365" y="650"/>
                  </a:lnTo>
                  <a:lnTo>
                    <a:pt x="363" y="650"/>
                  </a:lnTo>
                  <a:lnTo>
                    <a:pt x="347" y="653"/>
                  </a:lnTo>
                  <a:lnTo>
                    <a:pt x="332" y="655"/>
                  </a:lnTo>
                  <a:lnTo>
                    <a:pt x="316" y="658"/>
                  </a:lnTo>
                  <a:lnTo>
                    <a:pt x="301" y="661"/>
                  </a:lnTo>
                  <a:lnTo>
                    <a:pt x="286" y="662"/>
                  </a:lnTo>
                  <a:lnTo>
                    <a:pt x="271" y="661"/>
                  </a:lnTo>
                  <a:lnTo>
                    <a:pt x="255" y="658"/>
                  </a:lnTo>
                  <a:lnTo>
                    <a:pt x="240" y="650"/>
                  </a:lnTo>
                  <a:lnTo>
                    <a:pt x="240" y="586"/>
                  </a:lnTo>
                  <a:lnTo>
                    <a:pt x="242" y="522"/>
                  </a:lnTo>
                  <a:lnTo>
                    <a:pt x="244" y="460"/>
                  </a:lnTo>
                  <a:lnTo>
                    <a:pt x="246" y="396"/>
                  </a:lnTo>
                  <a:lnTo>
                    <a:pt x="244" y="349"/>
                  </a:lnTo>
                  <a:lnTo>
                    <a:pt x="243" y="302"/>
                  </a:lnTo>
                  <a:lnTo>
                    <a:pt x="243" y="256"/>
                  </a:lnTo>
                  <a:lnTo>
                    <a:pt x="242" y="209"/>
                  </a:lnTo>
                  <a:lnTo>
                    <a:pt x="239" y="199"/>
                  </a:lnTo>
                  <a:lnTo>
                    <a:pt x="239" y="193"/>
                  </a:lnTo>
                  <a:lnTo>
                    <a:pt x="239" y="186"/>
                  </a:lnTo>
                  <a:lnTo>
                    <a:pt x="240" y="177"/>
                  </a:lnTo>
                  <a:lnTo>
                    <a:pt x="239" y="177"/>
                  </a:lnTo>
                  <a:lnTo>
                    <a:pt x="237" y="177"/>
                  </a:lnTo>
                  <a:lnTo>
                    <a:pt x="236" y="177"/>
                  </a:lnTo>
                  <a:lnTo>
                    <a:pt x="235" y="177"/>
                  </a:lnTo>
                  <a:lnTo>
                    <a:pt x="233" y="161"/>
                  </a:lnTo>
                  <a:lnTo>
                    <a:pt x="232" y="150"/>
                  </a:lnTo>
                  <a:lnTo>
                    <a:pt x="228" y="141"/>
                  </a:lnTo>
                  <a:lnTo>
                    <a:pt x="219" y="136"/>
                  </a:lnTo>
                  <a:lnTo>
                    <a:pt x="218" y="145"/>
                  </a:lnTo>
                  <a:lnTo>
                    <a:pt x="214" y="154"/>
                  </a:lnTo>
                  <a:lnTo>
                    <a:pt x="210" y="161"/>
                  </a:lnTo>
                  <a:lnTo>
                    <a:pt x="208" y="169"/>
                  </a:lnTo>
                  <a:lnTo>
                    <a:pt x="212" y="169"/>
                  </a:lnTo>
                  <a:lnTo>
                    <a:pt x="215" y="168"/>
                  </a:lnTo>
                  <a:lnTo>
                    <a:pt x="219" y="166"/>
                  </a:lnTo>
                  <a:lnTo>
                    <a:pt x="224" y="165"/>
                  </a:lnTo>
                  <a:lnTo>
                    <a:pt x="224" y="170"/>
                  </a:lnTo>
                  <a:lnTo>
                    <a:pt x="224" y="176"/>
                  </a:lnTo>
                  <a:lnTo>
                    <a:pt x="224" y="183"/>
                  </a:lnTo>
                  <a:lnTo>
                    <a:pt x="225" y="188"/>
                  </a:lnTo>
                  <a:lnTo>
                    <a:pt x="221" y="191"/>
                  </a:lnTo>
                  <a:lnTo>
                    <a:pt x="219" y="194"/>
                  </a:lnTo>
                  <a:lnTo>
                    <a:pt x="218" y="197"/>
                  </a:lnTo>
                  <a:lnTo>
                    <a:pt x="218" y="202"/>
                  </a:lnTo>
                  <a:lnTo>
                    <a:pt x="221" y="202"/>
                  </a:lnTo>
                  <a:lnTo>
                    <a:pt x="224" y="202"/>
                  </a:lnTo>
                  <a:lnTo>
                    <a:pt x="225" y="202"/>
                  </a:lnTo>
                  <a:lnTo>
                    <a:pt x="228" y="204"/>
                  </a:lnTo>
                  <a:lnTo>
                    <a:pt x="226" y="212"/>
                  </a:lnTo>
                  <a:lnTo>
                    <a:pt x="224" y="218"/>
                  </a:lnTo>
                  <a:lnTo>
                    <a:pt x="221" y="223"/>
                  </a:lnTo>
                  <a:lnTo>
                    <a:pt x="217" y="231"/>
                  </a:lnTo>
                  <a:lnTo>
                    <a:pt x="219" y="231"/>
                  </a:lnTo>
                  <a:lnTo>
                    <a:pt x="222" y="230"/>
                  </a:lnTo>
                  <a:lnTo>
                    <a:pt x="225" y="230"/>
                  </a:lnTo>
                  <a:lnTo>
                    <a:pt x="228" y="230"/>
                  </a:lnTo>
                  <a:lnTo>
                    <a:pt x="226" y="238"/>
                  </a:lnTo>
                  <a:lnTo>
                    <a:pt x="221" y="247"/>
                  </a:lnTo>
                  <a:lnTo>
                    <a:pt x="214" y="254"/>
                  </a:lnTo>
                  <a:lnTo>
                    <a:pt x="205" y="258"/>
                  </a:lnTo>
                  <a:lnTo>
                    <a:pt x="205" y="260"/>
                  </a:lnTo>
                  <a:lnTo>
                    <a:pt x="205" y="263"/>
                  </a:lnTo>
                  <a:lnTo>
                    <a:pt x="207" y="263"/>
                  </a:lnTo>
                  <a:lnTo>
                    <a:pt x="208" y="265"/>
                  </a:lnTo>
                  <a:lnTo>
                    <a:pt x="215" y="260"/>
                  </a:lnTo>
                  <a:lnTo>
                    <a:pt x="219" y="258"/>
                  </a:lnTo>
                  <a:lnTo>
                    <a:pt x="224" y="258"/>
                  </a:lnTo>
                  <a:lnTo>
                    <a:pt x="229" y="256"/>
                  </a:lnTo>
                  <a:lnTo>
                    <a:pt x="226" y="274"/>
                  </a:lnTo>
                  <a:lnTo>
                    <a:pt x="218" y="283"/>
                  </a:lnTo>
                  <a:lnTo>
                    <a:pt x="211" y="288"/>
                  </a:lnTo>
                  <a:lnTo>
                    <a:pt x="205" y="299"/>
                  </a:lnTo>
                  <a:lnTo>
                    <a:pt x="211" y="297"/>
                  </a:lnTo>
                  <a:lnTo>
                    <a:pt x="217" y="295"/>
                  </a:lnTo>
                  <a:lnTo>
                    <a:pt x="222" y="292"/>
                  </a:lnTo>
                  <a:lnTo>
                    <a:pt x="229" y="291"/>
                  </a:lnTo>
                  <a:lnTo>
                    <a:pt x="229" y="297"/>
                  </a:lnTo>
                  <a:lnTo>
                    <a:pt x="229" y="301"/>
                  </a:lnTo>
                  <a:lnTo>
                    <a:pt x="229" y="306"/>
                  </a:lnTo>
                  <a:lnTo>
                    <a:pt x="230" y="312"/>
                  </a:lnTo>
                  <a:lnTo>
                    <a:pt x="224" y="317"/>
                  </a:lnTo>
                  <a:lnTo>
                    <a:pt x="218" y="321"/>
                  </a:lnTo>
                  <a:lnTo>
                    <a:pt x="214" y="326"/>
                  </a:lnTo>
                  <a:lnTo>
                    <a:pt x="211" y="331"/>
                  </a:lnTo>
                  <a:lnTo>
                    <a:pt x="217" y="330"/>
                  </a:lnTo>
                  <a:lnTo>
                    <a:pt x="221" y="328"/>
                  </a:lnTo>
                  <a:lnTo>
                    <a:pt x="226" y="328"/>
                  </a:lnTo>
                  <a:lnTo>
                    <a:pt x="230" y="327"/>
                  </a:lnTo>
                  <a:lnTo>
                    <a:pt x="230" y="331"/>
                  </a:lnTo>
                  <a:lnTo>
                    <a:pt x="230" y="337"/>
                  </a:lnTo>
                  <a:lnTo>
                    <a:pt x="230" y="341"/>
                  </a:lnTo>
                  <a:lnTo>
                    <a:pt x="230" y="346"/>
                  </a:lnTo>
                  <a:lnTo>
                    <a:pt x="224" y="351"/>
                  </a:lnTo>
                  <a:lnTo>
                    <a:pt x="218" y="355"/>
                  </a:lnTo>
                  <a:lnTo>
                    <a:pt x="214" y="360"/>
                  </a:lnTo>
                  <a:lnTo>
                    <a:pt x="211" y="369"/>
                  </a:lnTo>
                  <a:lnTo>
                    <a:pt x="215" y="367"/>
                  </a:lnTo>
                  <a:lnTo>
                    <a:pt x="221" y="364"/>
                  </a:lnTo>
                  <a:lnTo>
                    <a:pt x="225" y="363"/>
                  </a:lnTo>
                  <a:lnTo>
                    <a:pt x="230" y="360"/>
                  </a:lnTo>
                  <a:lnTo>
                    <a:pt x="230" y="366"/>
                  </a:lnTo>
                  <a:lnTo>
                    <a:pt x="230" y="370"/>
                  </a:lnTo>
                  <a:lnTo>
                    <a:pt x="230" y="376"/>
                  </a:lnTo>
                  <a:lnTo>
                    <a:pt x="230" y="381"/>
                  </a:lnTo>
                  <a:lnTo>
                    <a:pt x="225" y="384"/>
                  </a:lnTo>
                  <a:lnTo>
                    <a:pt x="219" y="387"/>
                  </a:lnTo>
                  <a:lnTo>
                    <a:pt x="214" y="391"/>
                  </a:lnTo>
                  <a:lnTo>
                    <a:pt x="208" y="394"/>
                  </a:lnTo>
                  <a:lnTo>
                    <a:pt x="208" y="395"/>
                  </a:lnTo>
                  <a:lnTo>
                    <a:pt x="208" y="398"/>
                  </a:lnTo>
                  <a:lnTo>
                    <a:pt x="207" y="399"/>
                  </a:lnTo>
                  <a:lnTo>
                    <a:pt x="207" y="402"/>
                  </a:lnTo>
                  <a:lnTo>
                    <a:pt x="212" y="400"/>
                  </a:lnTo>
                  <a:lnTo>
                    <a:pt x="217" y="399"/>
                  </a:lnTo>
                  <a:lnTo>
                    <a:pt x="224" y="396"/>
                  </a:lnTo>
                  <a:lnTo>
                    <a:pt x="230" y="396"/>
                  </a:lnTo>
                  <a:lnTo>
                    <a:pt x="230" y="399"/>
                  </a:lnTo>
                  <a:lnTo>
                    <a:pt x="232" y="402"/>
                  </a:lnTo>
                  <a:lnTo>
                    <a:pt x="232" y="405"/>
                  </a:lnTo>
                  <a:lnTo>
                    <a:pt x="232" y="407"/>
                  </a:lnTo>
                  <a:lnTo>
                    <a:pt x="221" y="417"/>
                  </a:lnTo>
                  <a:lnTo>
                    <a:pt x="212" y="424"/>
                  </a:lnTo>
                  <a:lnTo>
                    <a:pt x="208" y="430"/>
                  </a:lnTo>
                  <a:lnTo>
                    <a:pt x="205" y="432"/>
                  </a:lnTo>
                  <a:lnTo>
                    <a:pt x="212" y="431"/>
                  </a:lnTo>
                  <a:lnTo>
                    <a:pt x="219" y="430"/>
                  </a:lnTo>
                  <a:lnTo>
                    <a:pt x="225" y="427"/>
                  </a:lnTo>
                  <a:lnTo>
                    <a:pt x="230" y="427"/>
                  </a:lnTo>
                  <a:lnTo>
                    <a:pt x="230" y="430"/>
                  </a:lnTo>
                  <a:lnTo>
                    <a:pt x="232" y="432"/>
                  </a:lnTo>
                  <a:lnTo>
                    <a:pt x="232" y="436"/>
                  </a:lnTo>
                  <a:lnTo>
                    <a:pt x="232" y="439"/>
                  </a:lnTo>
                  <a:lnTo>
                    <a:pt x="226" y="445"/>
                  </a:lnTo>
                  <a:lnTo>
                    <a:pt x="219" y="450"/>
                  </a:lnTo>
                  <a:lnTo>
                    <a:pt x="212" y="455"/>
                  </a:lnTo>
                  <a:lnTo>
                    <a:pt x="207" y="460"/>
                  </a:lnTo>
                  <a:lnTo>
                    <a:pt x="214" y="459"/>
                  </a:lnTo>
                  <a:lnTo>
                    <a:pt x="221" y="459"/>
                  </a:lnTo>
                  <a:lnTo>
                    <a:pt x="226" y="459"/>
                  </a:lnTo>
                  <a:lnTo>
                    <a:pt x="233" y="459"/>
                  </a:lnTo>
                  <a:lnTo>
                    <a:pt x="229" y="468"/>
                  </a:lnTo>
                  <a:lnTo>
                    <a:pt x="221" y="475"/>
                  </a:lnTo>
                  <a:lnTo>
                    <a:pt x="210" y="482"/>
                  </a:lnTo>
                  <a:lnTo>
                    <a:pt x="200" y="488"/>
                  </a:lnTo>
                  <a:lnTo>
                    <a:pt x="201" y="491"/>
                  </a:lnTo>
                  <a:lnTo>
                    <a:pt x="201" y="493"/>
                  </a:lnTo>
                  <a:lnTo>
                    <a:pt x="203" y="493"/>
                  </a:lnTo>
                  <a:lnTo>
                    <a:pt x="204" y="495"/>
                  </a:lnTo>
                  <a:lnTo>
                    <a:pt x="212" y="491"/>
                  </a:lnTo>
                  <a:lnTo>
                    <a:pt x="218" y="488"/>
                  </a:lnTo>
                  <a:lnTo>
                    <a:pt x="225" y="485"/>
                  </a:lnTo>
                  <a:lnTo>
                    <a:pt x="233" y="482"/>
                  </a:lnTo>
                  <a:lnTo>
                    <a:pt x="233" y="485"/>
                  </a:lnTo>
                  <a:lnTo>
                    <a:pt x="233" y="488"/>
                  </a:lnTo>
                  <a:lnTo>
                    <a:pt x="232" y="492"/>
                  </a:lnTo>
                  <a:lnTo>
                    <a:pt x="232" y="495"/>
                  </a:lnTo>
                  <a:lnTo>
                    <a:pt x="221" y="503"/>
                  </a:lnTo>
                  <a:lnTo>
                    <a:pt x="215" y="507"/>
                  </a:lnTo>
                  <a:lnTo>
                    <a:pt x="211" y="510"/>
                  </a:lnTo>
                  <a:lnTo>
                    <a:pt x="207" y="511"/>
                  </a:lnTo>
                  <a:lnTo>
                    <a:pt x="207" y="513"/>
                  </a:lnTo>
                  <a:lnTo>
                    <a:pt x="207" y="515"/>
                  </a:lnTo>
                  <a:lnTo>
                    <a:pt x="207" y="517"/>
                  </a:lnTo>
                  <a:lnTo>
                    <a:pt x="207" y="520"/>
                  </a:lnTo>
                  <a:lnTo>
                    <a:pt x="217" y="515"/>
                  </a:lnTo>
                  <a:lnTo>
                    <a:pt x="224" y="513"/>
                  </a:lnTo>
                  <a:lnTo>
                    <a:pt x="228" y="511"/>
                  </a:lnTo>
                  <a:lnTo>
                    <a:pt x="233" y="510"/>
                  </a:lnTo>
                  <a:lnTo>
                    <a:pt x="229" y="520"/>
                  </a:lnTo>
                  <a:lnTo>
                    <a:pt x="219" y="527"/>
                  </a:lnTo>
                  <a:lnTo>
                    <a:pt x="207" y="534"/>
                  </a:lnTo>
                  <a:lnTo>
                    <a:pt x="197" y="536"/>
                  </a:lnTo>
                  <a:lnTo>
                    <a:pt x="197" y="538"/>
                  </a:lnTo>
                  <a:lnTo>
                    <a:pt x="197" y="539"/>
                  </a:lnTo>
                  <a:lnTo>
                    <a:pt x="196" y="542"/>
                  </a:lnTo>
                  <a:lnTo>
                    <a:pt x="196" y="543"/>
                  </a:lnTo>
                  <a:lnTo>
                    <a:pt x="203" y="540"/>
                  </a:lnTo>
                  <a:lnTo>
                    <a:pt x="211" y="536"/>
                  </a:lnTo>
                  <a:lnTo>
                    <a:pt x="222" y="534"/>
                  </a:lnTo>
                  <a:lnTo>
                    <a:pt x="230" y="534"/>
                  </a:lnTo>
                  <a:lnTo>
                    <a:pt x="230" y="536"/>
                  </a:lnTo>
                  <a:lnTo>
                    <a:pt x="232" y="539"/>
                  </a:lnTo>
                  <a:lnTo>
                    <a:pt x="232" y="543"/>
                  </a:lnTo>
                  <a:lnTo>
                    <a:pt x="232" y="546"/>
                  </a:lnTo>
                  <a:lnTo>
                    <a:pt x="222" y="552"/>
                  </a:lnTo>
                  <a:lnTo>
                    <a:pt x="214" y="557"/>
                  </a:lnTo>
                  <a:lnTo>
                    <a:pt x="204" y="561"/>
                  </a:lnTo>
                  <a:lnTo>
                    <a:pt x="194" y="565"/>
                  </a:lnTo>
                  <a:lnTo>
                    <a:pt x="200" y="571"/>
                  </a:lnTo>
                  <a:lnTo>
                    <a:pt x="210" y="570"/>
                  </a:lnTo>
                  <a:lnTo>
                    <a:pt x="221" y="565"/>
                  </a:lnTo>
                  <a:lnTo>
                    <a:pt x="230" y="561"/>
                  </a:lnTo>
                  <a:lnTo>
                    <a:pt x="230" y="565"/>
                  </a:lnTo>
                  <a:lnTo>
                    <a:pt x="232" y="571"/>
                  </a:lnTo>
                  <a:lnTo>
                    <a:pt x="232" y="575"/>
                  </a:lnTo>
                  <a:lnTo>
                    <a:pt x="232" y="581"/>
                  </a:lnTo>
                  <a:lnTo>
                    <a:pt x="222" y="585"/>
                  </a:lnTo>
                  <a:lnTo>
                    <a:pt x="214" y="590"/>
                  </a:lnTo>
                  <a:lnTo>
                    <a:pt x="204" y="594"/>
                  </a:lnTo>
                  <a:lnTo>
                    <a:pt x="196" y="597"/>
                  </a:lnTo>
                  <a:lnTo>
                    <a:pt x="196" y="599"/>
                  </a:lnTo>
                  <a:lnTo>
                    <a:pt x="196" y="600"/>
                  </a:lnTo>
                  <a:lnTo>
                    <a:pt x="194" y="603"/>
                  </a:lnTo>
                  <a:lnTo>
                    <a:pt x="194" y="604"/>
                  </a:lnTo>
                  <a:lnTo>
                    <a:pt x="203" y="601"/>
                  </a:lnTo>
                  <a:lnTo>
                    <a:pt x="211" y="599"/>
                  </a:lnTo>
                  <a:lnTo>
                    <a:pt x="219" y="596"/>
                  </a:lnTo>
                  <a:lnTo>
                    <a:pt x="229" y="593"/>
                  </a:lnTo>
                  <a:lnTo>
                    <a:pt x="229" y="597"/>
                  </a:lnTo>
                  <a:lnTo>
                    <a:pt x="229" y="600"/>
                  </a:lnTo>
                  <a:lnTo>
                    <a:pt x="228" y="604"/>
                  </a:lnTo>
                  <a:lnTo>
                    <a:pt x="228" y="608"/>
                  </a:lnTo>
                  <a:lnTo>
                    <a:pt x="219" y="614"/>
                  </a:lnTo>
                  <a:lnTo>
                    <a:pt x="211" y="617"/>
                  </a:lnTo>
                  <a:lnTo>
                    <a:pt x="203" y="619"/>
                  </a:lnTo>
                  <a:lnTo>
                    <a:pt x="194" y="621"/>
                  </a:lnTo>
                  <a:lnTo>
                    <a:pt x="194" y="622"/>
                  </a:lnTo>
                  <a:lnTo>
                    <a:pt x="196" y="625"/>
                  </a:lnTo>
                  <a:lnTo>
                    <a:pt x="196" y="626"/>
                  </a:lnTo>
                  <a:lnTo>
                    <a:pt x="196" y="628"/>
                  </a:lnTo>
                  <a:lnTo>
                    <a:pt x="203" y="626"/>
                  </a:lnTo>
                  <a:lnTo>
                    <a:pt x="211" y="625"/>
                  </a:lnTo>
                  <a:lnTo>
                    <a:pt x="218" y="622"/>
                  </a:lnTo>
                  <a:lnTo>
                    <a:pt x="225" y="621"/>
                  </a:lnTo>
                  <a:lnTo>
                    <a:pt x="225" y="626"/>
                  </a:lnTo>
                  <a:lnTo>
                    <a:pt x="224" y="631"/>
                  </a:lnTo>
                  <a:lnTo>
                    <a:pt x="224" y="635"/>
                  </a:lnTo>
                  <a:lnTo>
                    <a:pt x="222" y="640"/>
                  </a:lnTo>
                  <a:lnTo>
                    <a:pt x="217" y="644"/>
                  </a:lnTo>
                  <a:lnTo>
                    <a:pt x="211" y="647"/>
                  </a:lnTo>
                  <a:lnTo>
                    <a:pt x="203" y="650"/>
                  </a:lnTo>
                  <a:lnTo>
                    <a:pt x="190" y="653"/>
                  </a:lnTo>
                  <a:lnTo>
                    <a:pt x="190" y="654"/>
                  </a:lnTo>
                  <a:lnTo>
                    <a:pt x="190" y="655"/>
                  </a:lnTo>
                  <a:lnTo>
                    <a:pt x="190" y="658"/>
                  </a:lnTo>
                  <a:lnTo>
                    <a:pt x="190" y="660"/>
                  </a:lnTo>
                  <a:lnTo>
                    <a:pt x="200" y="658"/>
                  </a:lnTo>
                  <a:lnTo>
                    <a:pt x="205" y="658"/>
                  </a:lnTo>
                  <a:lnTo>
                    <a:pt x="212" y="655"/>
                  </a:lnTo>
                  <a:lnTo>
                    <a:pt x="224" y="653"/>
                  </a:lnTo>
                  <a:lnTo>
                    <a:pt x="229" y="657"/>
                  </a:lnTo>
                  <a:lnTo>
                    <a:pt x="233" y="661"/>
                  </a:lnTo>
                  <a:lnTo>
                    <a:pt x="237" y="665"/>
                  </a:lnTo>
                  <a:lnTo>
                    <a:pt x="243" y="671"/>
                  </a:lnTo>
                  <a:lnTo>
                    <a:pt x="242" y="671"/>
                  </a:lnTo>
                  <a:lnTo>
                    <a:pt x="242" y="672"/>
                  </a:lnTo>
                  <a:lnTo>
                    <a:pt x="242" y="672"/>
                  </a:lnTo>
                  <a:lnTo>
                    <a:pt x="240" y="673"/>
                  </a:lnTo>
                  <a:lnTo>
                    <a:pt x="221" y="675"/>
                  </a:lnTo>
                  <a:lnTo>
                    <a:pt x="205" y="675"/>
                  </a:lnTo>
                  <a:lnTo>
                    <a:pt x="193" y="676"/>
                  </a:lnTo>
                  <a:lnTo>
                    <a:pt x="182" y="676"/>
                  </a:lnTo>
                  <a:lnTo>
                    <a:pt x="172" y="676"/>
                  </a:lnTo>
                  <a:lnTo>
                    <a:pt x="163" y="676"/>
                  </a:lnTo>
                  <a:lnTo>
                    <a:pt x="151" y="676"/>
                  </a:lnTo>
                  <a:lnTo>
                    <a:pt x="136" y="676"/>
                  </a:lnTo>
                  <a:close/>
                </a:path>
              </a:pathLst>
            </a:cu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1"/>
            <p:cNvSpPr>
              <a:spLocks/>
            </p:cNvSpPr>
            <p:nvPr/>
          </p:nvSpPr>
          <p:spPr bwMode="auto">
            <a:xfrm>
              <a:off x="6923088" y="1457325"/>
              <a:ext cx="296863" cy="488950"/>
            </a:xfrm>
            <a:custGeom>
              <a:avLst/>
              <a:gdLst>
                <a:gd name="T0" fmla="*/ 217 w 374"/>
                <a:gd name="T1" fmla="*/ 526 h 616"/>
                <a:gd name="T2" fmla="*/ 216 w 374"/>
                <a:gd name="T3" fmla="*/ 173 h 616"/>
                <a:gd name="T4" fmla="*/ 197 w 374"/>
                <a:gd name="T5" fmla="*/ 163 h 616"/>
                <a:gd name="T6" fmla="*/ 191 w 374"/>
                <a:gd name="T7" fmla="*/ 198 h 616"/>
                <a:gd name="T8" fmla="*/ 169 w 374"/>
                <a:gd name="T9" fmla="*/ 235 h 616"/>
                <a:gd name="T10" fmla="*/ 190 w 374"/>
                <a:gd name="T11" fmla="*/ 250 h 616"/>
                <a:gd name="T12" fmla="*/ 202 w 374"/>
                <a:gd name="T13" fmla="*/ 273 h 616"/>
                <a:gd name="T14" fmla="*/ 197 w 374"/>
                <a:gd name="T15" fmla="*/ 293 h 616"/>
                <a:gd name="T16" fmla="*/ 197 w 374"/>
                <a:gd name="T17" fmla="*/ 321 h 616"/>
                <a:gd name="T18" fmla="*/ 197 w 374"/>
                <a:gd name="T19" fmla="*/ 350 h 616"/>
                <a:gd name="T20" fmla="*/ 177 w 374"/>
                <a:gd name="T21" fmla="*/ 378 h 616"/>
                <a:gd name="T22" fmla="*/ 184 w 374"/>
                <a:gd name="T23" fmla="*/ 407 h 616"/>
                <a:gd name="T24" fmla="*/ 197 w 374"/>
                <a:gd name="T25" fmla="*/ 411 h 616"/>
                <a:gd name="T26" fmla="*/ 187 w 374"/>
                <a:gd name="T27" fmla="*/ 432 h 616"/>
                <a:gd name="T28" fmla="*/ 172 w 374"/>
                <a:gd name="T29" fmla="*/ 449 h 616"/>
                <a:gd name="T30" fmla="*/ 204 w 374"/>
                <a:gd name="T31" fmla="*/ 451 h 616"/>
                <a:gd name="T32" fmla="*/ 192 w 374"/>
                <a:gd name="T33" fmla="*/ 474 h 616"/>
                <a:gd name="T34" fmla="*/ 181 w 374"/>
                <a:gd name="T35" fmla="*/ 494 h 616"/>
                <a:gd name="T36" fmla="*/ 191 w 374"/>
                <a:gd name="T37" fmla="*/ 500 h 616"/>
                <a:gd name="T38" fmla="*/ 141 w 374"/>
                <a:gd name="T39" fmla="*/ 530 h 616"/>
                <a:gd name="T40" fmla="*/ 18 w 374"/>
                <a:gd name="T41" fmla="*/ 503 h 616"/>
                <a:gd name="T42" fmla="*/ 43 w 374"/>
                <a:gd name="T43" fmla="*/ 377 h 616"/>
                <a:gd name="T44" fmla="*/ 105 w 374"/>
                <a:gd name="T45" fmla="*/ 84 h 616"/>
                <a:gd name="T46" fmla="*/ 122 w 374"/>
                <a:gd name="T47" fmla="*/ 50 h 616"/>
                <a:gd name="T48" fmla="*/ 222 w 374"/>
                <a:gd name="T49" fmla="*/ 9 h 616"/>
                <a:gd name="T50" fmla="*/ 324 w 374"/>
                <a:gd name="T51" fmla="*/ 51 h 616"/>
                <a:gd name="T52" fmla="*/ 325 w 374"/>
                <a:gd name="T53" fmla="*/ 72 h 616"/>
                <a:gd name="T54" fmla="*/ 342 w 374"/>
                <a:gd name="T55" fmla="*/ 74 h 616"/>
                <a:gd name="T56" fmla="*/ 327 w 374"/>
                <a:gd name="T57" fmla="*/ 106 h 616"/>
                <a:gd name="T58" fmla="*/ 350 w 374"/>
                <a:gd name="T59" fmla="*/ 110 h 616"/>
                <a:gd name="T60" fmla="*/ 345 w 374"/>
                <a:gd name="T61" fmla="*/ 130 h 616"/>
                <a:gd name="T62" fmla="*/ 335 w 374"/>
                <a:gd name="T63" fmla="*/ 166 h 616"/>
                <a:gd name="T64" fmla="*/ 348 w 374"/>
                <a:gd name="T65" fmla="*/ 165 h 616"/>
                <a:gd name="T66" fmla="*/ 335 w 374"/>
                <a:gd name="T67" fmla="*/ 196 h 616"/>
                <a:gd name="T68" fmla="*/ 353 w 374"/>
                <a:gd name="T69" fmla="*/ 198 h 616"/>
                <a:gd name="T70" fmla="*/ 339 w 374"/>
                <a:gd name="T71" fmla="*/ 228 h 616"/>
                <a:gd name="T72" fmla="*/ 357 w 374"/>
                <a:gd name="T73" fmla="*/ 231 h 616"/>
                <a:gd name="T74" fmla="*/ 341 w 374"/>
                <a:gd name="T75" fmla="*/ 262 h 616"/>
                <a:gd name="T76" fmla="*/ 360 w 374"/>
                <a:gd name="T77" fmla="*/ 263 h 616"/>
                <a:gd name="T78" fmla="*/ 342 w 374"/>
                <a:gd name="T79" fmla="*/ 289 h 616"/>
                <a:gd name="T80" fmla="*/ 361 w 374"/>
                <a:gd name="T81" fmla="*/ 295 h 616"/>
                <a:gd name="T82" fmla="*/ 334 w 374"/>
                <a:gd name="T83" fmla="*/ 331 h 616"/>
                <a:gd name="T84" fmla="*/ 364 w 374"/>
                <a:gd name="T85" fmla="*/ 328 h 616"/>
                <a:gd name="T86" fmla="*/ 343 w 374"/>
                <a:gd name="T87" fmla="*/ 350 h 616"/>
                <a:gd name="T88" fmla="*/ 361 w 374"/>
                <a:gd name="T89" fmla="*/ 354 h 616"/>
                <a:gd name="T90" fmla="*/ 341 w 374"/>
                <a:gd name="T91" fmla="*/ 382 h 616"/>
                <a:gd name="T92" fmla="*/ 346 w 374"/>
                <a:gd name="T93" fmla="*/ 390 h 616"/>
                <a:gd name="T94" fmla="*/ 373 w 374"/>
                <a:gd name="T95" fmla="*/ 395 h 616"/>
                <a:gd name="T96" fmla="*/ 363 w 374"/>
                <a:gd name="T97" fmla="*/ 413 h 616"/>
                <a:gd name="T98" fmla="*/ 359 w 374"/>
                <a:gd name="T99" fmla="*/ 432 h 616"/>
                <a:gd name="T100" fmla="*/ 332 w 374"/>
                <a:gd name="T101" fmla="*/ 447 h 616"/>
                <a:gd name="T102" fmla="*/ 373 w 374"/>
                <a:gd name="T103" fmla="*/ 451 h 616"/>
                <a:gd name="T104" fmla="*/ 337 w 374"/>
                <a:gd name="T105" fmla="*/ 468 h 616"/>
                <a:gd name="T106" fmla="*/ 350 w 374"/>
                <a:gd name="T107" fmla="*/ 472 h 616"/>
                <a:gd name="T108" fmla="*/ 374 w 374"/>
                <a:gd name="T109" fmla="*/ 481 h 616"/>
                <a:gd name="T110" fmla="*/ 342 w 374"/>
                <a:gd name="T111" fmla="*/ 501 h 616"/>
                <a:gd name="T112" fmla="*/ 350 w 374"/>
                <a:gd name="T113" fmla="*/ 522 h 616"/>
                <a:gd name="T114" fmla="*/ 350 w 374"/>
                <a:gd name="T115" fmla="*/ 535 h 616"/>
                <a:gd name="T116" fmla="*/ 328 w 374"/>
                <a:gd name="T117" fmla="*/ 551 h 616"/>
                <a:gd name="T118" fmla="*/ 348 w 374"/>
                <a:gd name="T119" fmla="*/ 564 h 616"/>
                <a:gd name="T120" fmla="*/ 319 w 374"/>
                <a:gd name="T121" fmla="*/ 579 h 616"/>
                <a:gd name="T122" fmla="*/ 323 w 374"/>
                <a:gd name="T123" fmla="*/ 604 h 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74" h="616">
                  <a:moveTo>
                    <a:pt x="256" y="616"/>
                  </a:moveTo>
                  <a:lnTo>
                    <a:pt x="238" y="605"/>
                  </a:lnTo>
                  <a:lnTo>
                    <a:pt x="226" y="593"/>
                  </a:lnTo>
                  <a:lnTo>
                    <a:pt x="220" y="579"/>
                  </a:lnTo>
                  <a:lnTo>
                    <a:pt x="219" y="565"/>
                  </a:lnTo>
                  <a:lnTo>
                    <a:pt x="219" y="551"/>
                  </a:lnTo>
                  <a:lnTo>
                    <a:pt x="219" y="537"/>
                  </a:lnTo>
                  <a:lnTo>
                    <a:pt x="217" y="526"/>
                  </a:lnTo>
                  <a:lnTo>
                    <a:pt x="212" y="515"/>
                  </a:lnTo>
                  <a:lnTo>
                    <a:pt x="217" y="433"/>
                  </a:lnTo>
                  <a:lnTo>
                    <a:pt x="216" y="352"/>
                  </a:lnTo>
                  <a:lnTo>
                    <a:pt x="213" y="271"/>
                  </a:lnTo>
                  <a:lnTo>
                    <a:pt x="212" y="189"/>
                  </a:lnTo>
                  <a:lnTo>
                    <a:pt x="213" y="184"/>
                  </a:lnTo>
                  <a:lnTo>
                    <a:pt x="215" y="178"/>
                  </a:lnTo>
                  <a:lnTo>
                    <a:pt x="216" y="173"/>
                  </a:lnTo>
                  <a:lnTo>
                    <a:pt x="217" y="167"/>
                  </a:lnTo>
                  <a:lnTo>
                    <a:pt x="215" y="165"/>
                  </a:lnTo>
                  <a:lnTo>
                    <a:pt x="210" y="165"/>
                  </a:lnTo>
                  <a:lnTo>
                    <a:pt x="208" y="167"/>
                  </a:lnTo>
                  <a:lnTo>
                    <a:pt x="205" y="171"/>
                  </a:lnTo>
                  <a:lnTo>
                    <a:pt x="202" y="166"/>
                  </a:lnTo>
                  <a:lnTo>
                    <a:pt x="199" y="163"/>
                  </a:lnTo>
                  <a:lnTo>
                    <a:pt x="197" y="163"/>
                  </a:lnTo>
                  <a:lnTo>
                    <a:pt x="192" y="162"/>
                  </a:lnTo>
                  <a:lnTo>
                    <a:pt x="190" y="178"/>
                  </a:lnTo>
                  <a:lnTo>
                    <a:pt x="181" y="188"/>
                  </a:lnTo>
                  <a:lnTo>
                    <a:pt x="174" y="196"/>
                  </a:lnTo>
                  <a:lnTo>
                    <a:pt x="170" y="209"/>
                  </a:lnTo>
                  <a:lnTo>
                    <a:pt x="181" y="202"/>
                  </a:lnTo>
                  <a:lnTo>
                    <a:pt x="188" y="199"/>
                  </a:lnTo>
                  <a:lnTo>
                    <a:pt x="191" y="198"/>
                  </a:lnTo>
                  <a:lnTo>
                    <a:pt x="195" y="198"/>
                  </a:lnTo>
                  <a:lnTo>
                    <a:pt x="192" y="209"/>
                  </a:lnTo>
                  <a:lnTo>
                    <a:pt x="187" y="219"/>
                  </a:lnTo>
                  <a:lnTo>
                    <a:pt x="179" y="226"/>
                  </a:lnTo>
                  <a:lnTo>
                    <a:pt x="169" y="232"/>
                  </a:lnTo>
                  <a:lnTo>
                    <a:pt x="169" y="234"/>
                  </a:lnTo>
                  <a:lnTo>
                    <a:pt x="169" y="234"/>
                  </a:lnTo>
                  <a:lnTo>
                    <a:pt x="169" y="235"/>
                  </a:lnTo>
                  <a:lnTo>
                    <a:pt x="170" y="237"/>
                  </a:lnTo>
                  <a:lnTo>
                    <a:pt x="177" y="234"/>
                  </a:lnTo>
                  <a:lnTo>
                    <a:pt x="186" y="230"/>
                  </a:lnTo>
                  <a:lnTo>
                    <a:pt x="192" y="227"/>
                  </a:lnTo>
                  <a:lnTo>
                    <a:pt x="201" y="224"/>
                  </a:lnTo>
                  <a:lnTo>
                    <a:pt x="199" y="234"/>
                  </a:lnTo>
                  <a:lnTo>
                    <a:pt x="195" y="242"/>
                  </a:lnTo>
                  <a:lnTo>
                    <a:pt x="190" y="250"/>
                  </a:lnTo>
                  <a:lnTo>
                    <a:pt x="181" y="259"/>
                  </a:lnTo>
                  <a:lnTo>
                    <a:pt x="187" y="259"/>
                  </a:lnTo>
                  <a:lnTo>
                    <a:pt x="192" y="257"/>
                  </a:lnTo>
                  <a:lnTo>
                    <a:pt x="197" y="257"/>
                  </a:lnTo>
                  <a:lnTo>
                    <a:pt x="202" y="257"/>
                  </a:lnTo>
                  <a:lnTo>
                    <a:pt x="202" y="263"/>
                  </a:lnTo>
                  <a:lnTo>
                    <a:pt x="202" y="267"/>
                  </a:lnTo>
                  <a:lnTo>
                    <a:pt x="202" y="273"/>
                  </a:lnTo>
                  <a:lnTo>
                    <a:pt x="204" y="278"/>
                  </a:lnTo>
                  <a:lnTo>
                    <a:pt x="197" y="282"/>
                  </a:lnTo>
                  <a:lnTo>
                    <a:pt x="191" y="287"/>
                  </a:lnTo>
                  <a:lnTo>
                    <a:pt x="184" y="291"/>
                  </a:lnTo>
                  <a:lnTo>
                    <a:pt x="177" y="296"/>
                  </a:lnTo>
                  <a:lnTo>
                    <a:pt x="183" y="296"/>
                  </a:lnTo>
                  <a:lnTo>
                    <a:pt x="190" y="295"/>
                  </a:lnTo>
                  <a:lnTo>
                    <a:pt x="197" y="293"/>
                  </a:lnTo>
                  <a:lnTo>
                    <a:pt x="204" y="293"/>
                  </a:lnTo>
                  <a:lnTo>
                    <a:pt x="199" y="303"/>
                  </a:lnTo>
                  <a:lnTo>
                    <a:pt x="191" y="311"/>
                  </a:lnTo>
                  <a:lnTo>
                    <a:pt x="180" y="320"/>
                  </a:lnTo>
                  <a:lnTo>
                    <a:pt x="170" y="327"/>
                  </a:lnTo>
                  <a:lnTo>
                    <a:pt x="179" y="325"/>
                  </a:lnTo>
                  <a:lnTo>
                    <a:pt x="187" y="323"/>
                  </a:lnTo>
                  <a:lnTo>
                    <a:pt x="197" y="321"/>
                  </a:lnTo>
                  <a:lnTo>
                    <a:pt x="206" y="320"/>
                  </a:lnTo>
                  <a:lnTo>
                    <a:pt x="202" y="329"/>
                  </a:lnTo>
                  <a:lnTo>
                    <a:pt x="194" y="339"/>
                  </a:lnTo>
                  <a:lnTo>
                    <a:pt x="183" y="349"/>
                  </a:lnTo>
                  <a:lnTo>
                    <a:pt x="174" y="356"/>
                  </a:lnTo>
                  <a:lnTo>
                    <a:pt x="180" y="354"/>
                  </a:lnTo>
                  <a:lnTo>
                    <a:pt x="188" y="353"/>
                  </a:lnTo>
                  <a:lnTo>
                    <a:pt x="197" y="350"/>
                  </a:lnTo>
                  <a:lnTo>
                    <a:pt x="206" y="347"/>
                  </a:lnTo>
                  <a:lnTo>
                    <a:pt x="205" y="350"/>
                  </a:lnTo>
                  <a:lnTo>
                    <a:pt x="205" y="353"/>
                  </a:lnTo>
                  <a:lnTo>
                    <a:pt x="205" y="357"/>
                  </a:lnTo>
                  <a:lnTo>
                    <a:pt x="204" y="360"/>
                  </a:lnTo>
                  <a:lnTo>
                    <a:pt x="194" y="364"/>
                  </a:lnTo>
                  <a:lnTo>
                    <a:pt x="186" y="371"/>
                  </a:lnTo>
                  <a:lnTo>
                    <a:pt x="177" y="378"/>
                  </a:lnTo>
                  <a:lnTo>
                    <a:pt x="170" y="386"/>
                  </a:lnTo>
                  <a:lnTo>
                    <a:pt x="179" y="385"/>
                  </a:lnTo>
                  <a:lnTo>
                    <a:pt x="187" y="382"/>
                  </a:lnTo>
                  <a:lnTo>
                    <a:pt x="195" y="378"/>
                  </a:lnTo>
                  <a:lnTo>
                    <a:pt x="204" y="372"/>
                  </a:lnTo>
                  <a:lnTo>
                    <a:pt x="201" y="385"/>
                  </a:lnTo>
                  <a:lnTo>
                    <a:pt x="194" y="396"/>
                  </a:lnTo>
                  <a:lnTo>
                    <a:pt x="184" y="407"/>
                  </a:lnTo>
                  <a:lnTo>
                    <a:pt x="172" y="413"/>
                  </a:lnTo>
                  <a:lnTo>
                    <a:pt x="172" y="414"/>
                  </a:lnTo>
                  <a:lnTo>
                    <a:pt x="172" y="415"/>
                  </a:lnTo>
                  <a:lnTo>
                    <a:pt x="172" y="417"/>
                  </a:lnTo>
                  <a:lnTo>
                    <a:pt x="172" y="418"/>
                  </a:lnTo>
                  <a:lnTo>
                    <a:pt x="180" y="415"/>
                  </a:lnTo>
                  <a:lnTo>
                    <a:pt x="188" y="413"/>
                  </a:lnTo>
                  <a:lnTo>
                    <a:pt x="197" y="411"/>
                  </a:lnTo>
                  <a:lnTo>
                    <a:pt x="204" y="408"/>
                  </a:lnTo>
                  <a:lnTo>
                    <a:pt x="204" y="411"/>
                  </a:lnTo>
                  <a:lnTo>
                    <a:pt x="204" y="415"/>
                  </a:lnTo>
                  <a:lnTo>
                    <a:pt x="204" y="418"/>
                  </a:lnTo>
                  <a:lnTo>
                    <a:pt x="204" y="422"/>
                  </a:lnTo>
                  <a:lnTo>
                    <a:pt x="198" y="425"/>
                  </a:lnTo>
                  <a:lnTo>
                    <a:pt x="192" y="428"/>
                  </a:lnTo>
                  <a:lnTo>
                    <a:pt x="187" y="432"/>
                  </a:lnTo>
                  <a:lnTo>
                    <a:pt x="181" y="435"/>
                  </a:lnTo>
                  <a:lnTo>
                    <a:pt x="177" y="438"/>
                  </a:lnTo>
                  <a:lnTo>
                    <a:pt x="172" y="442"/>
                  </a:lnTo>
                  <a:lnTo>
                    <a:pt x="166" y="446"/>
                  </a:lnTo>
                  <a:lnTo>
                    <a:pt x="162" y="450"/>
                  </a:lnTo>
                  <a:lnTo>
                    <a:pt x="165" y="450"/>
                  </a:lnTo>
                  <a:lnTo>
                    <a:pt x="168" y="449"/>
                  </a:lnTo>
                  <a:lnTo>
                    <a:pt x="172" y="449"/>
                  </a:lnTo>
                  <a:lnTo>
                    <a:pt x="174" y="447"/>
                  </a:lnTo>
                  <a:lnTo>
                    <a:pt x="179" y="446"/>
                  </a:lnTo>
                  <a:lnTo>
                    <a:pt x="186" y="443"/>
                  </a:lnTo>
                  <a:lnTo>
                    <a:pt x="192" y="439"/>
                  </a:lnTo>
                  <a:lnTo>
                    <a:pt x="204" y="435"/>
                  </a:lnTo>
                  <a:lnTo>
                    <a:pt x="204" y="440"/>
                  </a:lnTo>
                  <a:lnTo>
                    <a:pt x="204" y="446"/>
                  </a:lnTo>
                  <a:lnTo>
                    <a:pt x="204" y="451"/>
                  </a:lnTo>
                  <a:lnTo>
                    <a:pt x="204" y="457"/>
                  </a:lnTo>
                  <a:lnTo>
                    <a:pt x="194" y="463"/>
                  </a:lnTo>
                  <a:lnTo>
                    <a:pt x="184" y="468"/>
                  </a:lnTo>
                  <a:lnTo>
                    <a:pt x="174" y="474"/>
                  </a:lnTo>
                  <a:lnTo>
                    <a:pt x="165" y="479"/>
                  </a:lnTo>
                  <a:lnTo>
                    <a:pt x="173" y="478"/>
                  </a:lnTo>
                  <a:lnTo>
                    <a:pt x="183" y="475"/>
                  </a:lnTo>
                  <a:lnTo>
                    <a:pt x="192" y="474"/>
                  </a:lnTo>
                  <a:lnTo>
                    <a:pt x="202" y="472"/>
                  </a:lnTo>
                  <a:lnTo>
                    <a:pt x="201" y="475"/>
                  </a:lnTo>
                  <a:lnTo>
                    <a:pt x="201" y="478"/>
                  </a:lnTo>
                  <a:lnTo>
                    <a:pt x="201" y="482"/>
                  </a:lnTo>
                  <a:lnTo>
                    <a:pt x="201" y="485"/>
                  </a:lnTo>
                  <a:lnTo>
                    <a:pt x="194" y="489"/>
                  </a:lnTo>
                  <a:lnTo>
                    <a:pt x="188" y="492"/>
                  </a:lnTo>
                  <a:lnTo>
                    <a:pt x="181" y="494"/>
                  </a:lnTo>
                  <a:lnTo>
                    <a:pt x="169" y="499"/>
                  </a:lnTo>
                  <a:lnTo>
                    <a:pt x="168" y="500"/>
                  </a:lnTo>
                  <a:lnTo>
                    <a:pt x="168" y="503"/>
                  </a:lnTo>
                  <a:lnTo>
                    <a:pt x="166" y="504"/>
                  </a:lnTo>
                  <a:lnTo>
                    <a:pt x="165" y="507"/>
                  </a:lnTo>
                  <a:lnTo>
                    <a:pt x="174" y="504"/>
                  </a:lnTo>
                  <a:lnTo>
                    <a:pt x="183" y="503"/>
                  </a:lnTo>
                  <a:lnTo>
                    <a:pt x="191" y="500"/>
                  </a:lnTo>
                  <a:lnTo>
                    <a:pt x="201" y="499"/>
                  </a:lnTo>
                  <a:lnTo>
                    <a:pt x="199" y="504"/>
                  </a:lnTo>
                  <a:lnTo>
                    <a:pt x="199" y="510"/>
                  </a:lnTo>
                  <a:lnTo>
                    <a:pt x="198" y="515"/>
                  </a:lnTo>
                  <a:lnTo>
                    <a:pt x="198" y="521"/>
                  </a:lnTo>
                  <a:lnTo>
                    <a:pt x="180" y="526"/>
                  </a:lnTo>
                  <a:lnTo>
                    <a:pt x="161" y="529"/>
                  </a:lnTo>
                  <a:lnTo>
                    <a:pt x="141" y="530"/>
                  </a:lnTo>
                  <a:lnTo>
                    <a:pt x="122" y="532"/>
                  </a:lnTo>
                  <a:lnTo>
                    <a:pt x="102" y="530"/>
                  </a:lnTo>
                  <a:lnTo>
                    <a:pt x="83" y="529"/>
                  </a:lnTo>
                  <a:lnTo>
                    <a:pt x="65" y="526"/>
                  </a:lnTo>
                  <a:lnTo>
                    <a:pt x="48" y="524"/>
                  </a:lnTo>
                  <a:lnTo>
                    <a:pt x="37" y="517"/>
                  </a:lnTo>
                  <a:lnTo>
                    <a:pt x="26" y="510"/>
                  </a:lnTo>
                  <a:lnTo>
                    <a:pt x="18" y="503"/>
                  </a:lnTo>
                  <a:lnTo>
                    <a:pt x="10" y="499"/>
                  </a:lnTo>
                  <a:lnTo>
                    <a:pt x="1" y="479"/>
                  </a:lnTo>
                  <a:lnTo>
                    <a:pt x="0" y="460"/>
                  </a:lnTo>
                  <a:lnTo>
                    <a:pt x="4" y="443"/>
                  </a:lnTo>
                  <a:lnTo>
                    <a:pt x="11" y="425"/>
                  </a:lnTo>
                  <a:lnTo>
                    <a:pt x="22" y="408"/>
                  </a:lnTo>
                  <a:lnTo>
                    <a:pt x="33" y="393"/>
                  </a:lnTo>
                  <a:lnTo>
                    <a:pt x="43" y="377"/>
                  </a:lnTo>
                  <a:lnTo>
                    <a:pt x="53" y="360"/>
                  </a:lnTo>
                  <a:lnTo>
                    <a:pt x="57" y="320"/>
                  </a:lnTo>
                  <a:lnTo>
                    <a:pt x="62" y="280"/>
                  </a:lnTo>
                  <a:lnTo>
                    <a:pt x="69" y="241"/>
                  </a:lnTo>
                  <a:lnTo>
                    <a:pt x="77" y="201"/>
                  </a:lnTo>
                  <a:lnTo>
                    <a:pt x="86" y="162"/>
                  </a:lnTo>
                  <a:lnTo>
                    <a:pt x="95" y="123"/>
                  </a:lnTo>
                  <a:lnTo>
                    <a:pt x="105" y="84"/>
                  </a:lnTo>
                  <a:lnTo>
                    <a:pt x="115" y="45"/>
                  </a:lnTo>
                  <a:lnTo>
                    <a:pt x="116" y="45"/>
                  </a:lnTo>
                  <a:lnTo>
                    <a:pt x="118" y="45"/>
                  </a:lnTo>
                  <a:lnTo>
                    <a:pt x="120" y="45"/>
                  </a:lnTo>
                  <a:lnTo>
                    <a:pt x="122" y="45"/>
                  </a:lnTo>
                  <a:lnTo>
                    <a:pt x="122" y="47"/>
                  </a:lnTo>
                  <a:lnTo>
                    <a:pt x="122" y="48"/>
                  </a:lnTo>
                  <a:lnTo>
                    <a:pt x="122" y="50"/>
                  </a:lnTo>
                  <a:lnTo>
                    <a:pt x="122" y="51"/>
                  </a:lnTo>
                  <a:lnTo>
                    <a:pt x="136" y="50"/>
                  </a:lnTo>
                  <a:lnTo>
                    <a:pt x="150" y="45"/>
                  </a:lnTo>
                  <a:lnTo>
                    <a:pt x="165" y="41"/>
                  </a:lnTo>
                  <a:lnTo>
                    <a:pt x="180" y="34"/>
                  </a:lnTo>
                  <a:lnTo>
                    <a:pt x="195" y="27"/>
                  </a:lnTo>
                  <a:lnTo>
                    <a:pt x="209" y="19"/>
                  </a:lnTo>
                  <a:lnTo>
                    <a:pt x="222" y="9"/>
                  </a:lnTo>
                  <a:lnTo>
                    <a:pt x="233" y="0"/>
                  </a:lnTo>
                  <a:lnTo>
                    <a:pt x="245" y="0"/>
                  </a:lnTo>
                  <a:lnTo>
                    <a:pt x="259" y="4"/>
                  </a:lnTo>
                  <a:lnTo>
                    <a:pt x="273" y="11"/>
                  </a:lnTo>
                  <a:lnTo>
                    <a:pt x="287" y="19"/>
                  </a:lnTo>
                  <a:lnTo>
                    <a:pt x="299" y="29"/>
                  </a:lnTo>
                  <a:lnTo>
                    <a:pt x="312" y="40"/>
                  </a:lnTo>
                  <a:lnTo>
                    <a:pt x="324" y="51"/>
                  </a:lnTo>
                  <a:lnTo>
                    <a:pt x="335" y="61"/>
                  </a:lnTo>
                  <a:lnTo>
                    <a:pt x="335" y="62"/>
                  </a:lnTo>
                  <a:lnTo>
                    <a:pt x="335" y="63"/>
                  </a:lnTo>
                  <a:lnTo>
                    <a:pt x="335" y="65"/>
                  </a:lnTo>
                  <a:lnTo>
                    <a:pt x="335" y="66"/>
                  </a:lnTo>
                  <a:lnTo>
                    <a:pt x="332" y="68"/>
                  </a:lnTo>
                  <a:lnTo>
                    <a:pt x="330" y="70"/>
                  </a:lnTo>
                  <a:lnTo>
                    <a:pt x="325" y="72"/>
                  </a:lnTo>
                  <a:lnTo>
                    <a:pt x="323" y="74"/>
                  </a:lnTo>
                  <a:lnTo>
                    <a:pt x="321" y="76"/>
                  </a:lnTo>
                  <a:lnTo>
                    <a:pt x="321" y="77"/>
                  </a:lnTo>
                  <a:lnTo>
                    <a:pt x="321" y="79"/>
                  </a:lnTo>
                  <a:lnTo>
                    <a:pt x="321" y="80"/>
                  </a:lnTo>
                  <a:lnTo>
                    <a:pt x="332" y="77"/>
                  </a:lnTo>
                  <a:lnTo>
                    <a:pt x="338" y="74"/>
                  </a:lnTo>
                  <a:lnTo>
                    <a:pt x="342" y="74"/>
                  </a:lnTo>
                  <a:lnTo>
                    <a:pt x="348" y="74"/>
                  </a:lnTo>
                  <a:lnTo>
                    <a:pt x="348" y="79"/>
                  </a:lnTo>
                  <a:lnTo>
                    <a:pt x="348" y="83"/>
                  </a:lnTo>
                  <a:lnTo>
                    <a:pt x="346" y="87"/>
                  </a:lnTo>
                  <a:lnTo>
                    <a:pt x="346" y="91"/>
                  </a:lnTo>
                  <a:lnTo>
                    <a:pt x="339" y="97"/>
                  </a:lnTo>
                  <a:lnTo>
                    <a:pt x="334" y="101"/>
                  </a:lnTo>
                  <a:lnTo>
                    <a:pt x="327" y="106"/>
                  </a:lnTo>
                  <a:lnTo>
                    <a:pt x="320" y="110"/>
                  </a:lnTo>
                  <a:lnTo>
                    <a:pt x="327" y="109"/>
                  </a:lnTo>
                  <a:lnTo>
                    <a:pt x="334" y="108"/>
                  </a:lnTo>
                  <a:lnTo>
                    <a:pt x="341" y="106"/>
                  </a:lnTo>
                  <a:lnTo>
                    <a:pt x="350" y="105"/>
                  </a:lnTo>
                  <a:lnTo>
                    <a:pt x="350" y="106"/>
                  </a:lnTo>
                  <a:lnTo>
                    <a:pt x="350" y="109"/>
                  </a:lnTo>
                  <a:lnTo>
                    <a:pt x="350" y="110"/>
                  </a:lnTo>
                  <a:lnTo>
                    <a:pt x="350" y="113"/>
                  </a:lnTo>
                  <a:lnTo>
                    <a:pt x="342" y="120"/>
                  </a:lnTo>
                  <a:lnTo>
                    <a:pt x="334" y="126"/>
                  </a:lnTo>
                  <a:lnTo>
                    <a:pt x="328" y="133"/>
                  </a:lnTo>
                  <a:lnTo>
                    <a:pt x="324" y="141"/>
                  </a:lnTo>
                  <a:lnTo>
                    <a:pt x="331" y="137"/>
                  </a:lnTo>
                  <a:lnTo>
                    <a:pt x="338" y="133"/>
                  </a:lnTo>
                  <a:lnTo>
                    <a:pt x="345" y="130"/>
                  </a:lnTo>
                  <a:lnTo>
                    <a:pt x="355" y="131"/>
                  </a:lnTo>
                  <a:lnTo>
                    <a:pt x="355" y="135"/>
                  </a:lnTo>
                  <a:lnTo>
                    <a:pt x="356" y="140"/>
                  </a:lnTo>
                  <a:lnTo>
                    <a:pt x="356" y="144"/>
                  </a:lnTo>
                  <a:lnTo>
                    <a:pt x="356" y="148"/>
                  </a:lnTo>
                  <a:lnTo>
                    <a:pt x="349" y="153"/>
                  </a:lnTo>
                  <a:lnTo>
                    <a:pt x="342" y="159"/>
                  </a:lnTo>
                  <a:lnTo>
                    <a:pt x="335" y="166"/>
                  </a:lnTo>
                  <a:lnTo>
                    <a:pt x="328" y="171"/>
                  </a:lnTo>
                  <a:lnTo>
                    <a:pt x="327" y="173"/>
                  </a:lnTo>
                  <a:lnTo>
                    <a:pt x="327" y="174"/>
                  </a:lnTo>
                  <a:lnTo>
                    <a:pt x="327" y="177"/>
                  </a:lnTo>
                  <a:lnTo>
                    <a:pt x="327" y="178"/>
                  </a:lnTo>
                  <a:lnTo>
                    <a:pt x="335" y="176"/>
                  </a:lnTo>
                  <a:lnTo>
                    <a:pt x="341" y="169"/>
                  </a:lnTo>
                  <a:lnTo>
                    <a:pt x="348" y="165"/>
                  </a:lnTo>
                  <a:lnTo>
                    <a:pt x="357" y="163"/>
                  </a:lnTo>
                  <a:lnTo>
                    <a:pt x="357" y="167"/>
                  </a:lnTo>
                  <a:lnTo>
                    <a:pt x="357" y="171"/>
                  </a:lnTo>
                  <a:lnTo>
                    <a:pt x="357" y="177"/>
                  </a:lnTo>
                  <a:lnTo>
                    <a:pt x="357" y="181"/>
                  </a:lnTo>
                  <a:lnTo>
                    <a:pt x="350" y="185"/>
                  </a:lnTo>
                  <a:lnTo>
                    <a:pt x="343" y="191"/>
                  </a:lnTo>
                  <a:lnTo>
                    <a:pt x="335" y="196"/>
                  </a:lnTo>
                  <a:lnTo>
                    <a:pt x="328" y="202"/>
                  </a:lnTo>
                  <a:lnTo>
                    <a:pt x="328" y="203"/>
                  </a:lnTo>
                  <a:lnTo>
                    <a:pt x="328" y="205"/>
                  </a:lnTo>
                  <a:lnTo>
                    <a:pt x="328" y="206"/>
                  </a:lnTo>
                  <a:lnTo>
                    <a:pt x="330" y="208"/>
                  </a:lnTo>
                  <a:lnTo>
                    <a:pt x="337" y="203"/>
                  </a:lnTo>
                  <a:lnTo>
                    <a:pt x="345" y="201"/>
                  </a:lnTo>
                  <a:lnTo>
                    <a:pt x="353" y="198"/>
                  </a:lnTo>
                  <a:lnTo>
                    <a:pt x="363" y="195"/>
                  </a:lnTo>
                  <a:lnTo>
                    <a:pt x="363" y="201"/>
                  </a:lnTo>
                  <a:lnTo>
                    <a:pt x="363" y="205"/>
                  </a:lnTo>
                  <a:lnTo>
                    <a:pt x="363" y="209"/>
                  </a:lnTo>
                  <a:lnTo>
                    <a:pt x="363" y="214"/>
                  </a:lnTo>
                  <a:lnTo>
                    <a:pt x="356" y="219"/>
                  </a:lnTo>
                  <a:lnTo>
                    <a:pt x="348" y="223"/>
                  </a:lnTo>
                  <a:lnTo>
                    <a:pt x="339" y="228"/>
                  </a:lnTo>
                  <a:lnTo>
                    <a:pt x="332" y="232"/>
                  </a:lnTo>
                  <a:lnTo>
                    <a:pt x="332" y="234"/>
                  </a:lnTo>
                  <a:lnTo>
                    <a:pt x="332" y="237"/>
                  </a:lnTo>
                  <a:lnTo>
                    <a:pt x="332" y="238"/>
                  </a:lnTo>
                  <a:lnTo>
                    <a:pt x="332" y="241"/>
                  </a:lnTo>
                  <a:lnTo>
                    <a:pt x="341" y="238"/>
                  </a:lnTo>
                  <a:lnTo>
                    <a:pt x="349" y="234"/>
                  </a:lnTo>
                  <a:lnTo>
                    <a:pt x="357" y="231"/>
                  </a:lnTo>
                  <a:lnTo>
                    <a:pt x="367" y="230"/>
                  </a:lnTo>
                  <a:lnTo>
                    <a:pt x="366" y="234"/>
                  </a:lnTo>
                  <a:lnTo>
                    <a:pt x="366" y="238"/>
                  </a:lnTo>
                  <a:lnTo>
                    <a:pt x="366" y="242"/>
                  </a:lnTo>
                  <a:lnTo>
                    <a:pt x="366" y="246"/>
                  </a:lnTo>
                  <a:lnTo>
                    <a:pt x="357" y="252"/>
                  </a:lnTo>
                  <a:lnTo>
                    <a:pt x="349" y="256"/>
                  </a:lnTo>
                  <a:lnTo>
                    <a:pt x="341" y="262"/>
                  </a:lnTo>
                  <a:lnTo>
                    <a:pt x="332" y="266"/>
                  </a:lnTo>
                  <a:lnTo>
                    <a:pt x="332" y="267"/>
                  </a:lnTo>
                  <a:lnTo>
                    <a:pt x="332" y="270"/>
                  </a:lnTo>
                  <a:lnTo>
                    <a:pt x="331" y="271"/>
                  </a:lnTo>
                  <a:lnTo>
                    <a:pt x="331" y="274"/>
                  </a:lnTo>
                  <a:lnTo>
                    <a:pt x="343" y="270"/>
                  </a:lnTo>
                  <a:lnTo>
                    <a:pt x="352" y="266"/>
                  </a:lnTo>
                  <a:lnTo>
                    <a:pt x="360" y="263"/>
                  </a:lnTo>
                  <a:lnTo>
                    <a:pt x="368" y="260"/>
                  </a:lnTo>
                  <a:lnTo>
                    <a:pt x="368" y="266"/>
                  </a:lnTo>
                  <a:lnTo>
                    <a:pt x="368" y="270"/>
                  </a:lnTo>
                  <a:lnTo>
                    <a:pt x="367" y="274"/>
                  </a:lnTo>
                  <a:lnTo>
                    <a:pt x="367" y="280"/>
                  </a:lnTo>
                  <a:lnTo>
                    <a:pt x="359" y="284"/>
                  </a:lnTo>
                  <a:lnTo>
                    <a:pt x="350" y="287"/>
                  </a:lnTo>
                  <a:lnTo>
                    <a:pt x="342" y="289"/>
                  </a:lnTo>
                  <a:lnTo>
                    <a:pt x="335" y="291"/>
                  </a:lnTo>
                  <a:lnTo>
                    <a:pt x="335" y="293"/>
                  </a:lnTo>
                  <a:lnTo>
                    <a:pt x="335" y="295"/>
                  </a:lnTo>
                  <a:lnTo>
                    <a:pt x="335" y="298"/>
                  </a:lnTo>
                  <a:lnTo>
                    <a:pt x="335" y="300"/>
                  </a:lnTo>
                  <a:lnTo>
                    <a:pt x="343" y="299"/>
                  </a:lnTo>
                  <a:lnTo>
                    <a:pt x="353" y="296"/>
                  </a:lnTo>
                  <a:lnTo>
                    <a:pt x="361" y="295"/>
                  </a:lnTo>
                  <a:lnTo>
                    <a:pt x="370" y="293"/>
                  </a:lnTo>
                  <a:lnTo>
                    <a:pt x="368" y="305"/>
                  </a:lnTo>
                  <a:lnTo>
                    <a:pt x="366" y="311"/>
                  </a:lnTo>
                  <a:lnTo>
                    <a:pt x="361" y="317"/>
                  </a:lnTo>
                  <a:lnTo>
                    <a:pt x="356" y="321"/>
                  </a:lnTo>
                  <a:lnTo>
                    <a:pt x="349" y="324"/>
                  </a:lnTo>
                  <a:lnTo>
                    <a:pt x="342" y="327"/>
                  </a:lnTo>
                  <a:lnTo>
                    <a:pt x="334" y="331"/>
                  </a:lnTo>
                  <a:lnTo>
                    <a:pt x="325" y="338"/>
                  </a:lnTo>
                  <a:lnTo>
                    <a:pt x="331" y="338"/>
                  </a:lnTo>
                  <a:lnTo>
                    <a:pt x="337" y="336"/>
                  </a:lnTo>
                  <a:lnTo>
                    <a:pt x="342" y="335"/>
                  </a:lnTo>
                  <a:lnTo>
                    <a:pt x="348" y="334"/>
                  </a:lnTo>
                  <a:lnTo>
                    <a:pt x="353" y="331"/>
                  </a:lnTo>
                  <a:lnTo>
                    <a:pt x="357" y="329"/>
                  </a:lnTo>
                  <a:lnTo>
                    <a:pt x="364" y="328"/>
                  </a:lnTo>
                  <a:lnTo>
                    <a:pt x="370" y="327"/>
                  </a:lnTo>
                  <a:lnTo>
                    <a:pt x="370" y="329"/>
                  </a:lnTo>
                  <a:lnTo>
                    <a:pt x="370" y="332"/>
                  </a:lnTo>
                  <a:lnTo>
                    <a:pt x="368" y="335"/>
                  </a:lnTo>
                  <a:lnTo>
                    <a:pt x="368" y="338"/>
                  </a:lnTo>
                  <a:lnTo>
                    <a:pt x="360" y="343"/>
                  </a:lnTo>
                  <a:lnTo>
                    <a:pt x="352" y="347"/>
                  </a:lnTo>
                  <a:lnTo>
                    <a:pt x="343" y="350"/>
                  </a:lnTo>
                  <a:lnTo>
                    <a:pt x="337" y="353"/>
                  </a:lnTo>
                  <a:lnTo>
                    <a:pt x="337" y="354"/>
                  </a:lnTo>
                  <a:lnTo>
                    <a:pt x="337" y="356"/>
                  </a:lnTo>
                  <a:lnTo>
                    <a:pt x="335" y="359"/>
                  </a:lnTo>
                  <a:lnTo>
                    <a:pt x="335" y="360"/>
                  </a:lnTo>
                  <a:lnTo>
                    <a:pt x="343" y="359"/>
                  </a:lnTo>
                  <a:lnTo>
                    <a:pt x="352" y="356"/>
                  </a:lnTo>
                  <a:lnTo>
                    <a:pt x="361" y="354"/>
                  </a:lnTo>
                  <a:lnTo>
                    <a:pt x="371" y="354"/>
                  </a:lnTo>
                  <a:lnTo>
                    <a:pt x="371" y="357"/>
                  </a:lnTo>
                  <a:lnTo>
                    <a:pt x="371" y="360"/>
                  </a:lnTo>
                  <a:lnTo>
                    <a:pt x="371" y="364"/>
                  </a:lnTo>
                  <a:lnTo>
                    <a:pt x="371" y="367"/>
                  </a:lnTo>
                  <a:lnTo>
                    <a:pt x="361" y="372"/>
                  </a:lnTo>
                  <a:lnTo>
                    <a:pt x="352" y="378"/>
                  </a:lnTo>
                  <a:lnTo>
                    <a:pt x="341" y="382"/>
                  </a:lnTo>
                  <a:lnTo>
                    <a:pt x="331" y="386"/>
                  </a:lnTo>
                  <a:lnTo>
                    <a:pt x="331" y="388"/>
                  </a:lnTo>
                  <a:lnTo>
                    <a:pt x="331" y="389"/>
                  </a:lnTo>
                  <a:lnTo>
                    <a:pt x="331" y="392"/>
                  </a:lnTo>
                  <a:lnTo>
                    <a:pt x="331" y="393"/>
                  </a:lnTo>
                  <a:lnTo>
                    <a:pt x="337" y="393"/>
                  </a:lnTo>
                  <a:lnTo>
                    <a:pt x="341" y="392"/>
                  </a:lnTo>
                  <a:lnTo>
                    <a:pt x="346" y="390"/>
                  </a:lnTo>
                  <a:lnTo>
                    <a:pt x="350" y="389"/>
                  </a:lnTo>
                  <a:lnTo>
                    <a:pt x="356" y="386"/>
                  </a:lnTo>
                  <a:lnTo>
                    <a:pt x="361" y="385"/>
                  </a:lnTo>
                  <a:lnTo>
                    <a:pt x="367" y="384"/>
                  </a:lnTo>
                  <a:lnTo>
                    <a:pt x="374" y="382"/>
                  </a:lnTo>
                  <a:lnTo>
                    <a:pt x="374" y="386"/>
                  </a:lnTo>
                  <a:lnTo>
                    <a:pt x="374" y="390"/>
                  </a:lnTo>
                  <a:lnTo>
                    <a:pt x="373" y="395"/>
                  </a:lnTo>
                  <a:lnTo>
                    <a:pt x="373" y="400"/>
                  </a:lnTo>
                  <a:lnTo>
                    <a:pt x="350" y="408"/>
                  </a:lnTo>
                  <a:lnTo>
                    <a:pt x="339" y="413"/>
                  </a:lnTo>
                  <a:lnTo>
                    <a:pt x="335" y="415"/>
                  </a:lnTo>
                  <a:lnTo>
                    <a:pt x="334" y="417"/>
                  </a:lnTo>
                  <a:lnTo>
                    <a:pt x="342" y="418"/>
                  </a:lnTo>
                  <a:lnTo>
                    <a:pt x="352" y="415"/>
                  </a:lnTo>
                  <a:lnTo>
                    <a:pt x="363" y="413"/>
                  </a:lnTo>
                  <a:lnTo>
                    <a:pt x="374" y="413"/>
                  </a:lnTo>
                  <a:lnTo>
                    <a:pt x="374" y="415"/>
                  </a:lnTo>
                  <a:lnTo>
                    <a:pt x="374" y="418"/>
                  </a:lnTo>
                  <a:lnTo>
                    <a:pt x="374" y="421"/>
                  </a:lnTo>
                  <a:lnTo>
                    <a:pt x="374" y="424"/>
                  </a:lnTo>
                  <a:lnTo>
                    <a:pt x="368" y="426"/>
                  </a:lnTo>
                  <a:lnTo>
                    <a:pt x="364" y="431"/>
                  </a:lnTo>
                  <a:lnTo>
                    <a:pt x="359" y="432"/>
                  </a:lnTo>
                  <a:lnTo>
                    <a:pt x="353" y="435"/>
                  </a:lnTo>
                  <a:lnTo>
                    <a:pt x="349" y="438"/>
                  </a:lnTo>
                  <a:lnTo>
                    <a:pt x="343" y="439"/>
                  </a:lnTo>
                  <a:lnTo>
                    <a:pt x="338" y="442"/>
                  </a:lnTo>
                  <a:lnTo>
                    <a:pt x="332" y="443"/>
                  </a:lnTo>
                  <a:lnTo>
                    <a:pt x="332" y="445"/>
                  </a:lnTo>
                  <a:lnTo>
                    <a:pt x="332" y="446"/>
                  </a:lnTo>
                  <a:lnTo>
                    <a:pt x="332" y="447"/>
                  </a:lnTo>
                  <a:lnTo>
                    <a:pt x="334" y="449"/>
                  </a:lnTo>
                  <a:lnTo>
                    <a:pt x="345" y="447"/>
                  </a:lnTo>
                  <a:lnTo>
                    <a:pt x="352" y="446"/>
                  </a:lnTo>
                  <a:lnTo>
                    <a:pt x="361" y="445"/>
                  </a:lnTo>
                  <a:lnTo>
                    <a:pt x="374" y="440"/>
                  </a:lnTo>
                  <a:lnTo>
                    <a:pt x="374" y="445"/>
                  </a:lnTo>
                  <a:lnTo>
                    <a:pt x="374" y="447"/>
                  </a:lnTo>
                  <a:lnTo>
                    <a:pt x="373" y="451"/>
                  </a:lnTo>
                  <a:lnTo>
                    <a:pt x="373" y="456"/>
                  </a:lnTo>
                  <a:lnTo>
                    <a:pt x="367" y="457"/>
                  </a:lnTo>
                  <a:lnTo>
                    <a:pt x="363" y="458"/>
                  </a:lnTo>
                  <a:lnTo>
                    <a:pt x="357" y="460"/>
                  </a:lnTo>
                  <a:lnTo>
                    <a:pt x="352" y="463"/>
                  </a:lnTo>
                  <a:lnTo>
                    <a:pt x="346" y="464"/>
                  </a:lnTo>
                  <a:lnTo>
                    <a:pt x="342" y="465"/>
                  </a:lnTo>
                  <a:lnTo>
                    <a:pt x="337" y="468"/>
                  </a:lnTo>
                  <a:lnTo>
                    <a:pt x="331" y="469"/>
                  </a:lnTo>
                  <a:lnTo>
                    <a:pt x="330" y="471"/>
                  </a:lnTo>
                  <a:lnTo>
                    <a:pt x="330" y="474"/>
                  </a:lnTo>
                  <a:lnTo>
                    <a:pt x="328" y="475"/>
                  </a:lnTo>
                  <a:lnTo>
                    <a:pt x="327" y="478"/>
                  </a:lnTo>
                  <a:lnTo>
                    <a:pt x="337" y="475"/>
                  </a:lnTo>
                  <a:lnTo>
                    <a:pt x="343" y="474"/>
                  </a:lnTo>
                  <a:lnTo>
                    <a:pt x="350" y="472"/>
                  </a:lnTo>
                  <a:lnTo>
                    <a:pt x="355" y="471"/>
                  </a:lnTo>
                  <a:lnTo>
                    <a:pt x="359" y="471"/>
                  </a:lnTo>
                  <a:lnTo>
                    <a:pt x="363" y="471"/>
                  </a:lnTo>
                  <a:lnTo>
                    <a:pt x="368" y="469"/>
                  </a:lnTo>
                  <a:lnTo>
                    <a:pt x="374" y="469"/>
                  </a:lnTo>
                  <a:lnTo>
                    <a:pt x="374" y="474"/>
                  </a:lnTo>
                  <a:lnTo>
                    <a:pt x="374" y="476"/>
                  </a:lnTo>
                  <a:lnTo>
                    <a:pt x="374" y="481"/>
                  </a:lnTo>
                  <a:lnTo>
                    <a:pt x="374" y="485"/>
                  </a:lnTo>
                  <a:lnTo>
                    <a:pt x="366" y="489"/>
                  </a:lnTo>
                  <a:lnTo>
                    <a:pt x="359" y="492"/>
                  </a:lnTo>
                  <a:lnTo>
                    <a:pt x="352" y="494"/>
                  </a:lnTo>
                  <a:lnTo>
                    <a:pt x="345" y="496"/>
                  </a:lnTo>
                  <a:lnTo>
                    <a:pt x="343" y="497"/>
                  </a:lnTo>
                  <a:lnTo>
                    <a:pt x="343" y="500"/>
                  </a:lnTo>
                  <a:lnTo>
                    <a:pt x="342" y="501"/>
                  </a:lnTo>
                  <a:lnTo>
                    <a:pt x="342" y="504"/>
                  </a:lnTo>
                  <a:lnTo>
                    <a:pt x="350" y="503"/>
                  </a:lnTo>
                  <a:lnTo>
                    <a:pt x="359" y="501"/>
                  </a:lnTo>
                  <a:lnTo>
                    <a:pt x="366" y="501"/>
                  </a:lnTo>
                  <a:lnTo>
                    <a:pt x="374" y="500"/>
                  </a:lnTo>
                  <a:lnTo>
                    <a:pt x="370" y="511"/>
                  </a:lnTo>
                  <a:lnTo>
                    <a:pt x="361" y="518"/>
                  </a:lnTo>
                  <a:lnTo>
                    <a:pt x="350" y="522"/>
                  </a:lnTo>
                  <a:lnTo>
                    <a:pt x="339" y="525"/>
                  </a:lnTo>
                  <a:lnTo>
                    <a:pt x="338" y="526"/>
                  </a:lnTo>
                  <a:lnTo>
                    <a:pt x="338" y="528"/>
                  </a:lnTo>
                  <a:lnTo>
                    <a:pt x="337" y="530"/>
                  </a:lnTo>
                  <a:lnTo>
                    <a:pt x="337" y="533"/>
                  </a:lnTo>
                  <a:lnTo>
                    <a:pt x="345" y="533"/>
                  </a:lnTo>
                  <a:lnTo>
                    <a:pt x="349" y="533"/>
                  </a:lnTo>
                  <a:lnTo>
                    <a:pt x="350" y="535"/>
                  </a:lnTo>
                  <a:lnTo>
                    <a:pt x="352" y="536"/>
                  </a:lnTo>
                  <a:lnTo>
                    <a:pt x="346" y="539"/>
                  </a:lnTo>
                  <a:lnTo>
                    <a:pt x="339" y="540"/>
                  </a:lnTo>
                  <a:lnTo>
                    <a:pt x="334" y="543"/>
                  </a:lnTo>
                  <a:lnTo>
                    <a:pt x="327" y="546"/>
                  </a:lnTo>
                  <a:lnTo>
                    <a:pt x="327" y="548"/>
                  </a:lnTo>
                  <a:lnTo>
                    <a:pt x="327" y="551"/>
                  </a:lnTo>
                  <a:lnTo>
                    <a:pt x="328" y="551"/>
                  </a:lnTo>
                  <a:lnTo>
                    <a:pt x="330" y="553"/>
                  </a:lnTo>
                  <a:lnTo>
                    <a:pt x="335" y="551"/>
                  </a:lnTo>
                  <a:lnTo>
                    <a:pt x="346" y="547"/>
                  </a:lnTo>
                  <a:lnTo>
                    <a:pt x="357" y="544"/>
                  </a:lnTo>
                  <a:lnTo>
                    <a:pt x="364" y="547"/>
                  </a:lnTo>
                  <a:lnTo>
                    <a:pt x="360" y="555"/>
                  </a:lnTo>
                  <a:lnTo>
                    <a:pt x="353" y="561"/>
                  </a:lnTo>
                  <a:lnTo>
                    <a:pt x="348" y="564"/>
                  </a:lnTo>
                  <a:lnTo>
                    <a:pt x="341" y="566"/>
                  </a:lnTo>
                  <a:lnTo>
                    <a:pt x="334" y="568"/>
                  </a:lnTo>
                  <a:lnTo>
                    <a:pt x="328" y="571"/>
                  </a:lnTo>
                  <a:lnTo>
                    <a:pt x="323" y="573"/>
                  </a:lnTo>
                  <a:lnTo>
                    <a:pt x="319" y="578"/>
                  </a:lnTo>
                  <a:lnTo>
                    <a:pt x="319" y="578"/>
                  </a:lnTo>
                  <a:lnTo>
                    <a:pt x="319" y="579"/>
                  </a:lnTo>
                  <a:lnTo>
                    <a:pt x="319" y="579"/>
                  </a:lnTo>
                  <a:lnTo>
                    <a:pt x="320" y="580"/>
                  </a:lnTo>
                  <a:lnTo>
                    <a:pt x="328" y="578"/>
                  </a:lnTo>
                  <a:lnTo>
                    <a:pt x="337" y="575"/>
                  </a:lnTo>
                  <a:lnTo>
                    <a:pt x="348" y="573"/>
                  </a:lnTo>
                  <a:lnTo>
                    <a:pt x="357" y="573"/>
                  </a:lnTo>
                  <a:lnTo>
                    <a:pt x="345" y="586"/>
                  </a:lnTo>
                  <a:lnTo>
                    <a:pt x="334" y="597"/>
                  </a:lnTo>
                  <a:lnTo>
                    <a:pt x="323" y="604"/>
                  </a:lnTo>
                  <a:lnTo>
                    <a:pt x="312" y="609"/>
                  </a:lnTo>
                  <a:lnTo>
                    <a:pt x="301" y="614"/>
                  </a:lnTo>
                  <a:lnTo>
                    <a:pt x="287" y="615"/>
                  </a:lnTo>
                  <a:lnTo>
                    <a:pt x="273" y="616"/>
                  </a:lnTo>
                  <a:lnTo>
                    <a:pt x="256" y="616"/>
                  </a:lnTo>
                  <a:close/>
                </a:path>
              </a:pathLst>
            </a:custGeom>
            <a:solidFill>
              <a:srgbClr val="197A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32"/>
            <p:cNvSpPr>
              <a:spLocks/>
            </p:cNvSpPr>
            <p:nvPr/>
          </p:nvSpPr>
          <p:spPr bwMode="auto">
            <a:xfrm>
              <a:off x="5908675" y="1858963"/>
              <a:ext cx="715963" cy="77788"/>
            </a:xfrm>
            <a:custGeom>
              <a:avLst/>
              <a:gdLst>
                <a:gd name="T0" fmla="*/ 42 w 902"/>
                <a:gd name="T1" fmla="*/ 61 h 97"/>
                <a:gd name="T2" fmla="*/ 137 w 902"/>
                <a:gd name="T3" fmla="*/ 7 h 97"/>
                <a:gd name="T4" fmla="*/ 204 w 902"/>
                <a:gd name="T5" fmla="*/ 3 h 97"/>
                <a:gd name="T6" fmla="*/ 279 w 902"/>
                <a:gd name="T7" fmla="*/ 7 h 97"/>
                <a:gd name="T8" fmla="*/ 315 w 902"/>
                <a:gd name="T9" fmla="*/ 4 h 97"/>
                <a:gd name="T10" fmla="*/ 326 w 902"/>
                <a:gd name="T11" fmla="*/ 10 h 97"/>
                <a:gd name="T12" fmla="*/ 322 w 902"/>
                <a:gd name="T13" fmla="*/ 12 h 97"/>
                <a:gd name="T14" fmla="*/ 272 w 902"/>
                <a:gd name="T15" fmla="*/ 17 h 97"/>
                <a:gd name="T16" fmla="*/ 245 w 902"/>
                <a:gd name="T17" fmla="*/ 23 h 97"/>
                <a:gd name="T18" fmla="*/ 280 w 902"/>
                <a:gd name="T19" fmla="*/ 23 h 97"/>
                <a:gd name="T20" fmla="*/ 327 w 902"/>
                <a:gd name="T21" fmla="*/ 21 h 97"/>
                <a:gd name="T22" fmla="*/ 341 w 902"/>
                <a:gd name="T23" fmla="*/ 25 h 97"/>
                <a:gd name="T24" fmla="*/ 341 w 902"/>
                <a:gd name="T25" fmla="*/ 28 h 97"/>
                <a:gd name="T26" fmla="*/ 301 w 902"/>
                <a:gd name="T27" fmla="*/ 32 h 97"/>
                <a:gd name="T28" fmla="*/ 247 w 902"/>
                <a:gd name="T29" fmla="*/ 37 h 97"/>
                <a:gd name="T30" fmla="*/ 234 w 902"/>
                <a:gd name="T31" fmla="*/ 44 h 97"/>
                <a:gd name="T32" fmla="*/ 283 w 902"/>
                <a:gd name="T33" fmla="*/ 41 h 97"/>
                <a:gd name="T34" fmla="*/ 348 w 902"/>
                <a:gd name="T35" fmla="*/ 36 h 97"/>
                <a:gd name="T36" fmla="*/ 408 w 902"/>
                <a:gd name="T37" fmla="*/ 41 h 97"/>
                <a:gd name="T38" fmla="*/ 459 w 902"/>
                <a:gd name="T39" fmla="*/ 21 h 97"/>
                <a:gd name="T40" fmla="*/ 484 w 902"/>
                <a:gd name="T41" fmla="*/ 11 h 97"/>
                <a:gd name="T42" fmla="*/ 532 w 902"/>
                <a:gd name="T43" fmla="*/ 8 h 97"/>
                <a:gd name="T44" fmla="*/ 651 w 902"/>
                <a:gd name="T45" fmla="*/ 7 h 97"/>
                <a:gd name="T46" fmla="*/ 728 w 902"/>
                <a:gd name="T47" fmla="*/ 7 h 97"/>
                <a:gd name="T48" fmla="*/ 768 w 902"/>
                <a:gd name="T49" fmla="*/ 8 h 97"/>
                <a:gd name="T50" fmla="*/ 795 w 902"/>
                <a:gd name="T51" fmla="*/ 10 h 97"/>
                <a:gd name="T52" fmla="*/ 818 w 902"/>
                <a:gd name="T53" fmla="*/ 12 h 97"/>
                <a:gd name="T54" fmla="*/ 847 w 902"/>
                <a:gd name="T55" fmla="*/ 10 h 97"/>
                <a:gd name="T56" fmla="*/ 852 w 902"/>
                <a:gd name="T57" fmla="*/ 14 h 97"/>
                <a:gd name="T58" fmla="*/ 819 w 902"/>
                <a:gd name="T59" fmla="*/ 19 h 97"/>
                <a:gd name="T60" fmla="*/ 775 w 902"/>
                <a:gd name="T61" fmla="*/ 25 h 97"/>
                <a:gd name="T62" fmla="*/ 762 w 902"/>
                <a:gd name="T63" fmla="*/ 32 h 97"/>
                <a:gd name="T64" fmla="*/ 790 w 902"/>
                <a:gd name="T65" fmla="*/ 32 h 97"/>
                <a:gd name="T66" fmla="*/ 826 w 902"/>
                <a:gd name="T67" fmla="*/ 28 h 97"/>
                <a:gd name="T68" fmla="*/ 833 w 902"/>
                <a:gd name="T69" fmla="*/ 33 h 97"/>
                <a:gd name="T70" fmla="*/ 805 w 902"/>
                <a:gd name="T71" fmla="*/ 39 h 97"/>
                <a:gd name="T72" fmla="*/ 772 w 902"/>
                <a:gd name="T73" fmla="*/ 47 h 97"/>
                <a:gd name="T74" fmla="*/ 764 w 902"/>
                <a:gd name="T75" fmla="*/ 53 h 97"/>
                <a:gd name="T76" fmla="*/ 800 w 902"/>
                <a:gd name="T77" fmla="*/ 50 h 97"/>
                <a:gd name="T78" fmla="*/ 845 w 902"/>
                <a:gd name="T79" fmla="*/ 46 h 97"/>
                <a:gd name="T80" fmla="*/ 865 w 902"/>
                <a:gd name="T81" fmla="*/ 58 h 97"/>
                <a:gd name="T82" fmla="*/ 894 w 902"/>
                <a:gd name="T83" fmla="*/ 64 h 97"/>
                <a:gd name="T84" fmla="*/ 837 w 902"/>
                <a:gd name="T85" fmla="*/ 71 h 97"/>
                <a:gd name="T86" fmla="*/ 707 w 902"/>
                <a:gd name="T87" fmla="*/ 69 h 97"/>
                <a:gd name="T88" fmla="*/ 561 w 902"/>
                <a:gd name="T89" fmla="*/ 72 h 97"/>
                <a:gd name="T90" fmla="*/ 387 w 902"/>
                <a:gd name="T91" fmla="*/ 75 h 97"/>
                <a:gd name="T92" fmla="*/ 215 w 902"/>
                <a:gd name="T93" fmla="*/ 80 h 97"/>
                <a:gd name="T94" fmla="*/ 43 w 902"/>
                <a:gd name="T95" fmla="*/ 93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02" h="97">
                  <a:moveTo>
                    <a:pt x="0" y="97"/>
                  </a:moveTo>
                  <a:lnTo>
                    <a:pt x="6" y="89"/>
                  </a:lnTo>
                  <a:lnTo>
                    <a:pt x="21" y="76"/>
                  </a:lnTo>
                  <a:lnTo>
                    <a:pt x="42" y="61"/>
                  </a:lnTo>
                  <a:lnTo>
                    <a:pt x="67" y="46"/>
                  </a:lnTo>
                  <a:lnTo>
                    <a:pt x="93" y="30"/>
                  </a:lnTo>
                  <a:lnTo>
                    <a:pt x="118" y="17"/>
                  </a:lnTo>
                  <a:lnTo>
                    <a:pt x="137" y="7"/>
                  </a:lnTo>
                  <a:lnTo>
                    <a:pt x="150" y="0"/>
                  </a:lnTo>
                  <a:lnTo>
                    <a:pt x="168" y="0"/>
                  </a:lnTo>
                  <a:lnTo>
                    <a:pt x="186" y="1"/>
                  </a:lnTo>
                  <a:lnTo>
                    <a:pt x="204" y="3"/>
                  </a:lnTo>
                  <a:lnTo>
                    <a:pt x="223" y="3"/>
                  </a:lnTo>
                  <a:lnTo>
                    <a:pt x="241" y="4"/>
                  </a:lnTo>
                  <a:lnTo>
                    <a:pt x="261" y="5"/>
                  </a:lnTo>
                  <a:lnTo>
                    <a:pt x="279" y="7"/>
                  </a:lnTo>
                  <a:lnTo>
                    <a:pt x="298" y="7"/>
                  </a:lnTo>
                  <a:lnTo>
                    <a:pt x="305" y="5"/>
                  </a:lnTo>
                  <a:lnTo>
                    <a:pt x="311" y="4"/>
                  </a:lnTo>
                  <a:lnTo>
                    <a:pt x="315" y="4"/>
                  </a:lnTo>
                  <a:lnTo>
                    <a:pt x="320" y="4"/>
                  </a:lnTo>
                  <a:lnTo>
                    <a:pt x="322" y="5"/>
                  </a:lnTo>
                  <a:lnTo>
                    <a:pt x="324" y="7"/>
                  </a:lnTo>
                  <a:lnTo>
                    <a:pt x="326" y="10"/>
                  </a:lnTo>
                  <a:lnTo>
                    <a:pt x="327" y="11"/>
                  </a:lnTo>
                  <a:lnTo>
                    <a:pt x="327" y="11"/>
                  </a:lnTo>
                  <a:lnTo>
                    <a:pt x="326" y="12"/>
                  </a:lnTo>
                  <a:lnTo>
                    <a:pt x="322" y="12"/>
                  </a:lnTo>
                  <a:lnTo>
                    <a:pt x="316" y="12"/>
                  </a:lnTo>
                  <a:lnTo>
                    <a:pt x="306" y="14"/>
                  </a:lnTo>
                  <a:lnTo>
                    <a:pt x="293" y="15"/>
                  </a:lnTo>
                  <a:lnTo>
                    <a:pt x="272" y="17"/>
                  </a:lnTo>
                  <a:lnTo>
                    <a:pt x="245" y="18"/>
                  </a:lnTo>
                  <a:lnTo>
                    <a:pt x="245" y="19"/>
                  </a:lnTo>
                  <a:lnTo>
                    <a:pt x="245" y="22"/>
                  </a:lnTo>
                  <a:lnTo>
                    <a:pt x="245" y="23"/>
                  </a:lnTo>
                  <a:lnTo>
                    <a:pt x="245" y="26"/>
                  </a:lnTo>
                  <a:lnTo>
                    <a:pt x="257" y="25"/>
                  </a:lnTo>
                  <a:lnTo>
                    <a:pt x="269" y="25"/>
                  </a:lnTo>
                  <a:lnTo>
                    <a:pt x="280" y="23"/>
                  </a:lnTo>
                  <a:lnTo>
                    <a:pt x="293" y="23"/>
                  </a:lnTo>
                  <a:lnTo>
                    <a:pt x="304" y="22"/>
                  </a:lnTo>
                  <a:lnTo>
                    <a:pt x="315" y="22"/>
                  </a:lnTo>
                  <a:lnTo>
                    <a:pt x="327" y="21"/>
                  </a:lnTo>
                  <a:lnTo>
                    <a:pt x="338" y="21"/>
                  </a:lnTo>
                  <a:lnTo>
                    <a:pt x="340" y="22"/>
                  </a:lnTo>
                  <a:lnTo>
                    <a:pt x="341" y="23"/>
                  </a:lnTo>
                  <a:lnTo>
                    <a:pt x="341" y="25"/>
                  </a:lnTo>
                  <a:lnTo>
                    <a:pt x="342" y="26"/>
                  </a:lnTo>
                  <a:lnTo>
                    <a:pt x="342" y="26"/>
                  </a:lnTo>
                  <a:lnTo>
                    <a:pt x="342" y="28"/>
                  </a:lnTo>
                  <a:lnTo>
                    <a:pt x="341" y="28"/>
                  </a:lnTo>
                  <a:lnTo>
                    <a:pt x="341" y="29"/>
                  </a:lnTo>
                  <a:lnTo>
                    <a:pt x="327" y="30"/>
                  </a:lnTo>
                  <a:lnTo>
                    <a:pt x="315" y="32"/>
                  </a:lnTo>
                  <a:lnTo>
                    <a:pt x="301" y="32"/>
                  </a:lnTo>
                  <a:lnTo>
                    <a:pt x="287" y="33"/>
                  </a:lnTo>
                  <a:lnTo>
                    <a:pt x="273" y="35"/>
                  </a:lnTo>
                  <a:lnTo>
                    <a:pt x="261" y="36"/>
                  </a:lnTo>
                  <a:lnTo>
                    <a:pt x="247" y="37"/>
                  </a:lnTo>
                  <a:lnTo>
                    <a:pt x="233" y="39"/>
                  </a:lnTo>
                  <a:lnTo>
                    <a:pt x="233" y="40"/>
                  </a:lnTo>
                  <a:lnTo>
                    <a:pt x="234" y="41"/>
                  </a:lnTo>
                  <a:lnTo>
                    <a:pt x="234" y="44"/>
                  </a:lnTo>
                  <a:lnTo>
                    <a:pt x="234" y="46"/>
                  </a:lnTo>
                  <a:lnTo>
                    <a:pt x="251" y="44"/>
                  </a:lnTo>
                  <a:lnTo>
                    <a:pt x="266" y="43"/>
                  </a:lnTo>
                  <a:lnTo>
                    <a:pt x="283" y="41"/>
                  </a:lnTo>
                  <a:lnTo>
                    <a:pt x="299" y="40"/>
                  </a:lnTo>
                  <a:lnTo>
                    <a:pt x="316" y="39"/>
                  </a:lnTo>
                  <a:lnTo>
                    <a:pt x="333" y="37"/>
                  </a:lnTo>
                  <a:lnTo>
                    <a:pt x="348" y="36"/>
                  </a:lnTo>
                  <a:lnTo>
                    <a:pt x="365" y="35"/>
                  </a:lnTo>
                  <a:lnTo>
                    <a:pt x="380" y="40"/>
                  </a:lnTo>
                  <a:lnTo>
                    <a:pt x="394" y="41"/>
                  </a:lnTo>
                  <a:lnTo>
                    <a:pt x="408" y="41"/>
                  </a:lnTo>
                  <a:lnTo>
                    <a:pt x="420" y="39"/>
                  </a:lnTo>
                  <a:lnTo>
                    <a:pt x="432" y="35"/>
                  </a:lnTo>
                  <a:lnTo>
                    <a:pt x="446" y="28"/>
                  </a:lnTo>
                  <a:lnTo>
                    <a:pt x="459" y="21"/>
                  </a:lnTo>
                  <a:lnTo>
                    <a:pt x="473" y="12"/>
                  </a:lnTo>
                  <a:lnTo>
                    <a:pt x="475" y="12"/>
                  </a:lnTo>
                  <a:lnTo>
                    <a:pt x="480" y="11"/>
                  </a:lnTo>
                  <a:lnTo>
                    <a:pt x="484" y="11"/>
                  </a:lnTo>
                  <a:lnTo>
                    <a:pt x="491" y="11"/>
                  </a:lnTo>
                  <a:lnTo>
                    <a:pt x="500" y="10"/>
                  </a:lnTo>
                  <a:lnTo>
                    <a:pt x="514" y="10"/>
                  </a:lnTo>
                  <a:lnTo>
                    <a:pt x="532" y="8"/>
                  </a:lnTo>
                  <a:lnTo>
                    <a:pt x="557" y="7"/>
                  </a:lnTo>
                  <a:lnTo>
                    <a:pt x="593" y="7"/>
                  </a:lnTo>
                  <a:lnTo>
                    <a:pt x="625" y="7"/>
                  </a:lnTo>
                  <a:lnTo>
                    <a:pt x="651" y="7"/>
                  </a:lnTo>
                  <a:lnTo>
                    <a:pt x="675" y="7"/>
                  </a:lnTo>
                  <a:lnTo>
                    <a:pt x="696" y="7"/>
                  </a:lnTo>
                  <a:lnTo>
                    <a:pt x="714" y="7"/>
                  </a:lnTo>
                  <a:lnTo>
                    <a:pt x="728" y="7"/>
                  </a:lnTo>
                  <a:lnTo>
                    <a:pt x="740" y="7"/>
                  </a:lnTo>
                  <a:lnTo>
                    <a:pt x="751" y="7"/>
                  </a:lnTo>
                  <a:lnTo>
                    <a:pt x="761" y="7"/>
                  </a:lnTo>
                  <a:lnTo>
                    <a:pt x="768" y="8"/>
                  </a:lnTo>
                  <a:lnTo>
                    <a:pt x="775" y="8"/>
                  </a:lnTo>
                  <a:lnTo>
                    <a:pt x="782" y="8"/>
                  </a:lnTo>
                  <a:lnTo>
                    <a:pt x="788" y="8"/>
                  </a:lnTo>
                  <a:lnTo>
                    <a:pt x="795" y="10"/>
                  </a:lnTo>
                  <a:lnTo>
                    <a:pt x="802" y="10"/>
                  </a:lnTo>
                  <a:lnTo>
                    <a:pt x="807" y="11"/>
                  </a:lnTo>
                  <a:lnTo>
                    <a:pt x="812" y="12"/>
                  </a:lnTo>
                  <a:lnTo>
                    <a:pt x="818" y="12"/>
                  </a:lnTo>
                  <a:lnTo>
                    <a:pt x="825" y="12"/>
                  </a:lnTo>
                  <a:lnTo>
                    <a:pt x="831" y="11"/>
                  </a:lnTo>
                  <a:lnTo>
                    <a:pt x="840" y="11"/>
                  </a:lnTo>
                  <a:lnTo>
                    <a:pt x="847" y="10"/>
                  </a:lnTo>
                  <a:lnTo>
                    <a:pt x="852" y="10"/>
                  </a:lnTo>
                  <a:lnTo>
                    <a:pt x="852" y="11"/>
                  </a:lnTo>
                  <a:lnTo>
                    <a:pt x="852" y="12"/>
                  </a:lnTo>
                  <a:lnTo>
                    <a:pt x="852" y="14"/>
                  </a:lnTo>
                  <a:lnTo>
                    <a:pt x="854" y="15"/>
                  </a:lnTo>
                  <a:lnTo>
                    <a:pt x="843" y="17"/>
                  </a:lnTo>
                  <a:lnTo>
                    <a:pt x="831" y="18"/>
                  </a:lnTo>
                  <a:lnTo>
                    <a:pt x="819" y="19"/>
                  </a:lnTo>
                  <a:lnTo>
                    <a:pt x="808" y="21"/>
                  </a:lnTo>
                  <a:lnTo>
                    <a:pt x="797" y="22"/>
                  </a:lnTo>
                  <a:lnTo>
                    <a:pt x="786" y="23"/>
                  </a:lnTo>
                  <a:lnTo>
                    <a:pt x="775" y="25"/>
                  </a:lnTo>
                  <a:lnTo>
                    <a:pt x="764" y="26"/>
                  </a:lnTo>
                  <a:lnTo>
                    <a:pt x="762" y="28"/>
                  </a:lnTo>
                  <a:lnTo>
                    <a:pt x="762" y="29"/>
                  </a:lnTo>
                  <a:lnTo>
                    <a:pt x="762" y="32"/>
                  </a:lnTo>
                  <a:lnTo>
                    <a:pt x="765" y="35"/>
                  </a:lnTo>
                  <a:lnTo>
                    <a:pt x="773" y="33"/>
                  </a:lnTo>
                  <a:lnTo>
                    <a:pt x="782" y="33"/>
                  </a:lnTo>
                  <a:lnTo>
                    <a:pt x="790" y="32"/>
                  </a:lnTo>
                  <a:lnTo>
                    <a:pt x="800" y="30"/>
                  </a:lnTo>
                  <a:lnTo>
                    <a:pt x="808" y="29"/>
                  </a:lnTo>
                  <a:lnTo>
                    <a:pt x="816" y="29"/>
                  </a:lnTo>
                  <a:lnTo>
                    <a:pt x="826" y="28"/>
                  </a:lnTo>
                  <a:lnTo>
                    <a:pt x="834" y="28"/>
                  </a:lnTo>
                  <a:lnTo>
                    <a:pt x="833" y="29"/>
                  </a:lnTo>
                  <a:lnTo>
                    <a:pt x="833" y="32"/>
                  </a:lnTo>
                  <a:lnTo>
                    <a:pt x="833" y="33"/>
                  </a:lnTo>
                  <a:lnTo>
                    <a:pt x="831" y="36"/>
                  </a:lnTo>
                  <a:lnTo>
                    <a:pt x="822" y="37"/>
                  </a:lnTo>
                  <a:lnTo>
                    <a:pt x="813" y="37"/>
                  </a:lnTo>
                  <a:lnTo>
                    <a:pt x="805" y="39"/>
                  </a:lnTo>
                  <a:lnTo>
                    <a:pt x="795" y="40"/>
                  </a:lnTo>
                  <a:lnTo>
                    <a:pt x="787" y="41"/>
                  </a:lnTo>
                  <a:lnTo>
                    <a:pt x="779" y="44"/>
                  </a:lnTo>
                  <a:lnTo>
                    <a:pt x="772" y="47"/>
                  </a:lnTo>
                  <a:lnTo>
                    <a:pt x="764" y="50"/>
                  </a:lnTo>
                  <a:lnTo>
                    <a:pt x="764" y="51"/>
                  </a:lnTo>
                  <a:lnTo>
                    <a:pt x="764" y="51"/>
                  </a:lnTo>
                  <a:lnTo>
                    <a:pt x="764" y="53"/>
                  </a:lnTo>
                  <a:lnTo>
                    <a:pt x="765" y="54"/>
                  </a:lnTo>
                  <a:lnTo>
                    <a:pt x="776" y="53"/>
                  </a:lnTo>
                  <a:lnTo>
                    <a:pt x="788" y="51"/>
                  </a:lnTo>
                  <a:lnTo>
                    <a:pt x="800" y="50"/>
                  </a:lnTo>
                  <a:lnTo>
                    <a:pt x="811" y="48"/>
                  </a:lnTo>
                  <a:lnTo>
                    <a:pt x="822" y="47"/>
                  </a:lnTo>
                  <a:lnTo>
                    <a:pt x="834" y="47"/>
                  </a:lnTo>
                  <a:lnTo>
                    <a:pt x="845" y="46"/>
                  </a:lnTo>
                  <a:lnTo>
                    <a:pt x="856" y="44"/>
                  </a:lnTo>
                  <a:lnTo>
                    <a:pt x="858" y="51"/>
                  </a:lnTo>
                  <a:lnTo>
                    <a:pt x="861" y="55"/>
                  </a:lnTo>
                  <a:lnTo>
                    <a:pt x="865" y="58"/>
                  </a:lnTo>
                  <a:lnTo>
                    <a:pt x="870" y="61"/>
                  </a:lnTo>
                  <a:lnTo>
                    <a:pt x="877" y="62"/>
                  </a:lnTo>
                  <a:lnTo>
                    <a:pt x="885" y="62"/>
                  </a:lnTo>
                  <a:lnTo>
                    <a:pt x="894" y="64"/>
                  </a:lnTo>
                  <a:lnTo>
                    <a:pt x="902" y="65"/>
                  </a:lnTo>
                  <a:lnTo>
                    <a:pt x="891" y="68"/>
                  </a:lnTo>
                  <a:lnTo>
                    <a:pt x="867" y="69"/>
                  </a:lnTo>
                  <a:lnTo>
                    <a:pt x="837" y="71"/>
                  </a:lnTo>
                  <a:lnTo>
                    <a:pt x="801" y="71"/>
                  </a:lnTo>
                  <a:lnTo>
                    <a:pt x="765" y="71"/>
                  </a:lnTo>
                  <a:lnTo>
                    <a:pt x="732" y="71"/>
                  </a:lnTo>
                  <a:lnTo>
                    <a:pt x="707" y="69"/>
                  </a:lnTo>
                  <a:lnTo>
                    <a:pt x="692" y="69"/>
                  </a:lnTo>
                  <a:lnTo>
                    <a:pt x="649" y="71"/>
                  </a:lnTo>
                  <a:lnTo>
                    <a:pt x="604" y="72"/>
                  </a:lnTo>
                  <a:lnTo>
                    <a:pt x="561" y="72"/>
                  </a:lnTo>
                  <a:lnTo>
                    <a:pt x="517" y="73"/>
                  </a:lnTo>
                  <a:lnTo>
                    <a:pt x="474" y="73"/>
                  </a:lnTo>
                  <a:lnTo>
                    <a:pt x="431" y="75"/>
                  </a:lnTo>
                  <a:lnTo>
                    <a:pt x="387" y="75"/>
                  </a:lnTo>
                  <a:lnTo>
                    <a:pt x="344" y="76"/>
                  </a:lnTo>
                  <a:lnTo>
                    <a:pt x="301" y="76"/>
                  </a:lnTo>
                  <a:lnTo>
                    <a:pt x="258" y="77"/>
                  </a:lnTo>
                  <a:lnTo>
                    <a:pt x="215" y="80"/>
                  </a:lnTo>
                  <a:lnTo>
                    <a:pt x="172" y="82"/>
                  </a:lnTo>
                  <a:lnTo>
                    <a:pt x="129" y="84"/>
                  </a:lnTo>
                  <a:lnTo>
                    <a:pt x="86" y="89"/>
                  </a:lnTo>
                  <a:lnTo>
                    <a:pt x="43" y="93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D896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33"/>
            <p:cNvSpPr>
              <a:spLocks/>
            </p:cNvSpPr>
            <p:nvPr/>
          </p:nvSpPr>
          <p:spPr bwMode="auto">
            <a:xfrm>
              <a:off x="6735763" y="1849438"/>
              <a:ext cx="136525" cy="74613"/>
            </a:xfrm>
            <a:custGeom>
              <a:avLst/>
              <a:gdLst>
                <a:gd name="T0" fmla="*/ 145 w 173"/>
                <a:gd name="T1" fmla="*/ 96 h 96"/>
                <a:gd name="T2" fmla="*/ 108 w 173"/>
                <a:gd name="T3" fmla="*/ 94 h 96"/>
                <a:gd name="T4" fmla="*/ 78 w 173"/>
                <a:gd name="T5" fmla="*/ 91 h 96"/>
                <a:gd name="T6" fmla="*/ 53 w 173"/>
                <a:gd name="T7" fmla="*/ 90 h 96"/>
                <a:gd name="T8" fmla="*/ 33 w 173"/>
                <a:gd name="T9" fmla="*/ 89 h 96"/>
                <a:gd name="T10" fmla="*/ 19 w 173"/>
                <a:gd name="T11" fmla="*/ 87 h 96"/>
                <a:gd name="T12" fmla="*/ 10 w 173"/>
                <a:gd name="T13" fmla="*/ 86 h 96"/>
                <a:gd name="T14" fmla="*/ 3 w 173"/>
                <a:gd name="T15" fmla="*/ 85 h 96"/>
                <a:gd name="T16" fmla="*/ 0 w 173"/>
                <a:gd name="T17" fmla="*/ 82 h 96"/>
                <a:gd name="T18" fmla="*/ 15 w 173"/>
                <a:gd name="T19" fmla="*/ 78 h 96"/>
                <a:gd name="T20" fmla="*/ 25 w 173"/>
                <a:gd name="T21" fmla="*/ 72 h 96"/>
                <a:gd name="T22" fmla="*/ 33 w 173"/>
                <a:gd name="T23" fmla="*/ 64 h 96"/>
                <a:gd name="T24" fmla="*/ 37 w 173"/>
                <a:gd name="T25" fmla="*/ 53 h 96"/>
                <a:gd name="T26" fmla="*/ 42 w 173"/>
                <a:gd name="T27" fmla="*/ 42 h 96"/>
                <a:gd name="T28" fmla="*/ 43 w 173"/>
                <a:gd name="T29" fmla="*/ 29 h 96"/>
                <a:gd name="T30" fmla="*/ 46 w 173"/>
                <a:gd name="T31" fmla="*/ 15 h 96"/>
                <a:gd name="T32" fmla="*/ 48 w 173"/>
                <a:gd name="T33" fmla="*/ 0 h 96"/>
                <a:gd name="T34" fmla="*/ 55 w 173"/>
                <a:gd name="T35" fmla="*/ 14 h 96"/>
                <a:gd name="T36" fmla="*/ 67 w 173"/>
                <a:gd name="T37" fmla="*/ 26 h 96"/>
                <a:gd name="T38" fmla="*/ 83 w 173"/>
                <a:gd name="T39" fmla="*/ 39 h 96"/>
                <a:gd name="T40" fmla="*/ 101 w 173"/>
                <a:gd name="T41" fmla="*/ 50 h 96"/>
                <a:gd name="T42" fmla="*/ 121 w 173"/>
                <a:gd name="T43" fmla="*/ 62 h 96"/>
                <a:gd name="T44" fmla="*/ 140 w 173"/>
                <a:gd name="T45" fmla="*/ 72 h 96"/>
                <a:gd name="T46" fmla="*/ 158 w 173"/>
                <a:gd name="T47" fmla="*/ 83 h 96"/>
                <a:gd name="T48" fmla="*/ 173 w 173"/>
                <a:gd name="T49" fmla="*/ 93 h 96"/>
                <a:gd name="T50" fmla="*/ 168 w 173"/>
                <a:gd name="T51" fmla="*/ 96 h 96"/>
                <a:gd name="T52" fmla="*/ 159 w 173"/>
                <a:gd name="T53" fmla="*/ 96 h 96"/>
                <a:gd name="T54" fmla="*/ 151 w 173"/>
                <a:gd name="T55" fmla="*/ 96 h 96"/>
                <a:gd name="T56" fmla="*/ 145 w 173"/>
                <a:gd name="T57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73" h="96">
                  <a:moveTo>
                    <a:pt x="145" y="96"/>
                  </a:moveTo>
                  <a:lnTo>
                    <a:pt x="108" y="94"/>
                  </a:lnTo>
                  <a:lnTo>
                    <a:pt x="78" y="91"/>
                  </a:lnTo>
                  <a:lnTo>
                    <a:pt x="53" y="90"/>
                  </a:lnTo>
                  <a:lnTo>
                    <a:pt x="33" y="89"/>
                  </a:lnTo>
                  <a:lnTo>
                    <a:pt x="19" y="87"/>
                  </a:lnTo>
                  <a:lnTo>
                    <a:pt x="10" y="86"/>
                  </a:lnTo>
                  <a:lnTo>
                    <a:pt x="3" y="85"/>
                  </a:lnTo>
                  <a:lnTo>
                    <a:pt x="0" y="82"/>
                  </a:lnTo>
                  <a:lnTo>
                    <a:pt x="15" y="78"/>
                  </a:lnTo>
                  <a:lnTo>
                    <a:pt x="25" y="72"/>
                  </a:lnTo>
                  <a:lnTo>
                    <a:pt x="33" y="64"/>
                  </a:lnTo>
                  <a:lnTo>
                    <a:pt x="37" y="53"/>
                  </a:lnTo>
                  <a:lnTo>
                    <a:pt x="42" y="42"/>
                  </a:lnTo>
                  <a:lnTo>
                    <a:pt x="43" y="29"/>
                  </a:lnTo>
                  <a:lnTo>
                    <a:pt x="46" y="15"/>
                  </a:lnTo>
                  <a:lnTo>
                    <a:pt x="48" y="0"/>
                  </a:lnTo>
                  <a:lnTo>
                    <a:pt x="55" y="14"/>
                  </a:lnTo>
                  <a:lnTo>
                    <a:pt x="67" y="26"/>
                  </a:lnTo>
                  <a:lnTo>
                    <a:pt x="83" y="39"/>
                  </a:lnTo>
                  <a:lnTo>
                    <a:pt x="101" y="50"/>
                  </a:lnTo>
                  <a:lnTo>
                    <a:pt x="121" y="62"/>
                  </a:lnTo>
                  <a:lnTo>
                    <a:pt x="140" y="72"/>
                  </a:lnTo>
                  <a:lnTo>
                    <a:pt x="158" y="83"/>
                  </a:lnTo>
                  <a:lnTo>
                    <a:pt x="173" y="93"/>
                  </a:lnTo>
                  <a:lnTo>
                    <a:pt x="168" y="96"/>
                  </a:lnTo>
                  <a:lnTo>
                    <a:pt x="159" y="96"/>
                  </a:lnTo>
                  <a:lnTo>
                    <a:pt x="151" y="96"/>
                  </a:lnTo>
                  <a:lnTo>
                    <a:pt x="145" y="96"/>
                  </a:lnTo>
                  <a:close/>
                </a:path>
              </a:pathLst>
            </a:custGeom>
            <a:solidFill>
              <a:srgbClr val="D896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34"/>
            <p:cNvSpPr>
              <a:spLocks/>
            </p:cNvSpPr>
            <p:nvPr/>
          </p:nvSpPr>
          <p:spPr bwMode="auto">
            <a:xfrm>
              <a:off x="6589713" y="1733550"/>
              <a:ext cx="177800" cy="168275"/>
            </a:xfrm>
            <a:custGeom>
              <a:avLst/>
              <a:gdLst>
                <a:gd name="T0" fmla="*/ 46 w 225"/>
                <a:gd name="T1" fmla="*/ 208 h 212"/>
                <a:gd name="T2" fmla="*/ 21 w 225"/>
                <a:gd name="T3" fmla="*/ 205 h 212"/>
                <a:gd name="T4" fmla="*/ 14 w 225"/>
                <a:gd name="T5" fmla="*/ 202 h 212"/>
                <a:gd name="T6" fmla="*/ 0 w 225"/>
                <a:gd name="T7" fmla="*/ 93 h 212"/>
                <a:gd name="T8" fmla="*/ 42 w 225"/>
                <a:gd name="T9" fmla="*/ 43 h 212"/>
                <a:gd name="T10" fmla="*/ 51 w 225"/>
                <a:gd name="T11" fmla="*/ 0 h 212"/>
                <a:gd name="T12" fmla="*/ 67 w 225"/>
                <a:gd name="T13" fmla="*/ 0 h 212"/>
                <a:gd name="T14" fmla="*/ 69 w 225"/>
                <a:gd name="T15" fmla="*/ 33 h 212"/>
                <a:gd name="T16" fmla="*/ 86 w 225"/>
                <a:gd name="T17" fmla="*/ 47 h 212"/>
                <a:gd name="T18" fmla="*/ 119 w 225"/>
                <a:gd name="T19" fmla="*/ 48 h 212"/>
                <a:gd name="T20" fmla="*/ 153 w 225"/>
                <a:gd name="T21" fmla="*/ 46 h 212"/>
                <a:gd name="T22" fmla="*/ 158 w 225"/>
                <a:gd name="T23" fmla="*/ 14 h 212"/>
                <a:gd name="T24" fmla="*/ 171 w 225"/>
                <a:gd name="T25" fmla="*/ 3 h 212"/>
                <a:gd name="T26" fmla="*/ 179 w 225"/>
                <a:gd name="T27" fmla="*/ 15 h 212"/>
                <a:gd name="T28" fmla="*/ 179 w 225"/>
                <a:gd name="T29" fmla="*/ 64 h 212"/>
                <a:gd name="T30" fmla="*/ 195 w 225"/>
                <a:gd name="T31" fmla="*/ 64 h 212"/>
                <a:gd name="T32" fmla="*/ 216 w 225"/>
                <a:gd name="T33" fmla="*/ 68 h 212"/>
                <a:gd name="T34" fmla="*/ 220 w 225"/>
                <a:gd name="T35" fmla="*/ 79 h 212"/>
                <a:gd name="T36" fmla="*/ 189 w 225"/>
                <a:gd name="T37" fmla="*/ 84 h 212"/>
                <a:gd name="T38" fmla="*/ 158 w 225"/>
                <a:gd name="T39" fmla="*/ 87 h 212"/>
                <a:gd name="T40" fmla="*/ 171 w 225"/>
                <a:gd name="T41" fmla="*/ 89 h 212"/>
                <a:gd name="T42" fmla="*/ 198 w 225"/>
                <a:gd name="T43" fmla="*/ 90 h 212"/>
                <a:gd name="T44" fmla="*/ 225 w 225"/>
                <a:gd name="T45" fmla="*/ 91 h 212"/>
                <a:gd name="T46" fmla="*/ 225 w 225"/>
                <a:gd name="T47" fmla="*/ 97 h 212"/>
                <a:gd name="T48" fmla="*/ 205 w 225"/>
                <a:gd name="T49" fmla="*/ 101 h 212"/>
                <a:gd name="T50" fmla="*/ 176 w 225"/>
                <a:gd name="T51" fmla="*/ 104 h 212"/>
                <a:gd name="T52" fmla="*/ 148 w 225"/>
                <a:gd name="T53" fmla="*/ 107 h 212"/>
                <a:gd name="T54" fmla="*/ 147 w 225"/>
                <a:gd name="T55" fmla="*/ 108 h 212"/>
                <a:gd name="T56" fmla="*/ 166 w 225"/>
                <a:gd name="T57" fmla="*/ 111 h 212"/>
                <a:gd name="T58" fmla="*/ 194 w 225"/>
                <a:gd name="T59" fmla="*/ 111 h 212"/>
                <a:gd name="T60" fmla="*/ 222 w 225"/>
                <a:gd name="T61" fmla="*/ 112 h 212"/>
                <a:gd name="T62" fmla="*/ 219 w 225"/>
                <a:gd name="T63" fmla="*/ 120 h 212"/>
                <a:gd name="T64" fmla="*/ 176 w 225"/>
                <a:gd name="T65" fmla="*/ 127 h 212"/>
                <a:gd name="T66" fmla="*/ 148 w 225"/>
                <a:gd name="T67" fmla="*/ 132 h 212"/>
                <a:gd name="T68" fmla="*/ 141 w 225"/>
                <a:gd name="T69" fmla="*/ 134 h 212"/>
                <a:gd name="T70" fmla="*/ 168 w 225"/>
                <a:gd name="T71" fmla="*/ 134 h 212"/>
                <a:gd name="T72" fmla="*/ 195 w 225"/>
                <a:gd name="T73" fmla="*/ 134 h 212"/>
                <a:gd name="T74" fmla="*/ 215 w 225"/>
                <a:gd name="T75" fmla="*/ 138 h 212"/>
                <a:gd name="T76" fmla="*/ 213 w 225"/>
                <a:gd name="T77" fmla="*/ 152 h 212"/>
                <a:gd name="T78" fmla="*/ 201 w 225"/>
                <a:gd name="T79" fmla="*/ 155 h 212"/>
                <a:gd name="T80" fmla="*/ 175 w 225"/>
                <a:gd name="T81" fmla="*/ 156 h 212"/>
                <a:gd name="T82" fmla="*/ 135 w 225"/>
                <a:gd name="T83" fmla="*/ 158 h 212"/>
                <a:gd name="T84" fmla="*/ 135 w 225"/>
                <a:gd name="T85" fmla="*/ 161 h 212"/>
                <a:gd name="T86" fmla="*/ 161 w 225"/>
                <a:gd name="T87" fmla="*/ 165 h 212"/>
                <a:gd name="T88" fmla="*/ 191 w 225"/>
                <a:gd name="T89" fmla="*/ 166 h 212"/>
                <a:gd name="T90" fmla="*/ 209 w 225"/>
                <a:gd name="T91" fmla="*/ 169 h 212"/>
                <a:gd name="T92" fmla="*/ 208 w 225"/>
                <a:gd name="T93" fmla="*/ 177 h 212"/>
                <a:gd name="T94" fmla="*/ 157 w 225"/>
                <a:gd name="T95" fmla="*/ 181 h 212"/>
                <a:gd name="T96" fmla="*/ 139 w 225"/>
                <a:gd name="T97" fmla="*/ 184 h 212"/>
                <a:gd name="T98" fmla="*/ 135 w 225"/>
                <a:gd name="T99" fmla="*/ 186 h 212"/>
                <a:gd name="T100" fmla="*/ 136 w 225"/>
                <a:gd name="T101" fmla="*/ 188 h 212"/>
                <a:gd name="T102" fmla="*/ 161 w 225"/>
                <a:gd name="T103" fmla="*/ 188 h 212"/>
                <a:gd name="T104" fmla="*/ 186 w 225"/>
                <a:gd name="T105" fmla="*/ 190 h 212"/>
                <a:gd name="T106" fmla="*/ 204 w 225"/>
                <a:gd name="T107" fmla="*/ 190 h 212"/>
                <a:gd name="T108" fmla="*/ 205 w 225"/>
                <a:gd name="T109" fmla="*/ 193 h 212"/>
                <a:gd name="T110" fmla="*/ 180 w 225"/>
                <a:gd name="T111" fmla="*/ 198 h 212"/>
                <a:gd name="T112" fmla="*/ 175 w 225"/>
                <a:gd name="T113" fmla="*/ 201 h 212"/>
                <a:gd name="T114" fmla="*/ 177 w 225"/>
                <a:gd name="T115" fmla="*/ 205 h 212"/>
                <a:gd name="T116" fmla="*/ 184 w 225"/>
                <a:gd name="T117" fmla="*/ 208 h 212"/>
                <a:gd name="T118" fmla="*/ 183 w 225"/>
                <a:gd name="T119" fmla="*/ 209 h 212"/>
                <a:gd name="T120" fmla="*/ 172 w 225"/>
                <a:gd name="T121" fmla="*/ 212 h 212"/>
                <a:gd name="T122" fmla="*/ 147 w 225"/>
                <a:gd name="T123" fmla="*/ 212 h 212"/>
                <a:gd name="T124" fmla="*/ 83 w 225"/>
                <a:gd name="T12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5" h="212">
                  <a:moveTo>
                    <a:pt x="83" y="212"/>
                  </a:moveTo>
                  <a:lnTo>
                    <a:pt x="62" y="209"/>
                  </a:lnTo>
                  <a:lnTo>
                    <a:pt x="46" y="208"/>
                  </a:lnTo>
                  <a:lnTo>
                    <a:pt x="35" y="206"/>
                  </a:lnTo>
                  <a:lnTo>
                    <a:pt x="26" y="205"/>
                  </a:lnTo>
                  <a:lnTo>
                    <a:pt x="21" y="205"/>
                  </a:lnTo>
                  <a:lnTo>
                    <a:pt x="18" y="204"/>
                  </a:lnTo>
                  <a:lnTo>
                    <a:pt x="15" y="204"/>
                  </a:lnTo>
                  <a:lnTo>
                    <a:pt x="14" y="202"/>
                  </a:lnTo>
                  <a:lnTo>
                    <a:pt x="7" y="169"/>
                  </a:lnTo>
                  <a:lnTo>
                    <a:pt x="2" y="130"/>
                  </a:lnTo>
                  <a:lnTo>
                    <a:pt x="0" y="93"/>
                  </a:lnTo>
                  <a:lnTo>
                    <a:pt x="13" y="65"/>
                  </a:lnTo>
                  <a:lnTo>
                    <a:pt x="33" y="55"/>
                  </a:lnTo>
                  <a:lnTo>
                    <a:pt x="42" y="43"/>
                  </a:lnTo>
                  <a:lnTo>
                    <a:pt x="44" y="26"/>
                  </a:lnTo>
                  <a:lnTo>
                    <a:pt x="46" y="0"/>
                  </a:lnTo>
                  <a:lnTo>
                    <a:pt x="51" y="0"/>
                  </a:lnTo>
                  <a:lnTo>
                    <a:pt x="57" y="0"/>
                  </a:lnTo>
                  <a:lnTo>
                    <a:pt x="61" y="0"/>
                  </a:lnTo>
                  <a:lnTo>
                    <a:pt x="67" y="0"/>
                  </a:lnTo>
                  <a:lnTo>
                    <a:pt x="68" y="11"/>
                  </a:lnTo>
                  <a:lnTo>
                    <a:pt x="69" y="22"/>
                  </a:lnTo>
                  <a:lnTo>
                    <a:pt x="69" y="33"/>
                  </a:lnTo>
                  <a:lnTo>
                    <a:pt x="71" y="44"/>
                  </a:lnTo>
                  <a:lnTo>
                    <a:pt x="78" y="46"/>
                  </a:lnTo>
                  <a:lnTo>
                    <a:pt x="86" y="47"/>
                  </a:lnTo>
                  <a:lnTo>
                    <a:pt x="97" y="48"/>
                  </a:lnTo>
                  <a:lnTo>
                    <a:pt x="108" y="48"/>
                  </a:lnTo>
                  <a:lnTo>
                    <a:pt x="119" y="48"/>
                  </a:lnTo>
                  <a:lnTo>
                    <a:pt x="132" y="48"/>
                  </a:lnTo>
                  <a:lnTo>
                    <a:pt x="143" y="47"/>
                  </a:lnTo>
                  <a:lnTo>
                    <a:pt x="153" y="46"/>
                  </a:lnTo>
                  <a:lnTo>
                    <a:pt x="154" y="39"/>
                  </a:lnTo>
                  <a:lnTo>
                    <a:pt x="157" y="26"/>
                  </a:lnTo>
                  <a:lnTo>
                    <a:pt x="158" y="14"/>
                  </a:lnTo>
                  <a:lnTo>
                    <a:pt x="161" y="4"/>
                  </a:lnTo>
                  <a:lnTo>
                    <a:pt x="165" y="3"/>
                  </a:lnTo>
                  <a:lnTo>
                    <a:pt x="171" y="3"/>
                  </a:lnTo>
                  <a:lnTo>
                    <a:pt x="175" y="3"/>
                  </a:lnTo>
                  <a:lnTo>
                    <a:pt x="180" y="1"/>
                  </a:lnTo>
                  <a:lnTo>
                    <a:pt x="179" y="15"/>
                  </a:lnTo>
                  <a:lnTo>
                    <a:pt x="177" y="26"/>
                  </a:lnTo>
                  <a:lnTo>
                    <a:pt x="177" y="40"/>
                  </a:lnTo>
                  <a:lnTo>
                    <a:pt x="179" y="64"/>
                  </a:lnTo>
                  <a:lnTo>
                    <a:pt x="183" y="64"/>
                  </a:lnTo>
                  <a:lnTo>
                    <a:pt x="189" y="64"/>
                  </a:lnTo>
                  <a:lnTo>
                    <a:pt x="195" y="64"/>
                  </a:lnTo>
                  <a:lnTo>
                    <a:pt x="202" y="65"/>
                  </a:lnTo>
                  <a:lnTo>
                    <a:pt x="209" y="66"/>
                  </a:lnTo>
                  <a:lnTo>
                    <a:pt x="216" y="68"/>
                  </a:lnTo>
                  <a:lnTo>
                    <a:pt x="220" y="72"/>
                  </a:lnTo>
                  <a:lnTo>
                    <a:pt x="225" y="76"/>
                  </a:lnTo>
                  <a:lnTo>
                    <a:pt x="220" y="79"/>
                  </a:lnTo>
                  <a:lnTo>
                    <a:pt x="212" y="80"/>
                  </a:lnTo>
                  <a:lnTo>
                    <a:pt x="201" y="83"/>
                  </a:lnTo>
                  <a:lnTo>
                    <a:pt x="189" y="84"/>
                  </a:lnTo>
                  <a:lnTo>
                    <a:pt x="177" y="86"/>
                  </a:lnTo>
                  <a:lnTo>
                    <a:pt x="166" y="86"/>
                  </a:lnTo>
                  <a:lnTo>
                    <a:pt x="158" y="87"/>
                  </a:lnTo>
                  <a:lnTo>
                    <a:pt x="153" y="87"/>
                  </a:lnTo>
                  <a:lnTo>
                    <a:pt x="161" y="87"/>
                  </a:lnTo>
                  <a:lnTo>
                    <a:pt x="171" y="89"/>
                  </a:lnTo>
                  <a:lnTo>
                    <a:pt x="179" y="89"/>
                  </a:lnTo>
                  <a:lnTo>
                    <a:pt x="189" y="89"/>
                  </a:lnTo>
                  <a:lnTo>
                    <a:pt x="198" y="90"/>
                  </a:lnTo>
                  <a:lnTo>
                    <a:pt x="207" y="90"/>
                  </a:lnTo>
                  <a:lnTo>
                    <a:pt x="216" y="91"/>
                  </a:lnTo>
                  <a:lnTo>
                    <a:pt x="225" y="91"/>
                  </a:lnTo>
                  <a:lnTo>
                    <a:pt x="225" y="93"/>
                  </a:lnTo>
                  <a:lnTo>
                    <a:pt x="225" y="96"/>
                  </a:lnTo>
                  <a:lnTo>
                    <a:pt x="225" y="97"/>
                  </a:lnTo>
                  <a:lnTo>
                    <a:pt x="223" y="100"/>
                  </a:lnTo>
                  <a:lnTo>
                    <a:pt x="213" y="101"/>
                  </a:lnTo>
                  <a:lnTo>
                    <a:pt x="205" y="101"/>
                  </a:lnTo>
                  <a:lnTo>
                    <a:pt x="195" y="102"/>
                  </a:lnTo>
                  <a:lnTo>
                    <a:pt x="186" y="102"/>
                  </a:lnTo>
                  <a:lnTo>
                    <a:pt x="176" y="104"/>
                  </a:lnTo>
                  <a:lnTo>
                    <a:pt x="168" y="105"/>
                  </a:lnTo>
                  <a:lnTo>
                    <a:pt x="158" y="105"/>
                  </a:lnTo>
                  <a:lnTo>
                    <a:pt x="148" y="107"/>
                  </a:lnTo>
                  <a:lnTo>
                    <a:pt x="148" y="108"/>
                  </a:lnTo>
                  <a:lnTo>
                    <a:pt x="148" y="108"/>
                  </a:lnTo>
                  <a:lnTo>
                    <a:pt x="147" y="108"/>
                  </a:lnTo>
                  <a:lnTo>
                    <a:pt x="147" y="109"/>
                  </a:lnTo>
                  <a:lnTo>
                    <a:pt x="157" y="109"/>
                  </a:lnTo>
                  <a:lnTo>
                    <a:pt x="166" y="111"/>
                  </a:lnTo>
                  <a:lnTo>
                    <a:pt x="175" y="111"/>
                  </a:lnTo>
                  <a:lnTo>
                    <a:pt x="184" y="111"/>
                  </a:lnTo>
                  <a:lnTo>
                    <a:pt x="194" y="111"/>
                  </a:lnTo>
                  <a:lnTo>
                    <a:pt x="204" y="111"/>
                  </a:lnTo>
                  <a:lnTo>
                    <a:pt x="212" y="112"/>
                  </a:lnTo>
                  <a:lnTo>
                    <a:pt x="222" y="112"/>
                  </a:lnTo>
                  <a:lnTo>
                    <a:pt x="220" y="115"/>
                  </a:lnTo>
                  <a:lnTo>
                    <a:pt x="220" y="118"/>
                  </a:lnTo>
                  <a:lnTo>
                    <a:pt x="219" y="120"/>
                  </a:lnTo>
                  <a:lnTo>
                    <a:pt x="219" y="123"/>
                  </a:lnTo>
                  <a:lnTo>
                    <a:pt x="195" y="126"/>
                  </a:lnTo>
                  <a:lnTo>
                    <a:pt x="176" y="127"/>
                  </a:lnTo>
                  <a:lnTo>
                    <a:pt x="164" y="130"/>
                  </a:lnTo>
                  <a:lnTo>
                    <a:pt x="154" y="130"/>
                  </a:lnTo>
                  <a:lnTo>
                    <a:pt x="148" y="132"/>
                  </a:lnTo>
                  <a:lnTo>
                    <a:pt x="146" y="133"/>
                  </a:lnTo>
                  <a:lnTo>
                    <a:pt x="143" y="133"/>
                  </a:lnTo>
                  <a:lnTo>
                    <a:pt x="141" y="134"/>
                  </a:lnTo>
                  <a:lnTo>
                    <a:pt x="150" y="134"/>
                  </a:lnTo>
                  <a:lnTo>
                    <a:pt x="159" y="134"/>
                  </a:lnTo>
                  <a:lnTo>
                    <a:pt x="168" y="134"/>
                  </a:lnTo>
                  <a:lnTo>
                    <a:pt x="177" y="134"/>
                  </a:lnTo>
                  <a:lnTo>
                    <a:pt x="187" y="134"/>
                  </a:lnTo>
                  <a:lnTo>
                    <a:pt x="195" y="134"/>
                  </a:lnTo>
                  <a:lnTo>
                    <a:pt x="205" y="134"/>
                  </a:lnTo>
                  <a:lnTo>
                    <a:pt x="213" y="134"/>
                  </a:lnTo>
                  <a:lnTo>
                    <a:pt x="215" y="138"/>
                  </a:lnTo>
                  <a:lnTo>
                    <a:pt x="215" y="141"/>
                  </a:lnTo>
                  <a:lnTo>
                    <a:pt x="215" y="147"/>
                  </a:lnTo>
                  <a:lnTo>
                    <a:pt x="213" y="152"/>
                  </a:lnTo>
                  <a:lnTo>
                    <a:pt x="209" y="154"/>
                  </a:lnTo>
                  <a:lnTo>
                    <a:pt x="207" y="154"/>
                  </a:lnTo>
                  <a:lnTo>
                    <a:pt x="201" y="155"/>
                  </a:lnTo>
                  <a:lnTo>
                    <a:pt x="195" y="155"/>
                  </a:lnTo>
                  <a:lnTo>
                    <a:pt x="187" y="155"/>
                  </a:lnTo>
                  <a:lnTo>
                    <a:pt x="175" y="156"/>
                  </a:lnTo>
                  <a:lnTo>
                    <a:pt x="158" y="156"/>
                  </a:lnTo>
                  <a:lnTo>
                    <a:pt x="136" y="158"/>
                  </a:lnTo>
                  <a:lnTo>
                    <a:pt x="135" y="158"/>
                  </a:lnTo>
                  <a:lnTo>
                    <a:pt x="135" y="159"/>
                  </a:lnTo>
                  <a:lnTo>
                    <a:pt x="135" y="159"/>
                  </a:lnTo>
                  <a:lnTo>
                    <a:pt x="135" y="161"/>
                  </a:lnTo>
                  <a:lnTo>
                    <a:pt x="143" y="162"/>
                  </a:lnTo>
                  <a:lnTo>
                    <a:pt x="153" y="163"/>
                  </a:lnTo>
                  <a:lnTo>
                    <a:pt x="161" y="165"/>
                  </a:lnTo>
                  <a:lnTo>
                    <a:pt x="171" y="165"/>
                  </a:lnTo>
                  <a:lnTo>
                    <a:pt x="180" y="166"/>
                  </a:lnTo>
                  <a:lnTo>
                    <a:pt x="191" y="166"/>
                  </a:lnTo>
                  <a:lnTo>
                    <a:pt x="201" y="166"/>
                  </a:lnTo>
                  <a:lnTo>
                    <a:pt x="211" y="166"/>
                  </a:lnTo>
                  <a:lnTo>
                    <a:pt x="209" y="169"/>
                  </a:lnTo>
                  <a:lnTo>
                    <a:pt x="209" y="172"/>
                  </a:lnTo>
                  <a:lnTo>
                    <a:pt x="208" y="175"/>
                  </a:lnTo>
                  <a:lnTo>
                    <a:pt x="208" y="177"/>
                  </a:lnTo>
                  <a:lnTo>
                    <a:pt x="186" y="179"/>
                  </a:lnTo>
                  <a:lnTo>
                    <a:pt x="169" y="180"/>
                  </a:lnTo>
                  <a:lnTo>
                    <a:pt x="157" y="181"/>
                  </a:lnTo>
                  <a:lnTo>
                    <a:pt x="148" y="183"/>
                  </a:lnTo>
                  <a:lnTo>
                    <a:pt x="143" y="183"/>
                  </a:lnTo>
                  <a:lnTo>
                    <a:pt x="139" y="184"/>
                  </a:lnTo>
                  <a:lnTo>
                    <a:pt x="136" y="184"/>
                  </a:lnTo>
                  <a:lnTo>
                    <a:pt x="135" y="186"/>
                  </a:lnTo>
                  <a:lnTo>
                    <a:pt x="135" y="186"/>
                  </a:lnTo>
                  <a:lnTo>
                    <a:pt x="135" y="187"/>
                  </a:lnTo>
                  <a:lnTo>
                    <a:pt x="135" y="187"/>
                  </a:lnTo>
                  <a:lnTo>
                    <a:pt x="136" y="188"/>
                  </a:lnTo>
                  <a:lnTo>
                    <a:pt x="144" y="188"/>
                  </a:lnTo>
                  <a:lnTo>
                    <a:pt x="153" y="188"/>
                  </a:lnTo>
                  <a:lnTo>
                    <a:pt x="161" y="188"/>
                  </a:lnTo>
                  <a:lnTo>
                    <a:pt x="169" y="188"/>
                  </a:lnTo>
                  <a:lnTo>
                    <a:pt x="177" y="190"/>
                  </a:lnTo>
                  <a:lnTo>
                    <a:pt x="186" y="190"/>
                  </a:lnTo>
                  <a:lnTo>
                    <a:pt x="194" y="190"/>
                  </a:lnTo>
                  <a:lnTo>
                    <a:pt x="202" y="190"/>
                  </a:lnTo>
                  <a:lnTo>
                    <a:pt x="204" y="190"/>
                  </a:lnTo>
                  <a:lnTo>
                    <a:pt x="204" y="191"/>
                  </a:lnTo>
                  <a:lnTo>
                    <a:pt x="204" y="191"/>
                  </a:lnTo>
                  <a:lnTo>
                    <a:pt x="205" y="193"/>
                  </a:lnTo>
                  <a:lnTo>
                    <a:pt x="198" y="197"/>
                  </a:lnTo>
                  <a:lnTo>
                    <a:pt x="190" y="198"/>
                  </a:lnTo>
                  <a:lnTo>
                    <a:pt x="180" y="198"/>
                  </a:lnTo>
                  <a:lnTo>
                    <a:pt x="173" y="198"/>
                  </a:lnTo>
                  <a:lnTo>
                    <a:pt x="173" y="199"/>
                  </a:lnTo>
                  <a:lnTo>
                    <a:pt x="175" y="201"/>
                  </a:lnTo>
                  <a:lnTo>
                    <a:pt x="175" y="202"/>
                  </a:lnTo>
                  <a:lnTo>
                    <a:pt x="175" y="204"/>
                  </a:lnTo>
                  <a:lnTo>
                    <a:pt x="177" y="205"/>
                  </a:lnTo>
                  <a:lnTo>
                    <a:pt x="180" y="205"/>
                  </a:lnTo>
                  <a:lnTo>
                    <a:pt x="182" y="206"/>
                  </a:lnTo>
                  <a:lnTo>
                    <a:pt x="184" y="208"/>
                  </a:lnTo>
                  <a:lnTo>
                    <a:pt x="184" y="208"/>
                  </a:lnTo>
                  <a:lnTo>
                    <a:pt x="184" y="209"/>
                  </a:lnTo>
                  <a:lnTo>
                    <a:pt x="183" y="209"/>
                  </a:lnTo>
                  <a:lnTo>
                    <a:pt x="183" y="211"/>
                  </a:lnTo>
                  <a:lnTo>
                    <a:pt x="177" y="211"/>
                  </a:lnTo>
                  <a:lnTo>
                    <a:pt x="172" y="212"/>
                  </a:lnTo>
                  <a:lnTo>
                    <a:pt x="166" y="212"/>
                  </a:lnTo>
                  <a:lnTo>
                    <a:pt x="158" y="212"/>
                  </a:lnTo>
                  <a:lnTo>
                    <a:pt x="147" y="212"/>
                  </a:lnTo>
                  <a:lnTo>
                    <a:pt x="132" y="212"/>
                  </a:lnTo>
                  <a:lnTo>
                    <a:pt x="111" y="212"/>
                  </a:lnTo>
                  <a:lnTo>
                    <a:pt x="83" y="212"/>
                  </a:lnTo>
                  <a:close/>
                </a:path>
              </a:pathLst>
            </a:custGeom>
            <a:solidFill>
              <a:srgbClr val="E5D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35"/>
            <p:cNvSpPr>
              <a:spLocks/>
            </p:cNvSpPr>
            <p:nvPr/>
          </p:nvSpPr>
          <p:spPr bwMode="auto">
            <a:xfrm>
              <a:off x="7708900" y="1655763"/>
              <a:ext cx="38100" cy="246063"/>
            </a:xfrm>
            <a:custGeom>
              <a:avLst/>
              <a:gdLst>
                <a:gd name="T0" fmla="*/ 0 w 48"/>
                <a:gd name="T1" fmla="*/ 310 h 310"/>
                <a:gd name="T2" fmla="*/ 4 w 48"/>
                <a:gd name="T3" fmla="*/ 232 h 310"/>
                <a:gd name="T4" fmla="*/ 14 w 48"/>
                <a:gd name="T5" fmla="*/ 154 h 310"/>
                <a:gd name="T6" fmla="*/ 26 w 48"/>
                <a:gd name="T7" fmla="*/ 77 h 310"/>
                <a:gd name="T8" fmla="*/ 37 w 48"/>
                <a:gd name="T9" fmla="*/ 2 h 310"/>
                <a:gd name="T10" fmla="*/ 39 w 48"/>
                <a:gd name="T11" fmla="*/ 2 h 310"/>
                <a:gd name="T12" fmla="*/ 40 w 48"/>
                <a:gd name="T13" fmla="*/ 0 h 310"/>
                <a:gd name="T14" fmla="*/ 42 w 48"/>
                <a:gd name="T15" fmla="*/ 0 h 310"/>
                <a:gd name="T16" fmla="*/ 43 w 48"/>
                <a:gd name="T17" fmla="*/ 0 h 310"/>
                <a:gd name="T18" fmla="*/ 46 w 48"/>
                <a:gd name="T19" fmla="*/ 7 h 310"/>
                <a:gd name="T20" fmla="*/ 47 w 48"/>
                <a:gd name="T21" fmla="*/ 18 h 310"/>
                <a:gd name="T22" fmla="*/ 48 w 48"/>
                <a:gd name="T23" fmla="*/ 30 h 310"/>
                <a:gd name="T24" fmla="*/ 48 w 48"/>
                <a:gd name="T25" fmla="*/ 41 h 310"/>
                <a:gd name="T26" fmla="*/ 43 w 48"/>
                <a:gd name="T27" fmla="*/ 74 h 310"/>
                <a:gd name="T28" fmla="*/ 37 w 48"/>
                <a:gd name="T29" fmla="*/ 109 h 310"/>
                <a:gd name="T30" fmla="*/ 32 w 48"/>
                <a:gd name="T31" fmla="*/ 142 h 310"/>
                <a:gd name="T32" fmla="*/ 26 w 48"/>
                <a:gd name="T33" fmla="*/ 175 h 310"/>
                <a:gd name="T34" fmla="*/ 19 w 48"/>
                <a:gd name="T35" fmla="*/ 210 h 310"/>
                <a:gd name="T36" fmla="*/ 14 w 48"/>
                <a:gd name="T37" fmla="*/ 243 h 310"/>
                <a:gd name="T38" fmla="*/ 8 w 48"/>
                <a:gd name="T39" fmla="*/ 276 h 310"/>
                <a:gd name="T40" fmla="*/ 3 w 48"/>
                <a:gd name="T41" fmla="*/ 310 h 310"/>
                <a:gd name="T42" fmla="*/ 1 w 48"/>
                <a:gd name="T43" fmla="*/ 310 h 310"/>
                <a:gd name="T44" fmla="*/ 1 w 48"/>
                <a:gd name="T45" fmla="*/ 310 h 310"/>
                <a:gd name="T46" fmla="*/ 1 w 48"/>
                <a:gd name="T47" fmla="*/ 310 h 310"/>
                <a:gd name="T48" fmla="*/ 0 w 48"/>
                <a:gd name="T49" fmla="*/ 310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8" h="310">
                  <a:moveTo>
                    <a:pt x="0" y="310"/>
                  </a:moveTo>
                  <a:lnTo>
                    <a:pt x="4" y="232"/>
                  </a:lnTo>
                  <a:lnTo>
                    <a:pt x="14" y="154"/>
                  </a:lnTo>
                  <a:lnTo>
                    <a:pt x="26" y="77"/>
                  </a:lnTo>
                  <a:lnTo>
                    <a:pt x="37" y="2"/>
                  </a:lnTo>
                  <a:lnTo>
                    <a:pt x="39" y="2"/>
                  </a:lnTo>
                  <a:lnTo>
                    <a:pt x="40" y="0"/>
                  </a:lnTo>
                  <a:lnTo>
                    <a:pt x="42" y="0"/>
                  </a:lnTo>
                  <a:lnTo>
                    <a:pt x="43" y="0"/>
                  </a:lnTo>
                  <a:lnTo>
                    <a:pt x="46" y="7"/>
                  </a:lnTo>
                  <a:lnTo>
                    <a:pt x="47" y="18"/>
                  </a:lnTo>
                  <a:lnTo>
                    <a:pt x="48" y="30"/>
                  </a:lnTo>
                  <a:lnTo>
                    <a:pt x="48" y="41"/>
                  </a:lnTo>
                  <a:lnTo>
                    <a:pt x="43" y="74"/>
                  </a:lnTo>
                  <a:lnTo>
                    <a:pt x="37" y="109"/>
                  </a:lnTo>
                  <a:lnTo>
                    <a:pt x="32" y="142"/>
                  </a:lnTo>
                  <a:lnTo>
                    <a:pt x="26" y="175"/>
                  </a:lnTo>
                  <a:lnTo>
                    <a:pt x="19" y="210"/>
                  </a:lnTo>
                  <a:lnTo>
                    <a:pt x="14" y="243"/>
                  </a:lnTo>
                  <a:lnTo>
                    <a:pt x="8" y="276"/>
                  </a:lnTo>
                  <a:lnTo>
                    <a:pt x="3" y="310"/>
                  </a:lnTo>
                  <a:lnTo>
                    <a:pt x="1" y="310"/>
                  </a:lnTo>
                  <a:lnTo>
                    <a:pt x="1" y="310"/>
                  </a:lnTo>
                  <a:lnTo>
                    <a:pt x="1" y="310"/>
                  </a:lnTo>
                  <a:lnTo>
                    <a:pt x="0" y="310"/>
                  </a:lnTo>
                  <a:close/>
                </a:path>
              </a:pathLst>
            </a:cu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36"/>
            <p:cNvSpPr>
              <a:spLocks/>
            </p:cNvSpPr>
            <p:nvPr/>
          </p:nvSpPr>
          <p:spPr bwMode="auto">
            <a:xfrm>
              <a:off x="7204075" y="1873250"/>
              <a:ext cx="12700" cy="7938"/>
            </a:xfrm>
            <a:custGeom>
              <a:avLst/>
              <a:gdLst>
                <a:gd name="T0" fmla="*/ 3 w 17"/>
                <a:gd name="T1" fmla="*/ 9 h 9"/>
                <a:gd name="T2" fmla="*/ 2 w 17"/>
                <a:gd name="T3" fmla="*/ 8 h 9"/>
                <a:gd name="T4" fmla="*/ 2 w 17"/>
                <a:gd name="T5" fmla="*/ 8 h 9"/>
                <a:gd name="T6" fmla="*/ 0 w 17"/>
                <a:gd name="T7" fmla="*/ 6 h 9"/>
                <a:gd name="T8" fmla="*/ 0 w 17"/>
                <a:gd name="T9" fmla="*/ 6 h 9"/>
                <a:gd name="T10" fmla="*/ 4 w 17"/>
                <a:gd name="T11" fmla="*/ 5 h 9"/>
                <a:gd name="T12" fmla="*/ 8 w 17"/>
                <a:gd name="T13" fmla="*/ 2 h 9"/>
                <a:gd name="T14" fmla="*/ 13 w 17"/>
                <a:gd name="T15" fmla="*/ 1 h 9"/>
                <a:gd name="T16" fmla="*/ 17 w 17"/>
                <a:gd name="T17" fmla="*/ 0 h 9"/>
                <a:gd name="T18" fmla="*/ 15 w 17"/>
                <a:gd name="T19" fmla="*/ 4 h 9"/>
                <a:gd name="T20" fmla="*/ 11 w 17"/>
                <a:gd name="T21" fmla="*/ 6 h 9"/>
                <a:gd name="T22" fmla="*/ 7 w 17"/>
                <a:gd name="T23" fmla="*/ 9 h 9"/>
                <a:gd name="T24" fmla="*/ 3 w 17"/>
                <a:gd name="T2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9">
                  <a:moveTo>
                    <a:pt x="3" y="9"/>
                  </a:moveTo>
                  <a:lnTo>
                    <a:pt x="2" y="8"/>
                  </a:lnTo>
                  <a:lnTo>
                    <a:pt x="2" y="8"/>
                  </a:lnTo>
                  <a:lnTo>
                    <a:pt x="0" y="6"/>
                  </a:lnTo>
                  <a:lnTo>
                    <a:pt x="0" y="6"/>
                  </a:lnTo>
                  <a:lnTo>
                    <a:pt x="4" y="5"/>
                  </a:lnTo>
                  <a:lnTo>
                    <a:pt x="8" y="2"/>
                  </a:lnTo>
                  <a:lnTo>
                    <a:pt x="13" y="1"/>
                  </a:lnTo>
                  <a:lnTo>
                    <a:pt x="17" y="0"/>
                  </a:lnTo>
                  <a:lnTo>
                    <a:pt x="15" y="4"/>
                  </a:lnTo>
                  <a:lnTo>
                    <a:pt x="11" y="6"/>
                  </a:lnTo>
                  <a:lnTo>
                    <a:pt x="7" y="9"/>
                  </a:lnTo>
                  <a:lnTo>
                    <a:pt x="3" y="9"/>
                  </a:lnTo>
                  <a:close/>
                </a:path>
              </a:pathLst>
            </a:custGeom>
            <a:solidFill>
              <a:srgbClr val="197A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37"/>
            <p:cNvSpPr>
              <a:spLocks/>
            </p:cNvSpPr>
            <p:nvPr/>
          </p:nvSpPr>
          <p:spPr bwMode="auto">
            <a:xfrm>
              <a:off x="6070600" y="1617663"/>
              <a:ext cx="496888" cy="255588"/>
            </a:xfrm>
            <a:custGeom>
              <a:avLst/>
              <a:gdLst>
                <a:gd name="T0" fmla="*/ 128 w 626"/>
                <a:gd name="T1" fmla="*/ 290 h 322"/>
                <a:gd name="T2" fmla="*/ 82 w 626"/>
                <a:gd name="T3" fmla="*/ 234 h 322"/>
                <a:gd name="T4" fmla="*/ 36 w 626"/>
                <a:gd name="T5" fmla="*/ 172 h 322"/>
                <a:gd name="T6" fmla="*/ 2 w 626"/>
                <a:gd name="T7" fmla="*/ 101 h 322"/>
                <a:gd name="T8" fmla="*/ 40 w 626"/>
                <a:gd name="T9" fmla="*/ 53 h 322"/>
                <a:gd name="T10" fmla="*/ 101 w 626"/>
                <a:gd name="T11" fmla="*/ 28 h 322"/>
                <a:gd name="T12" fmla="*/ 144 w 626"/>
                <a:gd name="T13" fmla="*/ 64 h 322"/>
                <a:gd name="T14" fmla="*/ 169 w 626"/>
                <a:gd name="T15" fmla="*/ 115 h 322"/>
                <a:gd name="T16" fmla="*/ 180 w 626"/>
                <a:gd name="T17" fmla="*/ 129 h 322"/>
                <a:gd name="T18" fmla="*/ 190 w 626"/>
                <a:gd name="T19" fmla="*/ 184 h 322"/>
                <a:gd name="T20" fmla="*/ 200 w 626"/>
                <a:gd name="T21" fmla="*/ 157 h 322"/>
                <a:gd name="T22" fmla="*/ 223 w 626"/>
                <a:gd name="T23" fmla="*/ 164 h 322"/>
                <a:gd name="T24" fmla="*/ 226 w 626"/>
                <a:gd name="T25" fmla="*/ 141 h 322"/>
                <a:gd name="T26" fmla="*/ 193 w 626"/>
                <a:gd name="T27" fmla="*/ 116 h 322"/>
                <a:gd name="T28" fmla="*/ 200 w 626"/>
                <a:gd name="T29" fmla="*/ 61 h 322"/>
                <a:gd name="T30" fmla="*/ 268 w 626"/>
                <a:gd name="T31" fmla="*/ 32 h 322"/>
                <a:gd name="T32" fmla="*/ 354 w 626"/>
                <a:gd name="T33" fmla="*/ 17 h 322"/>
                <a:gd name="T34" fmla="*/ 392 w 626"/>
                <a:gd name="T35" fmla="*/ 57 h 322"/>
                <a:gd name="T36" fmla="*/ 405 w 626"/>
                <a:gd name="T37" fmla="*/ 72 h 322"/>
                <a:gd name="T38" fmla="*/ 430 w 626"/>
                <a:gd name="T39" fmla="*/ 37 h 322"/>
                <a:gd name="T40" fmla="*/ 448 w 626"/>
                <a:gd name="T41" fmla="*/ 12 h 322"/>
                <a:gd name="T42" fmla="*/ 460 w 626"/>
                <a:gd name="T43" fmla="*/ 6 h 322"/>
                <a:gd name="T44" fmla="*/ 492 w 626"/>
                <a:gd name="T45" fmla="*/ 57 h 322"/>
                <a:gd name="T46" fmla="*/ 529 w 626"/>
                <a:gd name="T47" fmla="*/ 51 h 322"/>
                <a:gd name="T48" fmla="*/ 553 w 626"/>
                <a:gd name="T49" fmla="*/ 10 h 322"/>
                <a:gd name="T50" fmla="*/ 572 w 626"/>
                <a:gd name="T51" fmla="*/ 0 h 322"/>
                <a:gd name="T52" fmla="*/ 578 w 626"/>
                <a:gd name="T53" fmla="*/ 51 h 322"/>
                <a:gd name="T54" fmla="*/ 593 w 626"/>
                <a:gd name="T55" fmla="*/ 93 h 322"/>
                <a:gd name="T56" fmla="*/ 608 w 626"/>
                <a:gd name="T57" fmla="*/ 129 h 322"/>
                <a:gd name="T58" fmla="*/ 610 w 626"/>
                <a:gd name="T59" fmla="*/ 176 h 322"/>
                <a:gd name="T60" fmla="*/ 615 w 626"/>
                <a:gd name="T61" fmla="*/ 245 h 322"/>
                <a:gd name="T62" fmla="*/ 625 w 626"/>
                <a:gd name="T63" fmla="*/ 287 h 322"/>
                <a:gd name="T64" fmla="*/ 588 w 626"/>
                <a:gd name="T65" fmla="*/ 288 h 322"/>
                <a:gd name="T66" fmla="*/ 495 w 626"/>
                <a:gd name="T67" fmla="*/ 290 h 322"/>
                <a:gd name="T68" fmla="*/ 385 w 626"/>
                <a:gd name="T69" fmla="*/ 291 h 322"/>
                <a:gd name="T70" fmla="*/ 294 w 626"/>
                <a:gd name="T71" fmla="*/ 292 h 322"/>
                <a:gd name="T72" fmla="*/ 262 w 626"/>
                <a:gd name="T73" fmla="*/ 273 h 322"/>
                <a:gd name="T74" fmla="*/ 230 w 626"/>
                <a:gd name="T75" fmla="*/ 255 h 322"/>
                <a:gd name="T76" fmla="*/ 243 w 626"/>
                <a:gd name="T77" fmla="*/ 267 h 322"/>
                <a:gd name="T78" fmla="*/ 265 w 626"/>
                <a:gd name="T79" fmla="*/ 284 h 322"/>
                <a:gd name="T80" fmla="*/ 248 w 626"/>
                <a:gd name="T81" fmla="*/ 290 h 322"/>
                <a:gd name="T82" fmla="*/ 215 w 626"/>
                <a:gd name="T83" fmla="*/ 272 h 322"/>
                <a:gd name="T84" fmla="*/ 234 w 626"/>
                <a:gd name="T85" fmla="*/ 290 h 322"/>
                <a:gd name="T86" fmla="*/ 244 w 626"/>
                <a:gd name="T87" fmla="*/ 301 h 322"/>
                <a:gd name="T88" fmla="*/ 227 w 626"/>
                <a:gd name="T89" fmla="*/ 305 h 322"/>
                <a:gd name="T90" fmla="*/ 205 w 626"/>
                <a:gd name="T91" fmla="*/ 294 h 322"/>
                <a:gd name="T92" fmla="*/ 223 w 626"/>
                <a:gd name="T93" fmla="*/ 310 h 322"/>
                <a:gd name="T94" fmla="*/ 207 w 626"/>
                <a:gd name="T95" fmla="*/ 319 h 322"/>
                <a:gd name="T96" fmla="*/ 185 w 626"/>
                <a:gd name="T97" fmla="*/ 306 h 322"/>
                <a:gd name="T98" fmla="*/ 178 w 626"/>
                <a:gd name="T99" fmla="*/ 302 h 322"/>
                <a:gd name="T100" fmla="*/ 183 w 626"/>
                <a:gd name="T101" fmla="*/ 316 h 322"/>
                <a:gd name="T102" fmla="*/ 176 w 626"/>
                <a:gd name="T103" fmla="*/ 322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26" h="322">
                  <a:moveTo>
                    <a:pt x="173" y="322"/>
                  </a:moveTo>
                  <a:lnTo>
                    <a:pt x="157" y="313"/>
                  </a:lnTo>
                  <a:lnTo>
                    <a:pt x="142" y="302"/>
                  </a:lnTo>
                  <a:lnTo>
                    <a:pt x="128" y="290"/>
                  </a:lnTo>
                  <a:lnTo>
                    <a:pt x="115" y="277"/>
                  </a:lnTo>
                  <a:lnTo>
                    <a:pt x="104" y="262"/>
                  </a:lnTo>
                  <a:lnTo>
                    <a:pt x="93" y="248"/>
                  </a:lnTo>
                  <a:lnTo>
                    <a:pt x="82" y="234"/>
                  </a:lnTo>
                  <a:lnTo>
                    <a:pt x="72" y="220"/>
                  </a:lnTo>
                  <a:lnTo>
                    <a:pt x="60" y="205"/>
                  </a:lnTo>
                  <a:lnTo>
                    <a:pt x="49" y="188"/>
                  </a:lnTo>
                  <a:lnTo>
                    <a:pt x="36" y="172"/>
                  </a:lnTo>
                  <a:lnTo>
                    <a:pt x="25" y="154"/>
                  </a:lnTo>
                  <a:lnTo>
                    <a:pt x="16" y="137"/>
                  </a:lnTo>
                  <a:lnTo>
                    <a:pt x="7" y="119"/>
                  </a:lnTo>
                  <a:lnTo>
                    <a:pt x="2" y="101"/>
                  </a:lnTo>
                  <a:lnTo>
                    <a:pt x="0" y="83"/>
                  </a:lnTo>
                  <a:lnTo>
                    <a:pt x="14" y="72"/>
                  </a:lnTo>
                  <a:lnTo>
                    <a:pt x="28" y="62"/>
                  </a:lnTo>
                  <a:lnTo>
                    <a:pt x="40" y="53"/>
                  </a:lnTo>
                  <a:lnTo>
                    <a:pt x="54" y="44"/>
                  </a:lnTo>
                  <a:lnTo>
                    <a:pt x="68" y="37"/>
                  </a:lnTo>
                  <a:lnTo>
                    <a:pt x="85" y="32"/>
                  </a:lnTo>
                  <a:lnTo>
                    <a:pt x="101" y="28"/>
                  </a:lnTo>
                  <a:lnTo>
                    <a:pt x="121" y="26"/>
                  </a:lnTo>
                  <a:lnTo>
                    <a:pt x="131" y="40"/>
                  </a:lnTo>
                  <a:lnTo>
                    <a:pt x="136" y="51"/>
                  </a:lnTo>
                  <a:lnTo>
                    <a:pt x="144" y="64"/>
                  </a:lnTo>
                  <a:lnTo>
                    <a:pt x="155" y="85"/>
                  </a:lnTo>
                  <a:lnTo>
                    <a:pt x="158" y="96"/>
                  </a:lnTo>
                  <a:lnTo>
                    <a:pt x="164" y="105"/>
                  </a:lnTo>
                  <a:lnTo>
                    <a:pt x="169" y="115"/>
                  </a:lnTo>
                  <a:lnTo>
                    <a:pt x="176" y="129"/>
                  </a:lnTo>
                  <a:lnTo>
                    <a:pt x="178" y="129"/>
                  </a:lnTo>
                  <a:lnTo>
                    <a:pt x="179" y="129"/>
                  </a:lnTo>
                  <a:lnTo>
                    <a:pt x="180" y="129"/>
                  </a:lnTo>
                  <a:lnTo>
                    <a:pt x="182" y="129"/>
                  </a:lnTo>
                  <a:lnTo>
                    <a:pt x="185" y="144"/>
                  </a:lnTo>
                  <a:lnTo>
                    <a:pt x="187" y="165"/>
                  </a:lnTo>
                  <a:lnTo>
                    <a:pt x="190" y="184"/>
                  </a:lnTo>
                  <a:lnTo>
                    <a:pt x="196" y="195"/>
                  </a:lnTo>
                  <a:lnTo>
                    <a:pt x="198" y="179"/>
                  </a:lnTo>
                  <a:lnTo>
                    <a:pt x="200" y="168"/>
                  </a:lnTo>
                  <a:lnTo>
                    <a:pt x="200" y="157"/>
                  </a:lnTo>
                  <a:lnTo>
                    <a:pt x="201" y="140"/>
                  </a:lnTo>
                  <a:lnTo>
                    <a:pt x="212" y="144"/>
                  </a:lnTo>
                  <a:lnTo>
                    <a:pt x="219" y="151"/>
                  </a:lnTo>
                  <a:lnTo>
                    <a:pt x="223" y="164"/>
                  </a:lnTo>
                  <a:lnTo>
                    <a:pt x="227" y="179"/>
                  </a:lnTo>
                  <a:lnTo>
                    <a:pt x="232" y="162"/>
                  </a:lnTo>
                  <a:lnTo>
                    <a:pt x="230" y="151"/>
                  </a:lnTo>
                  <a:lnTo>
                    <a:pt x="226" y="141"/>
                  </a:lnTo>
                  <a:lnTo>
                    <a:pt x="219" y="133"/>
                  </a:lnTo>
                  <a:lnTo>
                    <a:pt x="211" y="127"/>
                  </a:lnTo>
                  <a:lnTo>
                    <a:pt x="201" y="122"/>
                  </a:lnTo>
                  <a:lnTo>
                    <a:pt x="193" y="116"/>
                  </a:lnTo>
                  <a:lnTo>
                    <a:pt x="185" y="109"/>
                  </a:lnTo>
                  <a:lnTo>
                    <a:pt x="186" y="90"/>
                  </a:lnTo>
                  <a:lnTo>
                    <a:pt x="191" y="75"/>
                  </a:lnTo>
                  <a:lnTo>
                    <a:pt x="200" y="61"/>
                  </a:lnTo>
                  <a:lnTo>
                    <a:pt x="208" y="47"/>
                  </a:lnTo>
                  <a:lnTo>
                    <a:pt x="226" y="43"/>
                  </a:lnTo>
                  <a:lnTo>
                    <a:pt x="247" y="37"/>
                  </a:lnTo>
                  <a:lnTo>
                    <a:pt x="268" y="32"/>
                  </a:lnTo>
                  <a:lnTo>
                    <a:pt x="290" y="26"/>
                  </a:lnTo>
                  <a:lnTo>
                    <a:pt x="311" y="22"/>
                  </a:lnTo>
                  <a:lnTo>
                    <a:pt x="333" y="18"/>
                  </a:lnTo>
                  <a:lnTo>
                    <a:pt x="354" y="17"/>
                  </a:lnTo>
                  <a:lnTo>
                    <a:pt x="372" y="18"/>
                  </a:lnTo>
                  <a:lnTo>
                    <a:pt x="378" y="29"/>
                  </a:lnTo>
                  <a:lnTo>
                    <a:pt x="385" y="43"/>
                  </a:lnTo>
                  <a:lnTo>
                    <a:pt x="392" y="57"/>
                  </a:lnTo>
                  <a:lnTo>
                    <a:pt x="399" y="72"/>
                  </a:lnTo>
                  <a:lnTo>
                    <a:pt x="401" y="72"/>
                  </a:lnTo>
                  <a:lnTo>
                    <a:pt x="403" y="72"/>
                  </a:lnTo>
                  <a:lnTo>
                    <a:pt x="405" y="72"/>
                  </a:lnTo>
                  <a:lnTo>
                    <a:pt x="406" y="73"/>
                  </a:lnTo>
                  <a:lnTo>
                    <a:pt x="416" y="58"/>
                  </a:lnTo>
                  <a:lnTo>
                    <a:pt x="424" y="46"/>
                  </a:lnTo>
                  <a:lnTo>
                    <a:pt x="430" y="37"/>
                  </a:lnTo>
                  <a:lnTo>
                    <a:pt x="435" y="29"/>
                  </a:lnTo>
                  <a:lnTo>
                    <a:pt x="439" y="24"/>
                  </a:lnTo>
                  <a:lnTo>
                    <a:pt x="444" y="18"/>
                  </a:lnTo>
                  <a:lnTo>
                    <a:pt x="448" y="12"/>
                  </a:lnTo>
                  <a:lnTo>
                    <a:pt x="453" y="6"/>
                  </a:lnTo>
                  <a:lnTo>
                    <a:pt x="456" y="6"/>
                  </a:lnTo>
                  <a:lnTo>
                    <a:pt x="457" y="6"/>
                  </a:lnTo>
                  <a:lnTo>
                    <a:pt x="460" y="6"/>
                  </a:lnTo>
                  <a:lnTo>
                    <a:pt x="462" y="6"/>
                  </a:lnTo>
                  <a:lnTo>
                    <a:pt x="475" y="29"/>
                  </a:lnTo>
                  <a:lnTo>
                    <a:pt x="485" y="46"/>
                  </a:lnTo>
                  <a:lnTo>
                    <a:pt x="492" y="57"/>
                  </a:lnTo>
                  <a:lnTo>
                    <a:pt x="498" y="66"/>
                  </a:lnTo>
                  <a:lnTo>
                    <a:pt x="511" y="65"/>
                  </a:lnTo>
                  <a:lnTo>
                    <a:pt x="521" y="60"/>
                  </a:lnTo>
                  <a:lnTo>
                    <a:pt x="529" y="51"/>
                  </a:lnTo>
                  <a:lnTo>
                    <a:pt x="536" y="42"/>
                  </a:lnTo>
                  <a:lnTo>
                    <a:pt x="542" y="30"/>
                  </a:lnTo>
                  <a:lnTo>
                    <a:pt x="547" y="19"/>
                  </a:lnTo>
                  <a:lnTo>
                    <a:pt x="553" y="10"/>
                  </a:lnTo>
                  <a:lnTo>
                    <a:pt x="560" y="0"/>
                  </a:lnTo>
                  <a:lnTo>
                    <a:pt x="564" y="0"/>
                  </a:lnTo>
                  <a:lnTo>
                    <a:pt x="568" y="0"/>
                  </a:lnTo>
                  <a:lnTo>
                    <a:pt x="572" y="0"/>
                  </a:lnTo>
                  <a:lnTo>
                    <a:pt x="578" y="1"/>
                  </a:lnTo>
                  <a:lnTo>
                    <a:pt x="582" y="21"/>
                  </a:lnTo>
                  <a:lnTo>
                    <a:pt x="582" y="36"/>
                  </a:lnTo>
                  <a:lnTo>
                    <a:pt x="578" y="51"/>
                  </a:lnTo>
                  <a:lnTo>
                    <a:pt x="574" y="72"/>
                  </a:lnTo>
                  <a:lnTo>
                    <a:pt x="578" y="79"/>
                  </a:lnTo>
                  <a:lnTo>
                    <a:pt x="585" y="86"/>
                  </a:lnTo>
                  <a:lnTo>
                    <a:pt x="593" y="93"/>
                  </a:lnTo>
                  <a:lnTo>
                    <a:pt x="600" y="101"/>
                  </a:lnTo>
                  <a:lnTo>
                    <a:pt x="606" y="109"/>
                  </a:lnTo>
                  <a:lnTo>
                    <a:pt x="610" y="118"/>
                  </a:lnTo>
                  <a:lnTo>
                    <a:pt x="608" y="129"/>
                  </a:lnTo>
                  <a:lnTo>
                    <a:pt x="603" y="143"/>
                  </a:lnTo>
                  <a:lnTo>
                    <a:pt x="603" y="157"/>
                  </a:lnTo>
                  <a:lnTo>
                    <a:pt x="604" y="166"/>
                  </a:lnTo>
                  <a:lnTo>
                    <a:pt x="610" y="176"/>
                  </a:lnTo>
                  <a:lnTo>
                    <a:pt x="618" y="190"/>
                  </a:lnTo>
                  <a:lnTo>
                    <a:pt x="615" y="209"/>
                  </a:lnTo>
                  <a:lnTo>
                    <a:pt x="614" y="227"/>
                  </a:lnTo>
                  <a:lnTo>
                    <a:pt x="615" y="245"/>
                  </a:lnTo>
                  <a:lnTo>
                    <a:pt x="626" y="265"/>
                  </a:lnTo>
                  <a:lnTo>
                    <a:pt x="626" y="277"/>
                  </a:lnTo>
                  <a:lnTo>
                    <a:pt x="626" y="283"/>
                  </a:lnTo>
                  <a:lnTo>
                    <a:pt x="625" y="287"/>
                  </a:lnTo>
                  <a:lnTo>
                    <a:pt x="624" y="288"/>
                  </a:lnTo>
                  <a:lnTo>
                    <a:pt x="617" y="288"/>
                  </a:lnTo>
                  <a:lnTo>
                    <a:pt x="604" y="288"/>
                  </a:lnTo>
                  <a:lnTo>
                    <a:pt x="588" y="288"/>
                  </a:lnTo>
                  <a:lnTo>
                    <a:pt x="568" y="290"/>
                  </a:lnTo>
                  <a:lnTo>
                    <a:pt x="546" y="290"/>
                  </a:lnTo>
                  <a:lnTo>
                    <a:pt x="521" y="290"/>
                  </a:lnTo>
                  <a:lnTo>
                    <a:pt x="495" y="290"/>
                  </a:lnTo>
                  <a:lnTo>
                    <a:pt x="469" y="290"/>
                  </a:lnTo>
                  <a:lnTo>
                    <a:pt x="439" y="290"/>
                  </a:lnTo>
                  <a:lnTo>
                    <a:pt x="412" y="290"/>
                  </a:lnTo>
                  <a:lnTo>
                    <a:pt x="385" y="291"/>
                  </a:lnTo>
                  <a:lnTo>
                    <a:pt x="359" y="291"/>
                  </a:lnTo>
                  <a:lnTo>
                    <a:pt x="334" y="291"/>
                  </a:lnTo>
                  <a:lnTo>
                    <a:pt x="313" y="291"/>
                  </a:lnTo>
                  <a:lnTo>
                    <a:pt x="294" y="292"/>
                  </a:lnTo>
                  <a:lnTo>
                    <a:pt x="279" y="292"/>
                  </a:lnTo>
                  <a:lnTo>
                    <a:pt x="276" y="285"/>
                  </a:lnTo>
                  <a:lnTo>
                    <a:pt x="270" y="280"/>
                  </a:lnTo>
                  <a:lnTo>
                    <a:pt x="262" y="273"/>
                  </a:lnTo>
                  <a:lnTo>
                    <a:pt x="254" y="267"/>
                  </a:lnTo>
                  <a:lnTo>
                    <a:pt x="244" y="262"/>
                  </a:lnTo>
                  <a:lnTo>
                    <a:pt x="237" y="258"/>
                  </a:lnTo>
                  <a:lnTo>
                    <a:pt x="230" y="255"/>
                  </a:lnTo>
                  <a:lnTo>
                    <a:pt x="227" y="255"/>
                  </a:lnTo>
                  <a:lnTo>
                    <a:pt x="233" y="259"/>
                  </a:lnTo>
                  <a:lnTo>
                    <a:pt x="239" y="263"/>
                  </a:lnTo>
                  <a:lnTo>
                    <a:pt x="243" y="267"/>
                  </a:lnTo>
                  <a:lnTo>
                    <a:pt x="248" y="272"/>
                  </a:lnTo>
                  <a:lnTo>
                    <a:pt x="254" y="276"/>
                  </a:lnTo>
                  <a:lnTo>
                    <a:pt x="259" y="280"/>
                  </a:lnTo>
                  <a:lnTo>
                    <a:pt x="265" y="284"/>
                  </a:lnTo>
                  <a:lnTo>
                    <a:pt x="270" y="288"/>
                  </a:lnTo>
                  <a:lnTo>
                    <a:pt x="263" y="292"/>
                  </a:lnTo>
                  <a:lnTo>
                    <a:pt x="257" y="292"/>
                  </a:lnTo>
                  <a:lnTo>
                    <a:pt x="248" y="290"/>
                  </a:lnTo>
                  <a:lnTo>
                    <a:pt x="240" y="285"/>
                  </a:lnTo>
                  <a:lnTo>
                    <a:pt x="232" y="280"/>
                  </a:lnTo>
                  <a:lnTo>
                    <a:pt x="223" y="276"/>
                  </a:lnTo>
                  <a:lnTo>
                    <a:pt x="215" y="272"/>
                  </a:lnTo>
                  <a:lnTo>
                    <a:pt x="208" y="272"/>
                  </a:lnTo>
                  <a:lnTo>
                    <a:pt x="218" y="277"/>
                  </a:lnTo>
                  <a:lnTo>
                    <a:pt x="226" y="284"/>
                  </a:lnTo>
                  <a:lnTo>
                    <a:pt x="234" y="290"/>
                  </a:lnTo>
                  <a:lnTo>
                    <a:pt x="244" y="295"/>
                  </a:lnTo>
                  <a:lnTo>
                    <a:pt x="244" y="297"/>
                  </a:lnTo>
                  <a:lnTo>
                    <a:pt x="244" y="298"/>
                  </a:lnTo>
                  <a:lnTo>
                    <a:pt x="244" y="301"/>
                  </a:lnTo>
                  <a:lnTo>
                    <a:pt x="244" y="302"/>
                  </a:lnTo>
                  <a:lnTo>
                    <a:pt x="239" y="305"/>
                  </a:lnTo>
                  <a:lnTo>
                    <a:pt x="233" y="306"/>
                  </a:lnTo>
                  <a:lnTo>
                    <a:pt x="227" y="305"/>
                  </a:lnTo>
                  <a:lnTo>
                    <a:pt x="222" y="302"/>
                  </a:lnTo>
                  <a:lnTo>
                    <a:pt x="216" y="299"/>
                  </a:lnTo>
                  <a:lnTo>
                    <a:pt x="211" y="297"/>
                  </a:lnTo>
                  <a:lnTo>
                    <a:pt x="205" y="294"/>
                  </a:lnTo>
                  <a:lnTo>
                    <a:pt x="201" y="294"/>
                  </a:lnTo>
                  <a:lnTo>
                    <a:pt x="209" y="299"/>
                  </a:lnTo>
                  <a:lnTo>
                    <a:pt x="216" y="306"/>
                  </a:lnTo>
                  <a:lnTo>
                    <a:pt x="223" y="310"/>
                  </a:lnTo>
                  <a:lnTo>
                    <a:pt x="227" y="315"/>
                  </a:lnTo>
                  <a:lnTo>
                    <a:pt x="221" y="317"/>
                  </a:lnTo>
                  <a:lnTo>
                    <a:pt x="214" y="319"/>
                  </a:lnTo>
                  <a:lnTo>
                    <a:pt x="207" y="319"/>
                  </a:lnTo>
                  <a:lnTo>
                    <a:pt x="200" y="316"/>
                  </a:lnTo>
                  <a:lnTo>
                    <a:pt x="194" y="313"/>
                  </a:lnTo>
                  <a:lnTo>
                    <a:pt x="189" y="310"/>
                  </a:lnTo>
                  <a:lnTo>
                    <a:pt x="185" y="306"/>
                  </a:lnTo>
                  <a:lnTo>
                    <a:pt x="180" y="302"/>
                  </a:lnTo>
                  <a:lnTo>
                    <a:pt x="179" y="302"/>
                  </a:lnTo>
                  <a:lnTo>
                    <a:pt x="179" y="302"/>
                  </a:lnTo>
                  <a:lnTo>
                    <a:pt x="178" y="302"/>
                  </a:lnTo>
                  <a:lnTo>
                    <a:pt x="176" y="302"/>
                  </a:lnTo>
                  <a:lnTo>
                    <a:pt x="178" y="306"/>
                  </a:lnTo>
                  <a:lnTo>
                    <a:pt x="180" y="312"/>
                  </a:lnTo>
                  <a:lnTo>
                    <a:pt x="183" y="316"/>
                  </a:lnTo>
                  <a:lnTo>
                    <a:pt x="186" y="322"/>
                  </a:lnTo>
                  <a:lnTo>
                    <a:pt x="183" y="322"/>
                  </a:lnTo>
                  <a:lnTo>
                    <a:pt x="180" y="322"/>
                  </a:lnTo>
                  <a:lnTo>
                    <a:pt x="176" y="322"/>
                  </a:lnTo>
                  <a:lnTo>
                    <a:pt x="173" y="322"/>
                  </a:lnTo>
                  <a:close/>
                </a:path>
              </a:pathLst>
            </a:cu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38"/>
            <p:cNvSpPr>
              <a:spLocks/>
            </p:cNvSpPr>
            <p:nvPr/>
          </p:nvSpPr>
          <p:spPr bwMode="auto">
            <a:xfrm>
              <a:off x="6535738" y="1609725"/>
              <a:ext cx="200025" cy="209550"/>
            </a:xfrm>
            <a:custGeom>
              <a:avLst/>
              <a:gdLst>
                <a:gd name="T0" fmla="*/ 40 w 252"/>
                <a:gd name="T1" fmla="*/ 229 h 265"/>
                <a:gd name="T2" fmla="*/ 32 w 252"/>
                <a:gd name="T3" fmla="*/ 167 h 265"/>
                <a:gd name="T4" fmla="*/ 17 w 252"/>
                <a:gd name="T5" fmla="*/ 97 h 265"/>
                <a:gd name="T6" fmla="*/ 4 w 252"/>
                <a:gd name="T7" fmla="*/ 63 h 265"/>
                <a:gd name="T8" fmla="*/ 9 w 252"/>
                <a:gd name="T9" fmla="*/ 24 h 265"/>
                <a:gd name="T10" fmla="*/ 17 w 252"/>
                <a:gd name="T11" fmla="*/ 0 h 265"/>
                <a:gd name="T12" fmla="*/ 35 w 252"/>
                <a:gd name="T13" fmla="*/ 35 h 265"/>
                <a:gd name="T14" fmla="*/ 52 w 252"/>
                <a:gd name="T15" fmla="*/ 75 h 265"/>
                <a:gd name="T16" fmla="*/ 46 w 252"/>
                <a:gd name="T17" fmla="*/ 90 h 265"/>
                <a:gd name="T18" fmla="*/ 53 w 252"/>
                <a:gd name="T19" fmla="*/ 111 h 265"/>
                <a:gd name="T20" fmla="*/ 72 w 252"/>
                <a:gd name="T21" fmla="*/ 144 h 265"/>
                <a:gd name="T22" fmla="*/ 79 w 252"/>
                <a:gd name="T23" fmla="*/ 144 h 265"/>
                <a:gd name="T24" fmla="*/ 72 w 252"/>
                <a:gd name="T25" fmla="*/ 118 h 265"/>
                <a:gd name="T26" fmla="*/ 60 w 252"/>
                <a:gd name="T27" fmla="*/ 88 h 265"/>
                <a:gd name="T28" fmla="*/ 65 w 252"/>
                <a:gd name="T29" fmla="*/ 74 h 265"/>
                <a:gd name="T30" fmla="*/ 101 w 252"/>
                <a:gd name="T31" fmla="*/ 64 h 265"/>
                <a:gd name="T32" fmla="*/ 132 w 252"/>
                <a:gd name="T33" fmla="*/ 45 h 265"/>
                <a:gd name="T34" fmla="*/ 157 w 252"/>
                <a:gd name="T35" fmla="*/ 25 h 265"/>
                <a:gd name="T36" fmla="*/ 176 w 252"/>
                <a:gd name="T37" fmla="*/ 25 h 265"/>
                <a:gd name="T38" fmla="*/ 182 w 252"/>
                <a:gd name="T39" fmla="*/ 32 h 265"/>
                <a:gd name="T40" fmla="*/ 173 w 252"/>
                <a:gd name="T41" fmla="*/ 45 h 265"/>
                <a:gd name="T42" fmla="*/ 143 w 252"/>
                <a:gd name="T43" fmla="*/ 67 h 265"/>
                <a:gd name="T44" fmla="*/ 143 w 252"/>
                <a:gd name="T45" fmla="*/ 71 h 265"/>
                <a:gd name="T46" fmla="*/ 158 w 252"/>
                <a:gd name="T47" fmla="*/ 63 h 265"/>
                <a:gd name="T48" fmla="*/ 180 w 252"/>
                <a:gd name="T49" fmla="*/ 50 h 265"/>
                <a:gd name="T50" fmla="*/ 194 w 252"/>
                <a:gd name="T51" fmla="*/ 53 h 265"/>
                <a:gd name="T52" fmla="*/ 200 w 252"/>
                <a:gd name="T53" fmla="*/ 71 h 265"/>
                <a:gd name="T54" fmla="*/ 183 w 252"/>
                <a:gd name="T55" fmla="*/ 81 h 265"/>
                <a:gd name="T56" fmla="*/ 167 w 252"/>
                <a:gd name="T57" fmla="*/ 88 h 265"/>
                <a:gd name="T58" fmla="*/ 155 w 252"/>
                <a:gd name="T59" fmla="*/ 93 h 265"/>
                <a:gd name="T60" fmla="*/ 155 w 252"/>
                <a:gd name="T61" fmla="*/ 97 h 265"/>
                <a:gd name="T62" fmla="*/ 173 w 252"/>
                <a:gd name="T63" fmla="*/ 90 h 265"/>
                <a:gd name="T64" fmla="*/ 200 w 252"/>
                <a:gd name="T65" fmla="*/ 82 h 265"/>
                <a:gd name="T66" fmla="*/ 214 w 252"/>
                <a:gd name="T67" fmla="*/ 83 h 265"/>
                <a:gd name="T68" fmla="*/ 218 w 252"/>
                <a:gd name="T69" fmla="*/ 99 h 265"/>
                <a:gd name="T70" fmla="*/ 200 w 252"/>
                <a:gd name="T71" fmla="*/ 110 h 265"/>
                <a:gd name="T72" fmla="*/ 182 w 252"/>
                <a:gd name="T73" fmla="*/ 119 h 265"/>
                <a:gd name="T74" fmla="*/ 179 w 252"/>
                <a:gd name="T75" fmla="*/ 129 h 265"/>
                <a:gd name="T76" fmla="*/ 200 w 252"/>
                <a:gd name="T77" fmla="*/ 122 h 265"/>
                <a:gd name="T78" fmla="*/ 222 w 252"/>
                <a:gd name="T79" fmla="*/ 113 h 265"/>
                <a:gd name="T80" fmla="*/ 232 w 252"/>
                <a:gd name="T81" fmla="*/ 113 h 265"/>
                <a:gd name="T82" fmla="*/ 230 w 252"/>
                <a:gd name="T83" fmla="*/ 118 h 265"/>
                <a:gd name="T84" fmla="*/ 221 w 252"/>
                <a:gd name="T85" fmla="*/ 125 h 265"/>
                <a:gd name="T86" fmla="*/ 234 w 252"/>
                <a:gd name="T87" fmla="*/ 128 h 265"/>
                <a:gd name="T88" fmla="*/ 247 w 252"/>
                <a:gd name="T89" fmla="*/ 135 h 265"/>
                <a:gd name="T90" fmla="*/ 245 w 252"/>
                <a:gd name="T91" fmla="*/ 146 h 265"/>
                <a:gd name="T92" fmla="*/ 214 w 252"/>
                <a:gd name="T93" fmla="*/ 153 h 265"/>
                <a:gd name="T94" fmla="*/ 211 w 252"/>
                <a:gd name="T95" fmla="*/ 187 h 265"/>
                <a:gd name="T96" fmla="*/ 194 w 252"/>
                <a:gd name="T97" fmla="*/ 190 h 265"/>
                <a:gd name="T98" fmla="*/ 172 w 252"/>
                <a:gd name="T99" fmla="*/ 190 h 265"/>
                <a:gd name="T100" fmla="*/ 150 w 252"/>
                <a:gd name="T101" fmla="*/ 190 h 265"/>
                <a:gd name="T102" fmla="*/ 147 w 252"/>
                <a:gd name="T103" fmla="*/ 150 h 265"/>
                <a:gd name="T104" fmla="*/ 128 w 252"/>
                <a:gd name="T105" fmla="*/ 144 h 265"/>
                <a:gd name="T106" fmla="*/ 101 w 252"/>
                <a:gd name="T107" fmla="*/ 157 h 265"/>
                <a:gd name="T108" fmla="*/ 94 w 252"/>
                <a:gd name="T109" fmla="*/ 201 h 265"/>
                <a:gd name="T110" fmla="*/ 67 w 252"/>
                <a:gd name="T111" fmla="*/ 216 h 265"/>
                <a:gd name="T112" fmla="*/ 54 w 252"/>
                <a:gd name="T113" fmla="*/ 239 h 265"/>
                <a:gd name="T114" fmla="*/ 52 w 252"/>
                <a:gd name="T115" fmla="*/ 265 h 265"/>
                <a:gd name="T116" fmla="*/ 49 w 252"/>
                <a:gd name="T117" fmla="*/ 264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52" h="265">
                  <a:moveTo>
                    <a:pt x="49" y="264"/>
                  </a:moveTo>
                  <a:lnTo>
                    <a:pt x="40" y="247"/>
                  </a:lnTo>
                  <a:lnTo>
                    <a:pt x="40" y="229"/>
                  </a:lnTo>
                  <a:lnTo>
                    <a:pt x="42" y="211"/>
                  </a:lnTo>
                  <a:lnTo>
                    <a:pt x="43" y="194"/>
                  </a:lnTo>
                  <a:lnTo>
                    <a:pt x="32" y="167"/>
                  </a:lnTo>
                  <a:lnTo>
                    <a:pt x="32" y="143"/>
                  </a:lnTo>
                  <a:lnTo>
                    <a:pt x="32" y="121"/>
                  </a:lnTo>
                  <a:lnTo>
                    <a:pt x="17" y="97"/>
                  </a:lnTo>
                  <a:lnTo>
                    <a:pt x="3" y="85"/>
                  </a:lnTo>
                  <a:lnTo>
                    <a:pt x="0" y="75"/>
                  </a:lnTo>
                  <a:lnTo>
                    <a:pt x="4" y="63"/>
                  </a:lnTo>
                  <a:lnTo>
                    <a:pt x="11" y="49"/>
                  </a:lnTo>
                  <a:lnTo>
                    <a:pt x="10" y="36"/>
                  </a:lnTo>
                  <a:lnTo>
                    <a:pt x="9" y="24"/>
                  </a:lnTo>
                  <a:lnTo>
                    <a:pt x="6" y="11"/>
                  </a:lnTo>
                  <a:lnTo>
                    <a:pt x="6" y="3"/>
                  </a:lnTo>
                  <a:lnTo>
                    <a:pt x="17" y="0"/>
                  </a:lnTo>
                  <a:lnTo>
                    <a:pt x="25" y="7"/>
                  </a:lnTo>
                  <a:lnTo>
                    <a:pt x="31" y="20"/>
                  </a:lnTo>
                  <a:lnTo>
                    <a:pt x="35" y="35"/>
                  </a:lnTo>
                  <a:lnTo>
                    <a:pt x="43" y="56"/>
                  </a:lnTo>
                  <a:lnTo>
                    <a:pt x="49" y="68"/>
                  </a:lnTo>
                  <a:lnTo>
                    <a:pt x="52" y="75"/>
                  </a:lnTo>
                  <a:lnTo>
                    <a:pt x="53" y="78"/>
                  </a:lnTo>
                  <a:lnTo>
                    <a:pt x="49" y="83"/>
                  </a:lnTo>
                  <a:lnTo>
                    <a:pt x="46" y="90"/>
                  </a:lnTo>
                  <a:lnTo>
                    <a:pt x="43" y="97"/>
                  </a:lnTo>
                  <a:lnTo>
                    <a:pt x="43" y="106"/>
                  </a:lnTo>
                  <a:lnTo>
                    <a:pt x="53" y="111"/>
                  </a:lnTo>
                  <a:lnTo>
                    <a:pt x="60" y="119"/>
                  </a:lnTo>
                  <a:lnTo>
                    <a:pt x="67" y="131"/>
                  </a:lnTo>
                  <a:lnTo>
                    <a:pt x="72" y="144"/>
                  </a:lnTo>
                  <a:lnTo>
                    <a:pt x="75" y="144"/>
                  </a:lnTo>
                  <a:lnTo>
                    <a:pt x="76" y="144"/>
                  </a:lnTo>
                  <a:lnTo>
                    <a:pt x="79" y="144"/>
                  </a:lnTo>
                  <a:lnTo>
                    <a:pt x="81" y="144"/>
                  </a:lnTo>
                  <a:lnTo>
                    <a:pt x="81" y="132"/>
                  </a:lnTo>
                  <a:lnTo>
                    <a:pt x="72" y="118"/>
                  </a:lnTo>
                  <a:lnTo>
                    <a:pt x="63" y="104"/>
                  </a:lnTo>
                  <a:lnTo>
                    <a:pt x="57" y="92"/>
                  </a:lnTo>
                  <a:lnTo>
                    <a:pt x="60" y="88"/>
                  </a:lnTo>
                  <a:lnTo>
                    <a:pt x="61" y="83"/>
                  </a:lnTo>
                  <a:lnTo>
                    <a:pt x="64" y="79"/>
                  </a:lnTo>
                  <a:lnTo>
                    <a:pt x="65" y="74"/>
                  </a:lnTo>
                  <a:lnTo>
                    <a:pt x="78" y="71"/>
                  </a:lnTo>
                  <a:lnTo>
                    <a:pt x="90" y="68"/>
                  </a:lnTo>
                  <a:lnTo>
                    <a:pt x="101" y="64"/>
                  </a:lnTo>
                  <a:lnTo>
                    <a:pt x="112" y="58"/>
                  </a:lnTo>
                  <a:lnTo>
                    <a:pt x="122" y="53"/>
                  </a:lnTo>
                  <a:lnTo>
                    <a:pt x="132" y="45"/>
                  </a:lnTo>
                  <a:lnTo>
                    <a:pt x="142" y="36"/>
                  </a:lnTo>
                  <a:lnTo>
                    <a:pt x="151" y="25"/>
                  </a:lnTo>
                  <a:lnTo>
                    <a:pt x="157" y="25"/>
                  </a:lnTo>
                  <a:lnTo>
                    <a:pt x="164" y="25"/>
                  </a:lnTo>
                  <a:lnTo>
                    <a:pt x="169" y="25"/>
                  </a:lnTo>
                  <a:lnTo>
                    <a:pt x="176" y="25"/>
                  </a:lnTo>
                  <a:lnTo>
                    <a:pt x="178" y="28"/>
                  </a:lnTo>
                  <a:lnTo>
                    <a:pt x="179" y="29"/>
                  </a:lnTo>
                  <a:lnTo>
                    <a:pt x="182" y="32"/>
                  </a:lnTo>
                  <a:lnTo>
                    <a:pt x="183" y="35"/>
                  </a:lnTo>
                  <a:lnTo>
                    <a:pt x="179" y="40"/>
                  </a:lnTo>
                  <a:lnTo>
                    <a:pt x="173" y="45"/>
                  </a:lnTo>
                  <a:lnTo>
                    <a:pt x="162" y="53"/>
                  </a:lnTo>
                  <a:lnTo>
                    <a:pt x="143" y="65"/>
                  </a:lnTo>
                  <a:lnTo>
                    <a:pt x="143" y="67"/>
                  </a:lnTo>
                  <a:lnTo>
                    <a:pt x="143" y="68"/>
                  </a:lnTo>
                  <a:lnTo>
                    <a:pt x="143" y="70"/>
                  </a:lnTo>
                  <a:lnTo>
                    <a:pt x="143" y="71"/>
                  </a:lnTo>
                  <a:lnTo>
                    <a:pt x="147" y="70"/>
                  </a:lnTo>
                  <a:lnTo>
                    <a:pt x="151" y="65"/>
                  </a:lnTo>
                  <a:lnTo>
                    <a:pt x="158" y="63"/>
                  </a:lnTo>
                  <a:lnTo>
                    <a:pt x="165" y="57"/>
                  </a:lnTo>
                  <a:lnTo>
                    <a:pt x="173" y="54"/>
                  </a:lnTo>
                  <a:lnTo>
                    <a:pt x="180" y="50"/>
                  </a:lnTo>
                  <a:lnTo>
                    <a:pt x="186" y="49"/>
                  </a:lnTo>
                  <a:lnTo>
                    <a:pt x="191" y="49"/>
                  </a:lnTo>
                  <a:lnTo>
                    <a:pt x="194" y="53"/>
                  </a:lnTo>
                  <a:lnTo>
                    <a:pt x="197" y="57"/>
                  </a:lnTo>
                  <a:lnTo>
                    <a:pt x="198" y="64"/>
                  </a:lnTo>
                  <a:lnTo>
                    <a:pt x="200" y="71"/>
                  </a:lnTo>
                  <a:lnTo>
                    <a:pt x="194" y="75"/>
                  </a:lnTo>
                  <a:lnTo>
                    <a:pt x="189" y="78"/>
                  </a:lnTo>
                  <a:lnTo>
                    <a:pt x="183" y="81"/>
                  </a:lnTo>
                  <a:lnTo>
                    <a:pt x="178" y="83"/>
                  </a:lnTo>
                  <a:lnTo>
                    <a:pt x="172" y="86"/>
                  </a:lnTo>
                  <a:lnTo>
                    <a:pt x="167" y="88"/>
                  </a:lnTo>
                  <a:lnTo>
                    <a:pt x="161" y="90"/>
                  </a:lnTo>
                  <a:lnTo>
                    <a:pt x="155" y="92"/>
                  </a:lnTo>
                  <a:lnTo>
                    <a:pt x="155" y="93"/>
                  </a:lnTo>
                  <a:lnTo>
                    <a:pt x="155" y="95"/>
                  </a:lnTo>
                  <a:lnTo>
                    <a:pt x="155" y="96"/>
                  </a:lnTo>
                  <a:lnTo>
                    <a:pt x="155" y="97"/>
                  </a:lnTo>
                  <a:lnTo>
                    <a:pt x="160" y="96"/>
                  </a:lnTo>
                  <a:lnTo>
                    <a:pt x="165" y="93"/>
                  </a:lnTo>
                  <a:lnTo>
                    <a:pt x="173" y="90"/>
                  </a:lnTo>
                  <a:lnTo>
                    <a:pt x="182" y="86"/>
                  </a:lnTo>
                  <a:lnTo>
                    <a:pt x="191" y="83"/>
                  </a:lnTo>
                  <a:lnTo>
                    <a:pt x="200" y="82"/>
                  </a:lnTo>
                  <a:lnTo>
                    <a:pt x="207" y="81"/>
                  </a:lnTo>
                  <a:lnTo>
                    <a:pt x="211" y="81"/>
                  </a:lnTo>
                  <a:lnTo>
                    <a:pt x="214" y="83"/>
                  </a:lnTo>
                  <a:lnTo>
                    <a:pt x="215" y="88"/>
                  </a:lnTo>
                  <a:lnTo>
                    <a:pt x="218" y="92"/>
                  </a:lnTo>
                  <a:lnTo>
                    <a:pt x="218" y="99"/>
                  </a:lnTo>
                  <a:lnTo>
                    <a:pt x="212" y="103"/>
                  </a:lnTo>
                  <a:lnTo>
                    <a:pt x="205" y="107"/>
                  </a:lnTo>
                  <a:lnTo>
                    <a:pt x="200" y="110"/>
                  </a:lnTo>
                  <a:lnTo>
                    <a:pt x="193" y="114"/>
                  </a:lnTo>
                  <a:lnTo>
                    <a:pt x="187" y="117"/>
                  </a:lnTo>
                  <a:lnTo>
                    <a:pt x="182" y="119"/>
                  </a:lnTo>
                  <a:lnTo>
                    <a:pt x="176" y="124"/>
                  </a:lnTo>
                  <a:lnTo>
                    <a:pt x="172" y="129"/>
                  </a:lnTo>
                  <a:lnTo>
                    <a:pt x="179" y="129"/>
                  </a:lnTo>
                  <a:lnTo>
                    <a:pt x="186" y="128"/>
                  </a:lnTo>
                  <a:lnTo>
                    <a:pt x="193" y="125"/>
                  </a:lnTo>
                  <a:lnTo>
                    <a:pt x="200" y="122"/>
                  </a:lnTo>
                  <a:lnTo>
                    <a:pt x="207" y="119"/>
                  </a:lnTo>
                  <a:lnTo>
                    <a:pt x="215" y="115"/>
                  </a:lnTo>
                  <a:lnTo>
                    <a:pt x="222" y="113"/>
                  </a:lnTo>
                  <a:lnTo>
                    <a:pt x="229" y="110"/>
                  </a:lnTo>
                  <a:lnTo>
                    <a:pt x="230" y="111"/>
                  </a:lnTo>
                  <a:lnTo>
                    <a:pt x="232" y="113"/>
                  </a:lnTo>
                  <a:lnTo>
                    <a:pt x="233" y="114"/>
                  </a:lnTo>
                  <a:lnTo>
                    <a:pt x="234" y="115"/>
                  </a:lnTo>
                  <a:lnTo>
                    <a:pt x="230" y="118"/>
                  </a:lnTo>
                  <a:lnTo>
                    <a:pt x="227" y="119"/>
                  </a:lnTo>
                  <a:lnTo>
                    <a:pt x="223" y="122"/>
                  </a:lnTo>
                  <a:lnTo>
                    <a:pt x="221" y="125"/>
                  </a:lnTo>
                  <a:lnTo>
                    <a:pt x="223" y="126"/>
                  </a:lnTo>
                  <a:lnTo>
                    <a:pt x="229" y="128"/>
                  </a:lnTo>
                  <a:lnTo>
                    <a:pt x="234" y="128"/>
                  </a:lnTo>
                  <a:lnTo>
                    <a:pt x="241" y="128"/>
                  </a:lnTo>
                  <a:lnTo>
                    <a:pt x="244" y="132"/>
                  </a:lnTo>
                  <a:lnTo>
                    <a:pt x="247" y="135"/>
                  </a:lnTo>
                  <a:lnTo>
                    <a:pt x="250" y="139"/>
                  </a:lnTo>
                  <a:lnTo>
                    <a:pt x="252" y="143"/>
                  </a:lnTo>
                  <a:lnTo>
                    <a:pt x="245" y="146"/>
                  </a:lnTo>
                  <a:lnTo>
                    <a:pt x="234" y="147"/>
                  </a:lnTo>
                  <a:lnTo>
                    <a:pt x="223" y="149"/>
                  </a:lnTo>
                  <a:lnTo>
                    <a:pt x="214" y="153"/>
                  </a:lnTo>
                  <a:lnTo>
                    <a:pt x="212" y="172"/>
                  </a:lnTo>
                  <a:lnTo>
                    <a:pt x="212" y="182"/>
                  </a:lnTo>
                  <a:lnTo>
                    <a:pt x="211" y="187"/>
                  </a:lnTo>
                  <a:lnTo>
                    <a:pt x="209" y="192"/>
                  </a:lnTo>
                  <a:lnTo>
                    <a:pt x="203" y="192"/>
                  </a:lnTo>
                  <a:lnTo>
                    <a:pt x="194" y="190"/>
                  </a:lnTo>
                  <a:lnTo>
                    <a:pt x="187" y="190"/>
                  </a:lnTo>
                  <a:lnTo>
                    <a:pt x="180" y="190"/>
                  </a:lnTo>
                  <a:lnTo>
                    <a:pt x="172" y="190"/>
                  </a:lnTo>
                  <a:lnTo>
                    <a:pt x="165" y="190"/>
                  </a:lnTo>
                  <a:lnTo>
                    <a:pt x="157" y="190"/>
                  </a:lnTo>
                  <a:lnTo>
                    <a:pt x="150" y="190"/>
                  </a:lnTo>
                  <a:lnTo>
                    <a:pt x="148" y="168"/>
                  </a:lnTo>
                  <a:lnTo>
                    <a:pt x="148" y="157"/>
                  </a:lnTo>
                  <a:lnTo>
                    <a:pt x="147" y="150"/>
                  </a:lnTo>
                  <a:lnTo>
                    <a:pt x="146" y="144"/>
                  </a:lnTo>
                  <a:lnTo>
                    <a:pt x="136" y="144"/>
                  </a:lnTo>
                  <a:lnTo>
                    <a:pt x="128" y="144"/>
                  </a:lnTo>
                  <a:lnTo>
                    <a:pt x="118" y="144"/>
                  </a:lnTo>
                  <a:lnTo>
                    <a:pt x="108" y="144"/>
                  </a:lnTo>
                  <a:lnTo>
                    <a:pt x="101" y="157"/>
                  </a:lnTo>
                  <a:lnTo>
                    <a:pt x="97" y="171"/>
                  </a:lnTo>
                  <a:lnTo>
                    <a:pt x="96" y="186"/>
                  </a:lnTo>
                  <a:lnTo>
                    <a:pt x="94" y="201"/>
                  </a:lnTo>
                  <a:lnTo>
                    <a:pt x="83" y="207"/>
                  </a:lnTo>
                  <a:lnTo>
                    <a:pt x="74" y="212"/>
                  </a:lnTo>
                  <a:lnTo>
                    <a:pt x="67" y="216"/>
                  </a:lnTo>
                  <a:lnTo>
                    <a:pt x="61" y="222"/>
                  </a:lnTo>
                  <a:lnTo>
                    <a:pt x="57" y="229"/>
                  </a:lnTo>
                  <a:lnTo>
                    <a:pt x="54" y="239"/>
                  </a:lnTo>
                  <a:lnTo>
                    <a:pt x="53" y="250"/>
                  </a:lnTo>
                  <a:lnTo>
                    <a:pt x="53" y="264"/>
                  </a:lnTo>
                  <a:lnTo>
                    <a:pt x="52" y="265"/>
                  </a:lnTo>
                  <a:lnTo>
                    <a:pt x="50" y="265"/>
                  </a:lnTo>
                  <a:lnTo>
                    <a:pt x="50" y="265"/>
                  </a:lnTo>
                  <a:lnTo>
                    <a:pt x="49" y="264"/>
                  </a:lnTo>
                  <a:close/>
                </a:path>
              </a:pathLst>
            </a:cu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39"/>
            <p:cNvSpPr>
              <a:spLocks/>
            </p:cNvSpPr>
            <p:nvPr/>
          </p:nvSpPr>
          <p:spPr bwMode="auto">
            <a:xfrm>
              <a:off x="6894513" y="1481138"/>
              <a:ext cx="111125" cy="325438"/>
            </a:xfrm>
            <a:custGeom>
              <a:avLst/>
              <a:gdLst>
                <a:gd name="T0" fmla="*/ 23 w 140"/>
                <a:gd name="T1" fmla="*/ 410 h 410"/>
                <a:gd name="T2" fmla="*/ 18 w 140"/>
                <a:gd name="T3" fmla="*/ 395 h 410"/>
                <a:gd name="T4" fmla="*/ 11 w 140"/>
                <a:gd name="T5" fmla="*/ 378 h 410"/>
                <a:gd name="T6" fmla="*/ 5 w 140"/>
                <a:gd name="T7" fmla="*/ 363 h 410"/>
                <a:gd name="T8" fmla="*/ 0 w 140"/>
                <a:gd name="T9" fmla="*/ 348 h 410"/>
                <a:gd name="T10" fmla="*/ 5 w 140"/>
                <a:gd name="T11" fmla="*/ 306 h 410"/>
                <a:gd name="T12" fmla="*/ 15 w 140"/>
                <a:gd name="T13" fmla="*/ 261 h 410"/>
                <a:gd name="T14" fmla="*/ 29 w 140"/>
                <a:gd name="T15" fmla="*/ 215 h 410"/>
                <a:gd name="T16" fmla="*/ 47 w 140"/>
                <a:gd name="T17" fmla="*/ 168 h 410"/>
                <a:gd name="T18" fmla="*/ 66 w 140"/>
                <a:gd name="T19" fmla="*/ 122 h 410"/>
                <a:gd name="T20" fmla="*/ 87 w 140"/>
                <a:gd name="T21" fmla="*/ 79 h 410"/>
                <a:gd name="T22" fmla="*/ 108 w 140"/>
                <a:gd name="T23" fmla="*/ 38 h 410"/>
                <a:gd name="T24" fmla="*/ 127 w 140"/>
                <a:gd name="T25" fmla="*/ 0 h 410"/>
                <a:gd name="T26" fmla="*/ 130 w 140"/>
                <a:gd name="T27" fmla="*/ 0 h 410"/>
                <a:gd name="T28" fmla="*/ 134 w 140"/>
                <a:gd name="T29" fmla="*/ 0 h 410"/>
                <a:gd name="T30" fmla="*/ 137 w 140"/>
                <a:gd name="T31" fmla="*/ 0 h 410"/>
                <a:gd name="T32" fmla="*/ 140 w 140"/>
                <a:gd name="T33" fmla="*/ 1 h 410"/>
                <a:gd name="T34" fmla="*/ 131 w 140"/>
                <a:gd name="T35" fmla="*/ 36 h 410"/>
                <a:gd name="T36" fmla="*/ 125 w 140"/>
                <a:gd name="T37" fmla="*/ 71 h 410"/>
                <a:gd name="T38" fmla="*/ 118 w 140"/>
                <a:gd name="T39" fmla="*/ 107 h 410"/>
                <a:gd name="T40" fmla="*/ 109 w 140"/>
                <a:gd name="T41" fmla="*/ 141 h 410"/>
                <a:gd name="T42" fmla="*/ 102 w 140"/>
                <a:gd name="T43" fmla="*/ 178 h 410"/>
                <a:gd name="T44" fmla="*/ 95 w 140"/>
                <a:gd name="T45" fmla="*/ 214 h 410"/>
                <a:gd name="T46" fmla="*/ 89 w 140"/>
                <a:gd name="T47" fmla="*/ 250 h 410"/>
                <a:gd name="T48" fmla="*/ 82 w 140"/>
                <a:gd name="T49" fmla="*/ 286 h 410"/>
                <a:gd name="T50" fmla="*/ 79 w 140"/>
                <a:gd name="T51" fmla="*/ 308 h 410"/>
                <a:gd name="T52" fmla="*/ 77 w 140"/>
                <a:gd name="T53" fmla="*/ 322 h 410"/>
                <a:gd name="T54" fmla="*/ 76 w 140"/>
                <a:gd name="T55" fmla="*/ 329 h 410"/>
                <a:gd name="T56" fmla="*/ 73 w 140"/>
                <a:gd name="T57" fmla="*/ 337 h 410"/>
                <a:gd name="T58" fmla="*/ 68 w 140"/>
                <a:gd name="T59" fmla="*/ 345 h 410"/>
                <a:gd name="T60" fmla="*/ 62 w 140"/>
                <a:gd name="T61" fmla="*/ 355 h 410"/>
                <a:gd name="T62" fmla="*/ 55 w 140"/>
                <a:gd name="T63" fmla="*/ 366 h 410"/>
                <a:gd name="T64" fmla="*/ 50 w 140"/>
                <a:gd name="T65" fmla="*/ 377 h 410"/>
                <a:gd name="T66" fmla="*/ 44 w 140"/>
                <a:gd name="T67" fmla="*/ 388 h 410"/>
                <a:gd name="T68" fmla="*/ 37 w 140"/>
                <a:gd name="T69" fmla="*/ 398 h 410"/>
                <a:gd name="T70" fmla="*/ 30 w 140"/>
                <a:gd name="T71" fmla="*/ 405 h 410"/>
                <a:gd name="T72" fmla="*/ 23 w 140"/>
                <a:gd name="T73" fmla="*/ 41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0" h="410">
                  <a:moveTo>
                    <a:pt x="23" y="410"/>
                  </a:moveTo>
                  <a:lnTo>
                    <a:pt x="18" y="395"/>
                  </a:lnTo>
                  <a:lnTo>
                    <a:pt x="11" y="378"/>
                  </a:lnTo>
                  <a:lnTo>
                    <a:pt x="5" y="363"/>
                  </a:lnTo>
                  <a:lnTo>
                    <a:pt x="0" y="348"/>
                  </a:lnTo>
                  <a:lnTo>
                    <a:pt x="5" y="306"/>
                  </a:lnTo>
                  <a:lnTo>
                    <a:pt x="15" y="261"/>
                  </a:lnTo>
                  <a:lnTo>
                    <a:pt x="29" y="215"/>
                  </a:lnTo>
                  <a:lnTo>
                    <a:pt x="47" y="168"/>
                  </a:lnTo>
                  <a:lnTo>
                    <a:pt x="66" y="122"/>
                  </a:lnTo>
                  <a:lnTo>
                    <a:pt x="87" y="79"/>
                  </a:lnTo>
                  <a:lnTo>
                    <a:pt x="108" y="38"/>
                  </a:lnTo>
                  <a:lnTo>
                    <a:pt x="127" y="0"/>
                  </a:lnTo>
                  <a:lnTo>
                    <a:pt x="130" y="0"/>
                  </a:lnTo>
                  <a:lnTo>
                    <a:pt x="134" y="0"/>
                  </a:lnTo>
                  <a:lnTo>
                    <a:pt x="137" y="0"/>
                  </a:lnTo>
                  <a:lnTo>
                    <a:pt x="140" y="1"/>
                  </a:lnTo>
                  <a:lnTo>
                    <a:pt x="131" y="36"/>
                  </a:lnTo>
                  <a:lnTo>
                    <a:pt x="125" y="71"/>
                  </a:lnTo>
                  <a:lnTo>
                    <a:pt x="118" y="107"/>
                  </a:lnTo>
                  <a:lnTo>
                    <a:pt x="109" y="141"/>
                  </a:lnTo>
                  <a:lnTo>
                    <a:pt x="102" y="178"/>
                  </a:lnTo>
                  <a:lnTo>
                    <a:pt x="95" y="214"/>
                  </a:lnTo>
                  <a:lnTo>
                    <a:pt x="89" y="250"/>
                  </a:lnTo>
                  <a:lnTo>
                    <a:pt x="82" y="286"/>
                  </a:lnTo>
                  <a:lnTo>
                    <a:pt x="79" y="308"/>
                  </a:lnTo>
                  <a:lnTo>
                    <a:pt x="77" y="322"/>
                  </a:lnTo>
                  <a:lnTo>
                    <a:pt x="76" y="329"/>
                  </a:lnTo>
                  <a:lnTo>
                    <a:pt x="73" y="337"/>
                  </a:lnTo>
                  <a:lnTo>
                    <a:pt x="68" y="345"/>
                  </a:lnTo>
                  <a:lnTo>
                    <a:pt x="62" y="355"/>
                  </a:lnTo>
                  <a:lnTo>
                    <a:pt x="55" y="366"/>
                  </a:lnTo>
                  <a:lnTo>
                    <a:pt x="50" y="377"/>
                  </a:lnTo>
                  <a:lnTo>
                    <a:pt x="44" y="388"/>
                  </a:lnTo>
                  <a:lnTo>
                    <a:pt x="37" y="398"/>
                  </a:lnTo>
                  <a:lnTo>
                    <a:pt x="30" y="405"/>
                  </a:lnTo>
                  <a:lnTo>
                    <a:pt x="23" y="410"/>
                  </a:lnTo>
                  <a:close/>
                </a:path>
              </a:pathLst>
            </a:custGeom>
            <a:solidFill>
              <a:srgbClr val="FF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0"/>
            <p:cNvSpPr>
              <a:spLocks/>
            </p:cNvSpPr>
            <p:nvPr/>
          </p:nvSpPr>
          <p:spPr bwMode="auto">
            <a:xfrm>
              <a:off x="7472363" y="1671638"/>
              <a:ext cx="100013" cy="107950"/>
            </a:xfrm>
            <a:custGeom>
              <a:avLst/>
              <a:gdLst>
                <a:gd name="T0" fmla="*/ 95 w 126"/>
                <a:gd name="T1" fmla="*/ 136 h 136"/>
                <a:gd name="T2" fmla="*/ 73 w 126"/>
                <a:gd name="T3" fmla="*/ 126 h 136"/>
                <a:gd name="T4" fmla="*/ 52 w 126"/>
                <a:gd name="T5" fmla="*/ 114 h 136"/>
                <a:gd name="T6" fmla="*/ 31 w 126"/>
                <a:gd name="T7" fmla="*/ 98 h 136"/>
                <a:gd name="T8" fmla="*/ 15 w 126"/>
                <a:gd name="T9" fmla="*/ 82 h 136"/>
                <a:gd name="T10" fmla="*/ 4 w 126"/>
                <a:gd name="T11" fmla="*/ 62 h 136"/>
                <a:gd name="T12" fmla="*/ 0 w 126"/>
                <a:gd name="T13" fmla="*/ 43 h 136"/>
                <a:gd name="T14" fmla="*/ 5 w 126"/>
                <a:gd name="T15" fmla="*/ 22 h 136"/>
                <a:gd name="T16" fmla="*/ 20 w 126"/>
                <a:gd name="T17" fmla="*/ 0 h 136"/>
                <a:gd name="T18" fmla="*/ 22 w 126"/>
                <a:gd name="T19" fmla="*/ 0 h 136"/>
                <a:gd name="T20" fmla="*/ 24 w 126"/>
                <a:gd name="T21" fmla="*/ 0 h 136"/>
                <a:gd name="T22" fmla="*/ 26 w 126"/>
                <a:gd name="T23" fmla="*/ 0 h 136"/>
                <a:gd name="T24" fmla="*/ 27 w 126"/>
                <a:gd name="T25" fmla="*/ 0 h 136"/>
                <a:gd name="T26" fmla="*/ 36 w 126"/>
                <a:gd name="T27" fmla="*/ 14 h 136"/>
                <a:gd name="T28" fmla="*/ 45 w 126"/>
                <a:gd name="T29" fmla="*/ 25 h 136"/>
                <a:gd name="T30" fmla="*/ 55 w 126"/>
                <a:gd name="T31" fmla="*/ 36 h 136"/>
                <a:gd name="T32" fmla="*/ 66 w 126"/>
                <a:gd name="T33" fmla="*/ 47 h 136"/>
                <a:gd name="T34" fmla="*/ 79 w 126"/>
                <a:gd name="T35" fmla="*/ 55 h 136"/>
                <a:gd name="T36" fmla="*/ 92 w 126"/>
                <a:gd name="T37" fmla="*/ 64 h 136"/>
                <a:gd name="T38" fmla="*/ 109 w 126"/>
                <a:gd name="T39" fmla="*/ 71 h 136"/>
                <a:gd name="T40" fmla="*/ 126 w 126"/>
                <a:gd name="T41" fmla="*/ 77 h 136"/>
                <a:gd name="T42" fmla="*/ 123 w 126"/>
                <a:gd name="T43" fmla="*/ 87 h 136"/>
                <a:gd name="T44" fmla="*/ 116 w 126"/>
                <a:gd name="T45" fmla="*/ 96 h 136"/>
                <a:gd name="T46" fmla="*/ 108 w 126"/>
                <a:gd name="T47" fmla="*/ 102 h 136"/>
                <a:gd name="T48" fmla="*/ 98 w 126"/>
                <a:gd name="T49" fmla="*/ 108 h 136"/>
                <a:gd name="T50" fmla="*/ 99 w 126"/>
                <a:gd name="T51" fmla="*/ 114 h 136"/>
                <a:gd name="T52" fmla="*/ 103 w 126"/>
                <a:gd name="T53" fmla="*/ 119 h 136"/>
                <a:gd name="T54" fmla="*/ 108 w 126"/>
                <a:gd name="T55" fmla="*/ 127 h 136"/>
                <a:gd name="T56" fmla="*/ 108 w 126"/>
                <a:gd name="T57" fmla="*/ 136 h 136"/>
                <a:gd name="T58" fmla="*/ 105 w 126"/>
                <a:gd name="T59" fmla="*/ 136 h 136"/>
                <a:gd name="T60" fmla="*/ 101 w 126"/>
                <a:gd name="T61" fmla="*/ 136 h 136"/>
                <a:gd name="T62" fmla="*/ 98 w 126"/>
                <a:gd name="T63" fmla="*/ 136 h 136"/>
                <a:gd name="T64" fmla="*/ 95 w 126"/>
                <a:gd name="T65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6" h="136">
                  <a:moveTo>
                    <a:pt x="95" y="136"/>
                  </a:moveTo>
                  <a:lnTo>
                    <a:pt x="73" y="126"/>
                  </a:lnTo>
                  <a:lnTo>
                    <a:pt x="52" y="114"/>
                  </a:lnTo>
                  <a:lnTo>
                    <a:pt x="31" y="98"/>
                  </a:lnTo>
                  <a:lnTo>
                    <a:pt x="15" y="82"/>
                  </a:lnTo>
                  <a:lnTo>
                    <a:pt x="4" y="62"/>
                  </a:lnTo>
                  <a:lnTo>
                    <a:pt x="0" y="43"/>
                  </a:lnTo>
                  <a:lnTo>
                    <a:pt x="5" y="22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7" y="0"/>
                  </a:lnTo>
                  <a:lnTo>
                    <a:pt x="36" y="14"/>
                  </a:lnTo>
                  <a:lnTo>
                    <a:pt x="45" y="25"/>
                  </a:lnTo>
                  <a:lnTo>
                    <a:pt x="55" y="36"/>
                  </a:lnTo>
                  <a:lnTo>
                    <a:pt x="66" y="47"/>
                  </a:lnTo>
                  <a:lnTo>
                    <a:pt x="79" y="55"/>
                  </a:lnTo>
                  <a:lnTo>
                    <a:pt x="92" y="64"/>
                  </a:lnTo>
                  <a:lnTo>
                    <a:pt x="109" y="71"/>
                  </a:lnTo>
                  <a:lnTo>
                    <a:pt x="126" y="77"/>
                  </a:lnTo>
                  <a:lnTo>
                    <a:pt x="123" y="87"/>
                  </a:lnTo>
                  <a:lnTo>
                    <a:pt x="116" y="96"/>
                  </a:lnTo>
                  <a:lnTo>
                    <a:pt x="108" y="102"/>
                  </a:lnTo>
                  <a:lnTo>
                    <a:pt x="98" y="108"/>
                  </a:lnTo>
                  <a:lnTo>
                    <a:pt x="99" y="114"/>
                  </a:lnTo>
                  <a:lnTo>
                    <a:pt x="103" y="119"/>
                  </a:lnTo>
                  <a:lnTo>
                    <a:pt x="108" y="127"/>
                  </a:lnTo>
                  <a:lnTo>
                    <a:pt x="108" y="136"/>
                  </a:lnTo>
                  <a:lnTo>
                    <a:pt x="105" y="136"/>
                  </a:lnTo>
                  <a:lnTo>
                    <a:pt x="101" y="136"/>
                  </a:lnTo>
                  <a:lnTo>
                    <a:pt x="98" y="136"/>
                  </a:lnTo>
                  <a:lnTo>
                    <a:pt x="95" y="136"/>
                  </a:lnTo>
                  <a:close/>
                </a:path>
              </a:pathLst>
            </a:custGeom>
            <a:solidFill>
              <a:srgbClr val="F2D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41"/>
            <p:cNvSpPr>
              <a:spLocks/>
            </p:cNvSpPr>
            <p:nvPr/>
          </p:nvSpPr>
          <p:spPr bwMode="auto">
            <a:xfrm>
              <a:off x="6738938" y="1743075"/>
              <a:ext cx="14288" cy="33338"/>
            </a:xfrm>
            <a:custGeom>
              <a:avLst/>
              <a:gdLst>
                <a:gd name="T0" fmla="*/ 1 w 16"/>
                <a:gd name="T1" fmla="*/ 42 h 42"/>
                <a:gd name="T2" fmla="*/ 0 w 16"/>
                <a:gd name="T3" fmla="*/ 26 h 42"/>
                <a:gd name="T4" fmla="*/ 0 w 16"/>
                <a:gd name="T5" fmla="*/ 17 h 42"/>
                <a:gd name="T6" fmla="*/ 1 w 16"/>
                <a:gd name="T7" fmla="*/ 10 h 42"/>
                <a:gd name="T8" fmla="*/ 2 w 16"/>
                <a:gd name="T9" fmla="*/ 0 h 42"/>
                <a:gd name="T10" fmla="*/ 4 w 16"/>
                <a:gd name="T11" fmla="*/ 0 h 42"/>
                <a:gd name="T12" fmla="*/ 5 w 16"/>
                <a:gd name="T13" fmla="*/ 0 h 42"/>
                <a:gd name="T14" fmla="*/ 6 w 16"/>
                <a:gd name="T15" fmla="*/ 1 h 42"/>
                <a:gd name="T16" fmla="*/ 8 w 16"/>
                <a:gd name="T17" fmla="*/ 1 h 42"/>
                <a:gd name="T18" fmla="*/ 12 w 16"/>
                <a:gd name="T19" fmla="*/ 10 h 42"/>
                <a:gd name="T20" fmla="*/ 15 w 16"/>
                <a:gd name="T21" fmla="*/ 18 h 42"/>
                <a:gd name="T22" fmla="*/ 16 w 16"/>
                <a:gd name="T23" fmla="*/ 28 h 42"/>
                <a:gd name="T24" fmla="*/ 16 w 16"/>
                <a:gd name="T25" fmla="*/ 39 h 42"/>
                <a:gd name="T26" fmla="*/ 12 w 16"/>
                <a:gd name="T27" fmla="*/ 40 h 42"/>
                <a:gd name="T28" fmla="*/ 9 w 16"/>
                <a:gd name="T29" fmla="*/ 40 h 42"/>
                <a:gd name="T30" fmla="*/ 5 w 16"/>
                <a:gd name="T31" fmla="*/ 40 h 42"/>
                <a:gd name="T32" fmla="*/ 1 w 16"/>
                <a:gd name="T3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" h="42">
                  <a:moveTo>
                    <a:pt x="1" y="42"/>
                  </a:moveTo>
                  <a:lnTo>
                    <a:pt x="0" y="26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2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1"/>
                  </a:lnTo>
                  <a:lnTo>
                    <a:pt x="8" y="1"/>
                  </a:lnTo>
                  <a:lnTo>
                    <a:pt x="12" y="10"/>
                  </a:lnTo>
                  <a:lnTo>
                    <a:pt x="15" y="18"/>
                  </a:lnTo>
                  <a:lnTo>
                    <a:pt x="16" y="28"/>
                  </a:lnTo>
                  <a:lnTo>
                    <a:pt x="16" y="39"/>
                  </a:lnTo>
                  <a:lnTo>
                    <a:pt x="12" y="40"/>
                  </a:lnTo>
                  <a:lnTo>
                    <a:pt x="9" y="40"/>
                  </a:lnTo>
                  <a:lnTo>
                    <a:pt x="5" y="40"/>
                  </a:lnTo>
                  <a:lnTo>
                    <a:pt x="1" y="42"/>
                  </a:lnTo>
                  <a:close/>
                </a:path>
              </a:pathLst>
            </a:custGeom>
            <a:solidFill>
              <a:srgbClr val="CC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42"/>
            <p:cNvSpPr>
              <a:spLocks/>
            </p:cNvSpPr>
            <p:nvPr/>
          </p:nvSpPr>
          <p:spPr bwMode="auto">
            <a:xfrm>
              <a:off x="6062663" y="1593850"/>
              <a:ext cx="76200" cy="73025"/>
            </a:xfrm>
            <a:custGeom>
              <a:avLst/>
              <a:gdLst>
                <a:gd name="T0" fmla="*/ 15 w 97"/>
                <a:gd name="T1" fmla="*/ 91 h 91"/>
                <a:gd name="T2" fmla="*/ 10 w 97"/>
                <a:gd name="T3" fmla="*/ 77 h 91"/>
                <a:gd name="T4" fmla="*/ 6 w 97"/>
                <a:gd name="T5" fmla="*/ 65 h 91"/>
                <a:gd name="T6" fmla="*/ 2 w 97"/>
                <a:gd name="T7" fmla="*/ 54 h 91"/>
                <a:gd name="T8" fmla="*/ 0 w 97"/>
                <a:gd name="T9" fmla="*/ 43 h 91"/>
                <a:gd name="T10" fmla="*/ 9 w 97"/>
                <a:gd name="T11" fmla="*/ 35 h 91"/>
                <a:gd name="T12" fmla="*/ 18 w 97"/>
                <a:gd name="T13" fmla="*/ 28 h 91"/>
                <a:gd name="T14" fmla="*/ 28 w 97"/>
                <a:gd name="T15" fmla="*/ 22 h 91"/>
                <a:gd name="T16" fmla="*/ 38 w 97"/>
                <a:gd name="T17" fmla="*/ 16 h 91"/>
                <a:gd name="T18" fmla="*/ 47 w 97"/>
                <a:gd name="T19" fmla="*/ 12 h 91"/>
                <a:gd name="T20" fmla="*/ 58 w 97"/>
                <a:gd name="T21" fmla="*/ 8 h 91"/>
                <a:gd name="T22" fmla="*/ 69 w 97"/>
                <a:gd name="T23" fmla="*/ 4 h 91"/>
                <a:gd name="T24" fmla="*/ 82 w 97"/>
                <a:gd name="T25" fmla="*/ 0 h 91"/>
                <a:gd name="T26" fmla="*/ 83 w 97"/>
                <a:gd name="T27" fmla="*/ 10 h 91"/>
                <a:gd name="T28" fmla="*/ 87 w 97"/>
                <a:gd name="T29" fmla="*/ 21 h 91"/>
                <a:gd name="T30" fmla="*/ 92 w 97"/>
                <a:gd name="T31" fmla="*/ 32 h 91"/>
                <a:gd name="T32" fmla="*/ 97 w 97"/>
                <a:gd name="T33" fmla="*/ 46 h 91"/>
                <a:gd name="T34" fmla="*/ 90 w 97"/>
                <a:gd name="T35" fmla="*/ 50 h 91"/>
                <a:gd name="T36" fmla="*/ 83 w 97"/>
                <a:gd name="T37" fmla="*/ 53 h 91"/>
                <a:gd name="T38" fmla="*/ 75 w 97"/>
                <a:gd name="T39" fmla="*/ 57 h 91"/>
                <a:gd name="T40" fmla="*/ 68 w 97"/>
                <a:gd name="T41" fmla="*/ 59 h 91"/>
                <a:gd name="T42" fmla="*/ 61 w 97"/>
                <a:gd name="T43" fmla="*/ 62 h 91"/>
                <a:gd name="T44" fmla="*/ 54 w 97"/>
                <a:gd name="T45" fmla="*/ 66 h 91"/>
                <a:gd name="T46" fmla="*/ 47 w 97"/>
                <a:gd name="T47" fmla="*/ 69 h 91"/>
                <a:gd name="T48" fmla="*/ 40 w 97"/>
                <a:gd name="T49" fmla="*/ 73 h 91"/>
                <a:gd name="T50" fmla="*/ 33 w 97"/>
                <a:gd name="T51" fmla="*/ 79 h 91"/>
                <a:gd name="T52" fmla="*/ 28 w 97"/>
                <a:gd name="T53" fmla="*/ 84 h 91"/>
                <a:gd name="T54" fmla="*/ 21 w 97"/>
                <a:gd name="T55" fmla="*/ 89 h 91"/>
                <a:gd name="T56" fmla="*/ 15 w 97"/>
                <a:gd name="T57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7" h="91">
                  <a:moveTo>
                    <a:pt x="15" y="91"/>
                  </a:moveTo>
                  <a:lnTo>
                    <a:pt x="10" y="77"/>
                  </a:lnTo>
                  <a:lnTo>
                    <a:pt x="6" y="65"/>
                  </a:lnTo>
                  <a:lnTo>
                    <a:pt x="2" y="54"/>
                  </a:lnTo>
                  <a:lnTo>
                    <a:pt x="0" y="43"/>
                  </a:lnTo>
                  <a:lnTo>
                    <a:pt x="9" y="35"/>
                  </a:lnTo>
                  <a:lnTo>
                    <a:pt x="18" y="28"/>
                  </a:lnTo>
                  <a:lnTo>
                    <a:pt x="28" y="22"/>
                  </a:lnTo>
                  <a:lnTo>
                    <a:pt x="38" y="16"/>
                  </a:lnTo>
                  <a:lnTo>
                    <a:pt x="47" y="12"/>
                  </a:lnTo>
                  <a:lnTo>
                    <a:pt x="58" y="8"/>
                  </a:lnTo>
                  <a:lnTo>
                    <a:pt x="69" y="4"/>
                  </a:lnTo>
                  <a:lnTo>
                    <a:pt x="82" y="0"/>
                  </a:lnTo>
                  <a:lnTo>
                    <a:pt x="83" y="10"/>
                  </a:lnTo>
                  <a:lnTo>
                    <a:pt x="87" y="21"/>
                  </a:lnTo>
                  <a:lnTo>
                    <a:pt x="92" y="32"/>
                  </a:lnTo>
                  <a:lnTo>
                    <a:pt x="97" y="46"/>
                  </a:lnTo>
                  <a:lnTo>
                    <a:pt x="90" y="50"/>
                  </a:lnTo>
                  <a:lnTo>
                    <a:pt x="83" y="53"/>
                  </a:lnTo>
                  <a:lnTo>
                    <a:pt x="75" y="57"/>
                  </a:lnTo>
                  <a:lnTo>
                    <a:pt x="68" y="59"/>
                  </a:lnTo>
                  <a:lnTo>
                    <a:pt x="61" y="62"/>
                  </a:lnTo>
                  <a:lnTo>
                    <a:pt x="54" y="66"/>
                  </a:lnTo>
                  <a:lnTo>
                    <a:pt x="47" y="69"/>
                  </a:lnTo>
                  <a:lnTo>
                    <a:pt x="40" y="73"/>
                  </a:lnTo>
                  <a:lnTo>
                    <a:pt x="33" y="79"/>
                  </a:lnTo>
                  <a:lnTo>
                    <a:pt x="28" y="84"/>
                  </a:lnTo>
                  <a:lnTo>
                    <a:pt x="21" y="89"/>
                  </a:lnTo>
                  <a:lnTo>
                    <a:pt x="15" y="91"/>
                  </a:lnTo>
                  <a:close/>
                </a:path>
              </a:pathLst>
            </a:cu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43"/>
            <p:cNvSpPr>
              <a:spLocks/>
            </p:cNvSpPr>
            <p:nvPr/>
          </p:nvSpPr>
          <p:spPr bwMode="auto">
            <a:xfrm>
              <a:off x="6445250" y="1593850"/>
              <a:ext cx="53975" cy="66675"/>
            </a:xfrm>
            <a:custGeom>
              <a:avLst/>
              <a:gdLst>
                <a:gd name="T0" fmla="*/ 32 w 70"/>
                <a:gd name="T1" fmla="*/ 83 h 83"/>
                <a:gd name="T2" fmla="*/ 24 w 70"/>
                <a:gd name="T3" fmla="*/ 69 h 83"/>
                <a:gd name="T4" fmla="*/ 13 w 70"/>
                <a:gd name="T5" fmla="*/ 53 h 83"/>
                <a:gd name="T6" fmla="*/ 3 w 70"/>
                <a:gd name="T7" fmla="*/ 36 h 83"/>
                <a:gd name="T8" fmla="*/ 0 w 70"/>
                <a:gd name="T9" fmla="*/ 25 h 83"/>
                <a:gd name="T10" fmla="*/ 6 w 70"/>
                <a:gd name="T11" fmla="*/ 22 h 83"/>
                <a:gd name="T12" fmla="*/ 11 w 70"/>
                <a:gd name="T13" fmla="*/ 18 h 83"/>
                <a:gd name="T14" fmla="*/ 17 w 70"/>
                <a:gd name="T15" fmla="*/ 14 h 83"/>
                <a:gd name="T16" fmla="*/ 22 w 70"/>
                <a:gd name="T17" fmla="*/ 10 h 83"/>
                <a:gd name="T18" fmla="*/ 29 w 70"/>
                <a:gd name="T19" fmla="*/ 5 h 83"/>
                <a:gd name="T20" fmla="*/ 35 w 70"/>
                <a:gd name="T21" fmla="*/ 1 h 83"/>
                <a:gd name="T22" fmla="*/ 40 w 70"/>
                <a:gd name="T23" fmla="*/ 0 h 83"/>
                <a:gd name="T24" fmla="*/ 45 w 70"/>
                <a:gd name="T25" fmla="*/ 0 h 83"/>
                <a:gd name="T26" fmla="*/ 49 w 70"/>
                <a:gd name="T27" fmla="*/ 8 h 83"/>
                <a:gd name="T28" fmla="*/ 53 w 70"/>
                <a:gd name="T29" fmla="*/ 14 h 83"/>
                <a:gd name="T30" fmla="*/ 60 w 70"/>
                <a:gd name="T31" fmla="*/ 21 h 83"/>
                <a:gd name="T32" fmla="*/ 70 w 70"/>
                <a:gd name="T33" fmla="*/ 29 h 83"/>
                <a:gd name="T34" fmla="*/ 67 w 70"/>
                <a:gd name="T35" fmla="*/ 43 h 83"/>
                <a:gd name="T36" fmla="*/ 57 w 70"/>
                <a:gd name="T37" fmla="*/ 61 h 83"/>
                <a:gd name="T38" fmla="*/ 46 w 70"/>
                <a:gd name="T39" fmla="*/ 76 h 83"/>
                <a:gd name="T40" fmla="*/ 32 w 70"/>
                <a:gd name="T41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0" h="83">
                  <a:moveTo>
                    <a:pt x="32" y="83"/>
                  </a:moveTo>
                  <a:lnTo>
                    <a:pt x="24" y="69"/>
                  </a:lnTo>
                  <a:lnTo>
                    <a:pt x="13" y="53"/>
                  </a:lnTo>
                  <a:lnTo>
                    <a:pt x="3" y="36"/>
                  </a:lnTo>
                  <a:lnTo>
                    <a:pt x="0" y="25"/>
                  </a:lnTo>
                  <a:lnTo>
                    <a:pt x="6" y="22"/>
                  </a:lnTo>
                  <a:lnTo>
                    <a:pt x="11" y="18"/>
                  </a:lnTo>
                  <a:lnTo>
                    <a:pt x="17" y="14"/>
                  </a:lnTo>
                  <a:lnTo>
                    <a:pt x="22" y="10"/>
                  </a:lnTo>
                  <a:lnTo>
                    <a:pt x="29" y="5"/>
                  </a:lnTo>
                  <a:lnTo>
                    <a:pt x="35" y="1"/>
                  </a:lnTo>
                  <a:lnTo>
                    <a:pt x="40" y="0"/>
                  </a:lnTo>
                  <a:lnTo>
                    <a:pt x="45" y="0"/>
                  </a:lnTo>
                  <a:lnTo>
                    <a:pt x="49" y="8"/>
                  </a:lnTo>
                  <a:lnTo>
                    <a:pt x="53" y="14"/>
                  </a:lnTo>
                  <a:lnTo>
                    <a:pt x="60" y="21"/>
                  </a:lnTo>
                  <a:lnTo>
                    <a:pt x="70" y="29"/>
                  </a:lnTo>
                  <a:lnTo>
                    <a:pt x="67" y="43"/>
                  </a:lnTo>
                  <a:lnTo>
                    <a:pt x="57" y="61"/>
                  </a:lnTo>
                  <a:lnTo>
                    <a:pt x="46" y="76"/>
                  </a:lnTo>
                  <a:lnTo>
                    <a:pt x="32" y="83"/>
                  </a:lnTo>
                  <a:close/>
                </a:path>
              </a:pathLst>
            </a:cu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44"/>
            <p:cNvSpPr>
              <a:spLocks/>
            </p:cNvSpPr>
            <p:nvPr/>
          </p:nvSpPr>
          <p:spPr bwMode="auto">
            <a:xfrm>
              <a:off x="6570663" y="1568450"/>
              <a:ext cx="79375" cy="88900"/>
            </a:xfrm>
            <a:custGeom>
              <a:avLst/>
              <a:gdLst>
                <a:gd name="T0" fmla="*/ 15 w 101"/>
                <a:gd name="T1" fmla="*/ 111 h 111"/>
                <a:gd name="T2" fmla="*/ 7 w 101"/>
                <a:gd name="T3" fmla="*/ 96 h 111"/>
                <a:gd name="T4" fmla="*/ 3 w 101"/>
                <a:gd name="T5" fmla="*/ 83 h 111"/>
                <a:gd name="T6" fmla="*/ 2 w 101"/>
                <a:gd name="T7" fmla="*/ 69 h 111"/>
                <a:gd name="T8" fmla="*/ 0 w 101"/>
                <a:gd name="T9" fmla="*/ 57 h 111"/>
                <a:gd name="T10" fmla="*/ 10 w 101"/>
                <a:gd name="T11" fmla="*/ 54 h 111"/>
                <a:gd name="T12" fmla="*/ 20 w 101"/>
                <a:gd name="T13" fmla="*/ 50 h 111"/>
                <a:gd name="T14" fmla="*/ 28 w 101"/>
                <a:gd name="T15" fmla="*/ 44 h 111"/>
                <a:gd name="T16" fmla="*/ 36 w 101"/>
                <a:gd name="T17" fmla="*/ 36 h 111"/>
                <a:gd name="T18" fmla="*/ 42 w 101"/>
                <a:gd name="T19" fmla="*/ 28 h 111"/>
                <a:gd name="T20" fmla="*/ 49 w 101"/>
                <a:gd name="T21" fmla="*/ 19 h 111"/>
                <a:gd name="T22" fmla="*/ 53 w 101"/>
                <a:gd name="T23" fmla="*/ 10 h 111"/>
                <a:gd name="T24" fmla="*/ 58 w 101"/>
                <a:gd name="T25" fmla="*/ 1 h 111"/>
                <a:gd name="T26" fmla="*/ 64 w 101"/>
                <a:gd name="T27" fmla="*/ 1 h 111"/>
                <a:gd name="T28" fmla="*/ 68 w 101"/>
                <a:gd name="T29" fmla="*/ 0 h 111"/>
                <a:gd name="T30" fmla="*/ 74 w 101"/>
                <a:gd name="T31" fmla="*/ 1 h 111"/>
                <a:gd name="T32" fmla="*/ 81 w 101"/>
                <a:gd name="T33" fmla="*/ 4 h 111"/>
                <a:gd name="T34" fmla="*/ 76 w 101"/>
                <a:gd name="T35" fmla="*/ 15 h 111"/>
                <a:gd name="T36" fmla="*/ 67 w 101"/>
                <a:gd name="T37" fmla="*/ 29 h 111"/>
                <a:gd name="T38" fmla="*/ 56 w 101"/>
                <a:gd name="T39" fmla="*/ 44 h 111"/>
                <a:gd name="T40" fmla="*/ 49 w 101"/>
                <a:gd name="T41" fmla="*/ 58 h 111"/>
                <a:gd name="T42" fmla="*/ 54 w 101"/>
                <a:gd name="T43" fmla="*/ 57 h 111"/>
                <a:gd name="T44" fmla="*/ 58 w 101"/>
                <a:gd name="T45" fmla="*/ 53 h 111"/>
                <a:gd name="T46" fmla="*/ 64 w 101"/>
                <a:gd name="T47" fmla="*/ 46 h 111"/>
                <a:gd name="T48" fmla="*/ 68 w 101"/>
                <a:gd name="T49" fmla="*/ 39 h 111"/>
                <a:gd name="T50" fmla="*/ 72 w 101"/>
                <a:gd name="T51" fmla="*/ 33 h 111"/>
                <a:gd name="T52" fmla="*/ 78 w 101"/>
                <a:gd name="T53" fmla="*/ 28 h 111"/>
                <a:gd name="T54" fmla="*/ 83 w 101"/>
                <a:gd name="T55" fmla="*/ 25 h 111"/>
                <a:gd name="T56" fmla="*/ 90 w 101"/>
                <a:gd name="T57" fmla="*/ 25 h 111"/>
                <a:gd name="T58" fmla="*/ 92 w 101"/>
                <a:gd name="T59" fmla="*/ 43 h 111"/>
                <a:gd name="T60" fmla="*/ 83 w 101"/>
                <a:gd name="T61" fmla="*/ 55 h 111"/>
                <a:gd name="T62" fmla="*/ 72 w 101"/>
                <a:gd name="T63" fmla="*/ 67 h 111"/>
                <a:gd name="T64" fmla="*/ 69 w 101"/>
                <a:gd name="T65" fmla="*/ 79 h 111"/>
                <a:gd name="T66" fmla="*/ 76 w 101"/>
                <a:gd name="T67" fmla="*/ 73 h 111"/>
                <a:gd name="T68" fmla="*/ 85 w 101"/>
                <a:gd name="T69" fmla="*/ 67 h 111"/>
                <a:gd name="T70" fmla="*/ 93 w 101"/>
                <a:gd name="T71" fmla="*/ 62 h 111"/>
                <a:gd name="T72" fmla="*/ 101 w 101"/>
                <a:gd name="T73" fmla="*/ 58 h 111"/>
                <a:gd name="T74" fmla="*/ 96 w 101"/>
                <a:gd name="T75" fmla="*/ 71 h 111"/>
                <a:gd name="T76" fmla="*/ 89 w 101"/>
                <a:gd name="T77" fmla="*/ 82 h 111"/>
                <a:gd name="T78" fmla="*/ 79 w 101"/>
                <a:gd name="T79" fmla="*/ 91 h 111"/>
                <a:gd name="T80" fmla="*/ 67 w 101"/>
                <a:gd name="T81" fmla="*/ 98 h 111"/>
                <a:gd name="T82" fmla="*/ 54 w 101"/>
                <a:gd name="T83" fmla="*/ 105 h 111"/>
                <a:gd name="T84" fmla="*/ 42 w 101"/>
                <a:gd name="T85" fmla="*/ 109 h 111"/>
                <a:gd name="T86" fmla="*/ 28 w 101"/>
                <a:gd name="T87" fmla="*/ 111 h 111"/>
                <a:gd name="T88" fmla="*/ 15 w 101"/>
                <a:gd name="T89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1" h="111">
                  <a:moveTo>
                    <a:pt x="15" y="111"/>
                  </a:moveTo>
                  <a:lnTo>
                    <a:pt x="7" y="96"/>
                  </a:lnTo>
                  <a:lnTo>
                    <a:pt x="3" y="83"/>
                  </a:lnTo>
                  <a:lnTo>
                    <a:pt x="2" y="69"/>
                  </a:lnTo>
                  <a:lnTo>
                    <a:pt x="0" y="57"/>
                  </a:lnTo>
                  <a:lnTo>
                    <a:pt x="10" y="54"/>
                  </a:lnTo>
                  <a:lnTo>
                    <a:pt x="20" y="50"/>
                  </a:lnTo>
                  <a:lnTo>
                    <a:pt x="28" y="44"/>
                  </a:lnTo>
                  <a:lnTo>
                    <a:pt x="36" y="36"/>
                  </a:lnTo>
                  <a:lnTo>
                    <a:pt x="42" y="28"/>
                  </a:lnTo>
                  <a:lnTo>
                    <a:pt x="49" y="19"/>
                  </a:lnTo>
                  <a:lnTo>
                    <a:pt x="53" y="10"/>
                  </a:lnTo>
                  <a:lnTo>
                    <a:pt x="58" y="1"/>
                  </a:lnTo>
                  <a:lnTo>
                    <a:pt x="64" y="1"/>
                  </a:lnTo>
                  <a:lnTo>
                    <a:pt x="68" y="0"/>
                  </a:lnTo>
                  <a:lnTo>
                    <a:pt x="74" y="1"/>
                  </a:lnTo>
                  <a:lnTo>
                    <a:pt x="81" y="4"/>
                  </a:lnTo>
                  <a:lnTo>
                    <a:pt x="76" y="15"/>
                  </a:lnTo>
                  <a:lnTo>
                    <a:pt x="67" y="29"/>
                  </a:lnTo>
                  <a:lnTo>
                    <a:pt x="56" y="44"/>
                  </a:lnTo>
                  <a:lnTo>
                    <a:pt x="49" y="58"/>
                  </a:lnTo>
                  <a:lnTo>
                    <a:pt x="54" y="57"/>
                  </a:lnTo>
                  <a:lnTo>
                    <a:pt x="58" y="53"/>
                  </a:lnTo>
                  <a:lnTo>
                    <a:pt x="64" y="46"/>
                  </a:lnTo>
                  <a:lnTo>
                    <a:pt x="68" y="39"/>
                  </a:lnTo>
                  <a:lnTo>
                    <a:pt x="72" y="33"/>
                  </a:lnTo>
                  <a:lnTo>
                    <a:pt x="78" y="28"/>
                  </a:lnTo>
                  <a:lnTo>
                    <a:pt x="83" y="25"/>
                  </a:lnTo>
                  <a:lnTo>
                    <a:pt x="90" y="25"/>
                  </a:lnTo>
                  <a:lnTo>
                    <a:pt x="92" y="43"/>
                  </a:lnTo>
                  <a:lnTo>
                    <a:pt x="83" y="55"/>
                  </a:lnTo>
                  <a:lnTo>
                    <a:pt x="72" y="67"/>
                  </a:lnTo>
                  <a:lnTo>
                    <a:pt x="69" y="79"/>
                  </a:lnTo>
                  <a:lnTo>
                    <a:pt x="76" y="73"/>
                  </a:lnTo>
                  <a:lnTo>
                    <a:pt x="85" y="67"/>
                  </a:lnTo>
                  <a:lnTo>
                    <a:pt x="93" y="62"/>
                  </a:lnTo>
                  <a:lnTo>
                    <a:pt x="101" y="58"/>
                  </a:lnTo>
                  <a:lnTo>
                    <a:pt x="96" y="71"/>
                  </a:lnTo>
                  <a:lnTo>
                    <a:pt x="89" y="82"/>
                  </a:lnTo>
                  <a:lnTo>
                    <a:pt x="79" y="91"/>
                  </a:lnTo>
                  <a:lnTo>
                    <a:pt x="67" y="98"/>
                  </a:lnTo>
                  <a:lnTo>
                    <a:pt x="54" y="105"/>
                  </a:lnTo>
                  <a:lnTo>
                    <a:pt x="42" y="109"/>
                  </a:lnTo>
                  <a:lnTo>
                    <a:pt x="28" y="111"/>
                  </a:lnTo>
                  <a:lnTo>
                    <a:pt x="15" y="111"/>
                  </a:lnTo>
                  <a:close/>
                </a:path>
              </a:pathLst>
            </a:cu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45"/>
            <p:cNvSpPr>
              <a:spLocks/>
            </p:cNvSpPr>
            <p:nvPr/>
          </p:nvSpPr>
          <p:spPr bwMode="auto">
            <a:xfrm>
              <a:off x="6373813" y="1595438"/>
              <a:ext cx="44450" cy="58738"/>
            </a:xfrm>
            <a:custGeom>
              <a:avLst/>
              <a:gdLst>
                <a:gd name="T0" fmla="*/ 20 w 55"/>
                <a:gd name="T1" fmla="*/ 74 h 74"/>
                <a:gd name="T2" fmla="*/ 5 w 55"/>
                <a:gd name="T3" fmla="*/ 49 h 74"/>
                <a:gd name="T4" fmla="*/ 0 w 55"/>
                <a:gd name="T5" fmla="*/ 32 h 74"/>
                <a:gd name="T6" fmla="*/ 4 w 55"/>
                <a:gd name="T7" fmla="*/ 20 h 74"/>
                <a:gd name="T8" fmla="*/ 18 w 55"/>
                <a:gd name="T9" fmla="*/ 0 h 74"/>
                <a:gd name="T10" fmla="*/ 26 w 55"/>
                <a:gd name="T11" fmla="*/ 3 h 74"/>
                <a:gd name="T12" fmla="*/ 36 w 55"/>
                <a:gd name="T13" fmla="*/ 10 h 74"/>
                <a:gd name="T14" fmla="*/ 47 w 55"/>
                <a:gd name="T15" fmla="*/ 17 h 74"/>
                <a:gd name="T16" fmla="*/ 55 w 55"/>
                <a:gd name="T17" fmla="*/ 24 h 74"/>
                <a:gd name="T18" fmla="*/ 52 w 55"/>
                <a:gd name="T19" fmla="*/ 35 h 74"/>
                <a:gd name="T20" fmla="*/ 44 w 55"/>
                <a:gd name="T21" fmla="*/ 49 h 74"/>
                <a:gd name="T22" fmla="*/ 34 w 55"/>
                <a:gd name="T23" fmla="*/ 61 h 74"/>
                <a:gd name="T24" fmla="*/ 26 w 55"/>
                <a:gd name="T25" fmla="*/ 74 h 74"/>
                <a:gd name="T26" fmla="*/ 25 w 55"/>
                <a:gd name="T27" fmla="*/ 74 h 74"/>
                <a:gd name="T28" fmla="*/ 23 w 55"/>
                <a:gd name="T29" fmla="*/ 74 h 74"/>
                <a:gd name="T30" fmla="*/ 22 w 55"/>
                <a:gd name="T31" fmla="*/ 74 h 74"/>
                <a:gd name="T32" fmla="*/ 20 w 55"/>
                <a:gd name="T3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" h="74">
                  <a:moveTo>
                    <a:pt x="20" y="74"/>
                  </a:moveTo>
                  <a:lnTo>
                    <a:pt x="5" y="49"/>
                  </a:lnTo>
                  <a:lnTo>
                    <a:pt x="0" y="32"/>
                  </a:lnTo>
                  <a:lnTo>
                    <a:pt x="4" y="20"/>
                  </a:lnTo>
                  <a:lnTo>
                    <a:pt x="18" y="0"/>
                  </a:lnTo>
                  <a:lnTo>
                    <a:pt x="26" y="3"/>
                  </a:lnTo>
                  <a:lnTo>
                    <a:pt x="36" y="10"/>
                  </a:lnTo>
                  <a:lnTo>
                    <a:pt x="47" y="17"/>
                  </a:lnTo>
                  <a:lnTo>
                    <a:pt x="55" y="24"/>
                  </a:lnTo>
                  <a:lnTo>
                    <a:pt x="52" y="35"/>
                  </a:lnTo>
                  <a:lnTo>
                    <a:pt x="44" y="49"/>
                  </a:lnTo>
                  <a:lnTo>
                    <a:pt x="34" y="61"/>
                  </a:lnTo>
                  <a:lnTo>
                    <a:pt x="26" y="74"/>
                  </a:lnTo>
                  <a:lnTo>
                    <a:pt x="25" y="74"/>
                  </a:lnTo>
                  <a:lnTo>
                    <a:pt x="23" y="74"/>
                  </a:lnTo>
                  <a:lnTo>
                    <a:pt x="22" y="74"/>
                  </a:lnTo>
                  <a:lnTo>
                    <a:pt x="20" y="74"/>
                  </a:lnTo>
                  <a:close/>
                </a:path>
              </a:pathLst>
            </a:cu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46"/>
            <p:cNvSpPr>
              <a:spLocks/>
            </p:cNvSpPr>
            <p:nvPr/>
          </p:nvSpPr>
          <p:spPr bwMode="auto">
            <a:xfrm>
              <a:off x="5949950" y="1479550"/>
              <a:ext cx="165100" cy="138113"/>
            </a:xfrm>
            <a:custGeom>
              <a:avLst/>
              <a:gdLst>
                <a:gd name="T0" fmla="*/ 129 w 208"/>
                <a:gd name="T1" fmla="*/ 165 h 175"/>
                <a:gd name="T2" fmla="*/ 101 w 208"/>
                <a:gd name="T3" fmla="*/ 158 h 175"/>
                <a:gd name="T4" fmla="*/ 62 w 208"/>
                <a:gd name="T5" fmla="*/ 161 h 175"/>
                <a:gd name="T6" fmla="*/ 29 w 208"/>
                <a:gd name="T7" fmla="*/ 168 h 175"/>
                <a:gd name="T8" fmla="*/ 21 w 208"/>
                <a:gd name="T9" fmla="*/ 164 h 175"/>
                <a:gd name="T10" fmla="*/ 30 w 208"/>
                <a:gd name="T11" fmla="*/ 150 h 175"/>
                <a:gd name="T12" fmla="*/ 46 w 208"/>
                <a:gd name="T13" fmla="*/ 139 h 175"/>
                <a:gd name="T14" fmla="*/ 62 w 208"/>
                <a:gd name="T15" fmla="*/ 131 h 175"/>
                <a:gd name="T16" fmla="*/ 69 w 208"/>
                <a:gd name="T17" fmla="*/ 125 h 175"/>
                <a:gd name="T18" fmla="*/ 68 w 208"/>
                <a:gd name="T19" fmla="*/ 121 h 175"/>
                <a:gd name="T20" fmla="*/ 58 w 208"/>
                <a:gd name="T21" fmla="*/ 117 h 175"/>
                <a:gd name="T22" fmla="*/ 41 w 208"/>
                <a:gd name="T23" fmla="*/ 115 h 175"/>
                <a:gd name="T24" fmla="*/ 25 w 208"/>
                <a:gd name="T25" fmla="*/ 113 h 175"/>
                <a:gd name="T26" fmla="*/ 8 w 208"/>
                <a:gd name="T27" fmla="*/ 110 h 175"/>
                <a:gd name="T28" fmla="*/ 4 w 208"/>
                <a:gd name="T29" fmla="*/ 99 h 175"/>
                <a:gd name="T30" fmla="*/ 22 w 208"/>
                <a:gd name="T31" fmla="*/ 89 h 175"/>
                <a:gd name="T32" fmla="*/ 47 w 208"/>
                <a:gd name="T33" fmla="*/ 89 h 175"/>
                <a:gd name="T34" fmla="*/ 72 w 208"/>
                <a:gd name="T35" fmla="*/ 88 h 175"/>
                <a:gd name="T36" fmla="*/ 82 w 208"/>
                <a:gd name="T37" fmla="*/ 85 h 175"/>
                <a:gd name="T38" fmla="*/ 82 w 208"/>
                <a:gd name="T39" fmla="*/ 82 h 175"/>
                <a:gd name="T40" fmla="*/ 76 w 208"/>
                <a:gd name="T41" fmla="*/ 77 h 175"/>
                <a:gd name="T42" fmla="*/ 64 w 208"/>
                <a:gd name="T43" fmla="*/ 70 h 175"/>
                <a:gd name="T44" fmla="*/ 51 w 208"/>
                <a:gd name="T45" fmla="*/ 63 h 175"/>
                <a:gd name="T46" fmla="*/ 39 w 208"/>
                <a:gd name="T47" fmla="*/ 56 h 175"/>
                <a:gd name="T48" fmla="*/ 32 w 208"/>
                <a:gd name="T49" fmla="*/ 49 h 175"/>
                <a:gd name="T50" fmla="*/ 32 w 208"/>
                <a:gd name="T51" fmla="*/ 45 h 175"/>
                <a:gd name="T52" fmla="*/ 40 w 208"/>
                <a:gd name="T53" fmla="*/ 43 h 175"/>
                <a:gd name="T54" fmla="*/ 58 w 208"/>
                <a:gd name="T55" fmla="*/ 47 h 175"/>
                <a:gd name="T56" fmla="*/ 75 w 208"/>
                <a:gd name="T57" fmla="*/ 53 h 175"/>
                <a:gd name="T58" fmla="*/ 94 w 208"/>
                <a:gd name="T59" fmla="*/ 57 h 175"/>
                <a:gd name="T60" fmla="*/ 108 w 208"/>
                <a:gd name="T61" fmla="*/ 52 h 175"/>
                <a:gd name="T62" fmla="*/ 101 w 208"/>
                <a:gd name="T63" fmla="*/ 39 h 175"/>
                <a:gd name="T64" fmla="*/ 87 w 208"/>
                <a:gd name="T65" fmla="*/ 24 h 175"/>
                <a:gd name="T66" fmla="*/ 76 w 208"/>
                <a:gd name="T67" fmla="*/ 9 h 175"/>
                <a:gd name="T68" fmla="*/ 89 w 208"/>
                <a:gd name="T69" fmla="*/ 3 h 175"/>
                <a:gd name="T70" fmla="*/ 111 w 208"/>
                <a:gd name="T71" fmla="*/ 18 h 175"/>
                <a:gd name="T72" fmla="*/ 132 w 208"/>
                <a:gd name="T73" fmla="*/ 41 h 175"/>
                <a:gd name="T74" fmla="*/ 155 w 208"/>
                <a:gd name="T75" fmla="*/ 56 h 175"/>
                <a:gd name="T76" fmla="*/ 179 w 208"/>
                <a:gd name="T77" fmla="*/ 49 h 175"/>
                <a:gd name="T78" fmla="*/ 190 w 208"/>
                <a:gd name="T79" fmla="*/ 32 h 175"/>
                <a:gd name="T80" fmla="*/ 202 w 208"/>
                <a:gd name="T81" fmla="*/ 17 h 175"/>
                <a:gd name="T82" fmla="*/ 206 w 208"/>
                <a:gd name="T83" fmla="*/ 17 h 175"/>
                <a:gd name="T84" fmla="*/ 206 w 208"/>
                <a:gd name="T85" fmla="*/ 31 h 175"/>
                <a:gd name="T86" fmla="*/ 204 w 208"/>
                <a:gd name="T87" fmla="*/ 75 h 175"/>
                <a:gd name="T88" fmla="*/ 205 w 208"/>
                <a:gd name="T89" fmla="*/ 111 h 175"/>
                <a:gd name="T90" fmla="*/ 208 w 208"/>
                <a:gd name="T91" fmla="*/ 131 h 175"/>
                <a:gd name="T92" fmla="*/ 199 w 208"/>
                <a:gd name="T93" fmla="*/ 140 h 175"/>
                <a:gd name="T94" fmla="*/ 179 w 208"/>
                <a:gd name="T95" fmla="*/ 150 h 175"/>
                <a:gd name="T96" fmla="*/ 148 w 208"/>
                <a:gd name="T97" fmla="*/ 168 h 175"/>
                <a:gd name="T98" fmla="*/ 137 w 208"/>
                <a:gd name="T99" fmla="*/ 175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75">
                  <a:moveTo>
                    <a:pt x="134" y="175"/>
                  </a:moveTo>
                  <a:lnTo>
                    <a:pt x="129" y="165"/>
                  </a:lnTo>
                  <a:lnTo>
                    <a:pt x="116" y="160"/>
                  </a:lnTo>
                  <a:lnTo>
                    <a:pt x="101" y="158"/>
                  </a:lnTo>
                  <a:lnTo>
                    <a:pt x="82" y="158"/>
                  </a:lnTo>
                  <a:lnTo>
                    <a:pt x="62" y="161"/>
                  </a:lnTo>
                  <a:lnTo>
                    <a:pt x="44" y="165"/>
                  </a:lnTo>
                  <a:lnTo>
                    <a:pt x="29" y="168"/>
                  </a:lnTo>
                  <a:lnTo>
                    <a:pt x="19" y="171"/>
                  </a:lnTo>
                  <a:lnTo>
                    <a:pt x="21" y="164"/>
                  </a:lnTo>
                  <a:lnTo>
                    <a:pt x="25" y="157"/>
                  </a:lnTo>
                  <a:lnTo>
                    <a:pt x="30" y="150"/>
                  </a:lnTo>
                  <a:lnTo>
                    <a:pt x="39" y="144"/>
                  </a:lnTo>
                  <a:lnTo>
                    <a:pt x="46" y="139"/>
                  </a:lnTo>
                  <a:lnTo>
                    <a:pt x="54" y="135"/>
                  </a:lnTo>
                  <a:lnTo>
                    <a:pt x="62" y="131"/>
                  </a:lnTo>
                  <a:lnTo>
                    <a:pt x="69" y="128"/>
                  </a:lnTo>
                  <a:lnTo>
                    <a:pt x="69" y="125"/>
                  </a:lnTo>
                  <a:lnTo>
                    <a:pt x="68" y="122"/>
                  </a:lnTo>
                  <a:lnTo>
                    <a:pt x="68" y="121"/>
                  </a:lnTo>
                  <a:lnTo>
                    <a:pt x="66" y="118"/>
                  </a:lnTo>
                  <a:lnTo>
                    <a:pt x="58" y="117"/>
                  </a:lnTo>
                  <a:lnTo>
                    <a:pt x="50" y="115"/>
                  </a:lnTo>
                  <a:lnTo>
                    <a:pt x="41" y="115"/>
                  </a:lnTo>
                  <a:lnTo>
                    <a:pt x="33" y="114"/>
                  </a:lnTo>
                  <a:lnTo>
                    <a:pt x="25" y="113"/>
                  </a:lnTo>
                  <a:lnTo>
                    <a:pt x="17" y="111"/>
                  </a:lnTo>
                  <a:lnTo>
                    <a:pt x="8" y="110"/>
                  </a:lnTo>
                  <a:lnTo>
                    <a:pt x="0" y="108"/>
                  </a:lnTo>
                  <a:lnTo>
                    <a:pt x="4" y="99"/>
                  </a:lnTo>
                  <a:lnTo>
                    <a:pt x="12" y="93"/>
                  </a:lnTo>
                  <a:lnTo>
                    <a:pt x="22" y="89"/>
                  </a:lnTo>
                  <a:lnTo>
                    <a:pt x="35" y="89"/>
                  </a:lnTo>
                  <a:lnTo>
                    <a:pt x="47" y="89"/>
                  </a:lnTo>
                  <a:lnTo>
                    <a:pt x="61" y="89"/>
                  </a:lnTo>
                  <a:lnTo>
                    <a:pt x="72" y="88"/>
                  </a:lnTo>
                  <a:lnTo>
                    <a:pt x="82" y="86"/>
                  </a:lnTo>
                  <a:lnTo>
                    <a:pt x="82" y="85"/>
                  </a:lnTo>
                  <a:lnTo>
                    <a:pt x="82" y="83"/>
                  </a:lnTo>
                  <a:lnTo>
                    <a:pt x="82" y="82"/>
                  </a:lnTo>
                  <a:lnTo>
                    <a:pt x="83" y="81"/>
                  </a:lnTo>
                  <a:lnTo>
                    <a:pt x="76" y="77"/>
                  </a:lnTo>
                  <a:lnTo>
                    <a:pt x="69" y="74"/>
                  </a:lnTo>
                  <a:lnTo>
                    <a:pt x="64" y="70"/>
                  </a:lnTo>
                  <a:lnTo>
                    <a:pt x="57" y="65"/>
                  </a:lnTo>
                  <a:lnTo>
                    <a:pt x="51" y="63"/>
                  </a:lnTo>
                  <a:lnTo>
                    <a:pt x="44" y="59"/>
                  </a:lnTo>
                  <a:lnTo>
                    <a:pt x="39" y="56"/>
                  </a:lnTo>
                  <a:lnTo>
                    <a:pt x="32" y="52"/>
                  </a:lnTo>
                  <a:lnTo>
                    <a:pt x="32" y="49"/>
                  </a:lnTo>
                  <a:lnTo>
                    <a:pt x="32" y="47"/>
                  </a:lnTo>
                  <a:lnTo>
                    <a:pt x="32" y="45"/>
                  </a:lnTo>
                  <a:lnTo>
                    <a:pt x="32" y="43"/>
                  </a:lnTo>
                  <a:lnTo>
                    <a:pt x="40" y="43"/>
                  </a:lnTo>
                  <a:lnTo>
                    <a:pt x="50" y="46"/>
                  </a:lnTo>
                  <a:lnTo>
                    <a:pt x="58" y="47"/>
                  </a:lnTo>
                  <a:lnTo>
                    <a:pt x="66" y="50"/>
                  </a:lnTo>
                  <a:lnTo>
                    <a:pt x="75" y="53"/>
                  </a:lnTo>
                  <a:lnTo>
                    <a:pt x="84" y="54"/>
                  </a:lnTo>
                  <a:lnTo>
                    <a:pt x="94" y="57"/>
                  </a:lnTo>
                  <a:lnTo>
                    <a:pt x="105" y="57"/>
                  </a:lnTo>
                  <a:lnTo>
                    <a:pt x="108" y="52"/>
                  </a:lnTo>
                  <a:lnTo>
                    <a:pt x="105" y="46"/>
                  </a:lnTo>
                  <a:lnTo>
                    <a:pt x="101" y="39"/>
                  </a:lnTo>
                  <a:lnTo>
                    <a:pt x="94" y="32"/>
                  </a:lnTo>
                  <a:lnTo>
                    <a:pt x="87" y="24"/>
                  </a:lnTo>
                  <a:lnTo>
                    <a:pt x="80" y="16"/>
                  </a:lnTo>
                  <a:lnTo>
                    <a:pt x="76" y="9"/>
                  </a:lnTo>
                  <a:lnTo>
                    <a:pt x="76" y="0"/>
                  </a:lnTo>
                  <a:lnTo>
                    <a:pt x="89" y="3"/>
                  </a:lnTo>
                  <a:lnTo>
                    <a:pt x="101" y="10"/>
                  </a:lnTo>
                  <a:lnTo>
                    <a:pt x="111" y="18"/>
                  </a:lnTo>
                  <a:lnTo>
                    <a:pt x="120" y="29"/>
                  </a:lnTo>
                  <a:lnTo>
                    <a:pt x="132" y="41"/>
                  </a:lnTo>
                  <a:lnTo>
                    <a:pt x="143" y="49"/>
                  </a:lnTo>
                  <a:lnTo>
                    <a:pt x="155" y="56"/>
                  </a:lnTo>
                  <a:lnTo>
                    <a:pt x="170" y="59"/>
                  </a:lnTo>
                  <a:lnTo>
                    <a:pt x="179" y="49"/>
                  </a:lnTo>
                  <a:lnTo>
                    <a:pt x="184" y="41"/>
                  </a:lnTo>
                  <a:lnTo>
                    <a:pt x="190" y="32"/>
                  </a:lnTo>
                  <a:lnTo>
                    <a:pt x="199" y="18"/>
                  </a:lnTo>
                  <a:lnTo>
                    <a:pt x="202" y="17"/>
                  </a:lnTo>
                  <a:lnTo>
                    <a:pt x="204" y="17"/>
                  </a:lnTo>
                  <a:lnTo>
                    <a:pt x="206" y="17"/>
                  </a:lnTo>
                  <a:lnTo>
                    <a:pt x="208" y="17"/>
                  </a:lnTo>
                  <a:lnTo>
                    <a:pt x="206" y="31"/>
                  </a:lnTo>
                  <a:lnTo>
                    <a:pt x="205" y="52"/>
                  </a:lnTo>
                  <a:lnTo>
                    <a:pt x="204" y="75"/>
                  </a:lnTo>
                  <a:lnTo>
                    <a:pt x="202" y="96"/>
                  </a:lnTo>
                  <a:lnTo>
                    <a:pt x="205" y="111"/>
                  </a:lnTo>
                  <a:lnTo>
                    <a:pt x="208" y="122"/>
                  </a:lnTo>
                  <a:lnTo>
                    <a:pt x="208" y="131"/>
                  </a:lnTo>
                  <a:lnTo>
                    <a:pt x="205" y="136"/>
                  </a:lnTo>
                  <a:lnTo>
                    <a:pt x="199" y="140"/>
                  </a:lnTo>
                  <a:lnTo>
                    <a:pt x="190" y="144"/>
                  </a:lnTo>
                  <a:lnTo>
                    <a:pt x="179" y="150"/>
                  </a:lnTo>
                  <a:lnTo>
                    <a:pt x="162" y="157"/>
                  </a:lnTo>
                  <a:lnTo>
                    <a:pt x="148" y="168"/>
                  </a:lnTo>
                  <a:lnTo>
                    <a:pt x="141" y="172"/>
                  </a:lnTo>
                  <a:lnTo>
                    <a:pt x="137" y="175"/>
                  </a:lnTo>
                  <a:lnTo>
                    <a:pt x="134" y="175"/>
                  </a:lnTo>
                  <a:close/>
                </a:path>
              </a:pathLst>
            </a:custGeom>
            <a:solidFill>
              <a:srgbClr val="CC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47"/>
            <p:cNvSpPr>
              <a:spLocks/>
            </p:cNvSpPr>
            <p:nvPr/>
          </p:nvSpPr>
          <p:spPr bwMode="auto">
            <a:xfrm>
              <a:off x="6505575" y="1519238"/>
              <a:ext cx="57150" cy="88900"/>
            </a:xfrm>
            <a:custGeom>
              <a:avLst/>
              <a:gdLst>
                <a:gd name="T0" fmla="*/ 9 w 73"/>
                <a:gd name="T1" fmla="*/ 110 h 110"/>
                <a:gd name="T2" fmla="*/ 12 w 73"/>
                <a:gd name="T3" fmla="*/ 86 h 110"/>
                <a:gd name="T4" fmla="*/ 13 w 73"/>
                <a:gd name="T5" fmla="*/ 56 h 110"/>
                <a:gd name="T6" fmla="*/ 10 w 73"/>
                <a:gd name="T7" fmla="*/ 30 h 110"/>
                <a:gd name="T8" fmla="*/ 0 w 73"/>
                <a:gd name="T9" fmla="*/ 11 h 110"/>
                <a:gd name="T10" fmla="*/ 0 w 73"/>
                <a:gd name="T11" fmla="*/ 8 h 110"/>
                <a:gd name="T12" fmla="*/ 0 w 73"/>
                <a:gd name="T13" fmla="*/ 7 h 110"/>
                <a:gd name="T14" fmla="*/ 0 w 73"/>
                <a:gd name="T15" fmla="*/ 4 h 110"/>
                <a:gd name="T16" fmla="*/ 0 w 73"/>
                <a:gd name="T17" fmla="*/ 2 h 110"/>
                <a:gd name="T18" fmla="*/ 5 w 73"/>
                <a:gd name="T19" fmla="*/ 1 h 110"/>
                <a:gd name="T20" fmla="*/ 7 w 73"/>
                <a:gd name="T21" fmla="*/ 0 h 110"/>
                <a:gd name="T22" fmla="*/ 13 w 73"/>
                <a:gd name="T23" fmla="*/ 0 h 110"/>
                <a:gd name="T24" fmla="*/ 24 w 73"/>
                <a:gd name="T25" fmla="*/ 0 h 110"/>
                <a:gd name="T26" fmla="*/ 25 w 73"/>
                <a:gd name="T27" fmla="*/ 7 h 110"/>
                <a:gd name="T28" fmla="*/ 27 w 73"/>
                <a:gd name="T29" fmla="*/ 20 h 110"/>
                <a:gd name="T30" fmla="*/ 28 w 73"/>
                <a:gd name="T31" fmla="*/ 36 h 110"/>
                <a:gd name="T32" fmla="*/ 30 w 73"/>
                <a:gd name="T33" fmla="*/ 50 h 110"/>
                <a:gd name="T34" fmla="*/ 34 w 73"/>
                <a:gd name="T35" fmla="*/ 61 h 110"/>
                <a:gd name="T36" fmla="*/ 41 w 73"/>
                <a:gd name="T37" fmla="*/ 65 h 110"/>
                <a:gd name="T38" fmla="*/ 52 w 73"/>
                <a:gd name="T39" fmla="*/ 59 h 110"/>
                <a:gd name="T40" fmla="*/ 67 w 73"/>
                <a:gd name="T41" fmla="*/ 41 h 110"/>
                <a:gd name="T42" fmla="*/ 68 w 73"/>
                <a:gd name="T43" fmla="*/ 41 h 110"/>
                <a:gd name="T44" fmla="*/ 70 w 73"/>
                <a:gd name="T45" fmla="*/ 40 h 110"/>
                <a:gd name="T46" fmla="*/ 71 w 73"/>
                <a:gd name="T47" fmla="*/ 40 h 110"/>
                <a:gd name="T48" fmla="*/ 73 w 73"/>
                <a:gd name="T49" fmla="*/ 40 h 110"/>
                <a:gd name="T50" fmla="*/ 73 w 73"/>
                <a:gd name="T51" fmla="*/ 55 h 110"/>
                <a:gd name="T52" fmla="*/ 70 w 73"/>
                <a:gd name="T53" fmla="*/ 69 h 110"/>
                <a:gd name="T54" fmla="*/ 66 w 73"/>
                <a:gd name="T55" fmla="*/ 81 h 110"/>
                <a:gd name="T56" fmla="*/ 60 w 73"/>
                <a:gd name="T57" fmla="*/ 91 h 110"/>
                <a:gd name="T58" fmla="*/ 50 w 73"/>
                <a:gd name="T59" fmla="*/ 98 h 110"/>
                <a:gd name="T60" fmla="*/ 39 w 73"/>
                <a:gd name="T61" fmla="*/ 105 h 110"/>
                <a:gd name="T62" fmla="*/ 25 w 73"/>
                <a:gd name="T63" fmla="*/ 109 h 110"/>
                <a:gd name="T64" fmla="*/ 9 w 73"/>
                <a:gd name="T65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3" h="110">
                  <a:moveTo>
                    <a:pt x="9" y="110"/>
                  </a:moveTo>
                  <a:lnTo>
                    <a:pt x="12" y="86"/>
                  </a:lnTo>
                  <a:lnTo>
                    <a:pt x="13" y="56"/>
                  </a:lnTo>
                  <a:lnTo>
                    <a:pt x="10" y="30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2"/>
                  </a:lnTo>
                  <a:lnTo>
                    <a:pt x="5" y="1"/>
                  </a:lnTo>
                  <a:lnTo>
                    <a:pt x="7" y="0"/>
                  </a:lnTo>
                  <a:lnTo>
                    <a:pt x="13" y="0"/>
                  </a:lnTo>
                  <a:lnTo>
                    <a:pt x="24" y="0"/>
                  </a:lnTo>
                  <a:lnTo>
                    <a:pt x="25" y="7"/>
                  </a:lnTo>
                  <a:lnTo>
                    <a:pt x="27" y="20"/>
                  </a:lnTo>
                  <a:lnTo>
                    <a:pt x="28" y="36"/>
                  </a:lnTo>
                  <a:lnTo>
                    <a:pt x="30" y="50"/>
                  </a:lnTo>
                  <a:lnTo>
                    <a:pt x="34" y="61"/>
                  </a:lnTo>
                  <a:lnTo>
                    <a:pt x="41" y="65"/>
                  </a:lnTo>
                  <a:lnTo>
                    <a:pt x="52" y="59"/>
                  </a:lnTo>
                  <a:lnTo>
                    <a:pt x="67" y="41"/>
                  </a:lnTo>
                  <a:lnTo>
                    <a:pt x="68" y="41"/>
                  </a:lnTo>
                  <a:lnTo>
                    <a:pt x="70" y="40"/>
                  </a:lnTo>
                  <a:lnTo>
                    <a:pt x="71" y="40"/>
                  </a:lnTo>
                  <a:lnTo>
                    <a:pt x="73" y="40"/>
                  </a:lnTo>
                  <a:lnTo>
                    <a:pt x="73" y="55"/>
                  </a:lnTo>
                  <a:lnTo>
                    <a:pt x="70" y="69"/>
                  </a:lnTo>
                  <a:lnTo>
                    <a:pt x="66" y="81"/>
                  </a:lnTo>
                  <a:lnTo>
                    <a:pt x="60" y="91"/>
                  </a:lnTo>
                  <a:lnTo>
                    <a:pt x="50" y="98"/>
                  </a:lnTo>
                  <a:lnTo>
                    <a:pt x="39" y="105"/>
                  </a:lnTo>
                  <a:lnTo>
                    <a:pt x="25" y="109"/>
                  </a:lnTo>
                  <a:lnTo>
                    <a:pt x="9" y="110"/>
                  </a:lnTo>
                  <a:close/>
                </a:path>
              </a:pathLst>
            </a:custGeom>
            <a:solidFill>
              <a:srgbClr val="E5D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48"/>
            <p:cNvSpPr>
              <a:spLocks/>
            </p:cNvSpPr>
            <p:nvPr/>
          </p:nvSpPr>
          <p:spPr bwMode="auto">
            <a:xfrm>
              <a:off x="6356350" y="1423988"/>
              <a:ext cx="128588" cy="180975"/>
            </a:xfrm>
            <a:custGeom>
              <a:avLst/>
              <a:gdLst>
                <a:gd name="T0" fmla="*/ 87 w 162"/>
                <a:gd name="T1" fmla="*/ 229 h 229"/>
                <a:gd name="T2" fmla="*/ 72 w 162"/>
                <a:gd name="T3" fmla="*/ 219 h 229"/>
                <a:gd name="T4" fmla="*/ 60 w 162"/>
                <a:gd name="T5" fmla="*/ 209 h 229"/>
                <a:gd name="T6" fmla="*/ 51 w 162"/>
                <a:gd name="T7" fmla="*/ 201 h 229"/>
                <a:gd name="T8" fmla="*/ 46 w 162"/>
                <a:gd name="T9" fmla="*/ 191 h 229"/>
                <a:gd name="T10" fmla="*/ 42 w 162"/>
                <a:gd name="T11" fmla="*/ 180 h 229"/>
                <a:gd name="T12" fmla="*/ 37 w 162"/>
                <a:gd name="T13" fmla="*/ 168 h 229"/>
                <a:gd name="T14" fmla="*/ 35 w 162"/>
                <a:gd name="T15" fmla="*/ 154 h 229"/>
                <a:gd name="T16" fmla="*/ 32 w 162"/>
                <a:gd name="T17" fmla="*/ 137 h 229"/>
                <a:gd name="T18" fmla="*/ 24 w 162"/>
                <a:gd name="T19" fmla="*/ 132 h 229"/>
                <a:gd name="T20" fmla="*/ 15 w 162"/>
                <a:gd name="T21" fmla="*/ 125 h 229"/>
                <a:gd name="T22" fmla="*/ 7 w 162"/>
                <a:gd name="T23" fmla="*/ 119 h 229"/>
                <a:gd name="T24" fmla="*/ 0 w 162"/>
                <a:gd name="T25" fmla="*/ 114 h 229"/>
                <a:gd name="T26" fmla="*/ 0 w 162"/>
                <a:gd name="T27" fmla="*/ 111 h 229"/>
                <a:gd name="T28" fmla="*/ 0 w 162"/>
                <a:gd name="T29" fmla="*/ 107 h 229"/>
                <a:gd name="T30" fmla="*/ 0 w 162"/>
                <a:gd name="T31" fmla="*/ 104 h 229"/>
                <a:gd name="T32" fmla="*/ 0 w 162"/>
                <a:gd name="T33" fmla="*/ 101 h 229"/>
                <a:gd name="T34" fmla="*/ 7 w 162"/>
                <a:gd name="T35" fmla="*/ 94 h 229"/>
                <a:gd name="T36" fmla="*/ 13 w 162"/>
                <a:gd name="T37" fmla="*/ 92 h 229"/>
                <a:gd name="T38" fmla="*/ 18 w 162"/>
                <a:gd name="T39" fmla="*/ 90 h 229"/>
                <a:gd name="T40" fmla="*/ 29 w 162"/>
                <a:gd name="T41" fmla="*/ 89 h 229"/>
                <a:gd name="T42" fmla="*/ 33 w 162"/>
                <a:gd name="T43" fmla="*/ 96 h 229"/>
                <a:gd name="T44" fmla="*/ 37 w 162"/>
                <a:gd name="T45" fmla="*/ 101 h 229"/>
                <a:gd name="T46" fmla="*/ 42 w 162"/>
                <a:gd name="T47" fmla="*/ 108 h 229"/>
                <a:gd name="T48" fmla="*/ 46 w 162"/>
                <a:gd name="T49" fmla="*/ 115 h 229"/>
                <a:gd name="T50" fmla="*/ 47 w 162"/>
                <a:gd name="T51" fmla="*/ 115 h 229"/>
                <a:gd name="T52" fmla="*/ 50 w 162"/>
                <a:gd name="T53" fmla="*/ 115 h 229"/>
                <a:gd name="T54" fmla="*/ 51 w 162"/>
                <a:gd name="T55" fmla="*/ 115 h 229"/>
                <a:gd name="T56" fmla="*/ 53 w 162"/>
                <a:gd name="T57" fmla="*/ 115 h 229"/>
                <a:gd name="T58" fmla="*/ 64 w 162"/>
                <a:gd name="T59" fmla="*/ 100 h 229"/>
                <a:gd name="T60" fmla="*/ 68 w 162"/>
                <a:gd name="T61" fmla="*/ 86 h 229"/>
                <a:gd name="T62" fmla="*/ 68 w 162"/>
                <a:gd name="T63" fmla="*/ 71 h 229"/>
                <a:gd name="T64" fmla="*/ 65 w 162"/>
                <a:gd name="T65" fmla="*/ 54 h 229"/>
                <a:gd name="T66" fmla="*/ 71 w 162"/>
                <a:gd name="T67" fmla="*/ 49 h 229"/>
                <a:gd name="T68" fmla="*/ 80 w 162"/>
                <a:gd name="T69" fmla="*/ 40 h 229"/>
                <a:gd name="T70" fmla="*/ 90 w 162"/>
                <a:gd name="T71" fmla="*/ 32 h 229"/>
                <a:gd name="T72" fmla="*/ 101 w 162"/>
                <a:gd name="T73" fmla="*/ 24 h 229"/>
                <a:gd name="T74" fmla="*/ 111 w 162"/>
                <a:gd name="T75" fmla="*/ 15 h 229"/>
                <a:gd name="T76" fmla="*/ 122 w 162"/>
                <a:gd name="T77" fmla="*/ 8 h 229"/>
                <a:gd name="T78" fmla="*/ 130 w 162"/>
                <a:gd name="T79" fmla="*/ 3 h 229"/>
                <a:gd name="T80" fmla="*/ 136 w 162"/>
                <a:gd name="T81" fmla="*/ 0 h 229"/>
                <a:gd name="T82" fmla="*/ 146 w 162"/>
                <a:gd name="T83" fmla="*/ 24 h 229"/>
                <a:gd name="T84" fmla="*/ 152 w 162"/>
                <a:gd name="T85" fmla="*/ 40 h 229"/>
                <a:gd name="T86" fmla="*/ 158 w 162"/>
                <a:gd name="T87" fmla="*/ 53 h 229"/>
                <a:gd name="T88" fmla="*/ 162 w 162"/>
                <a:gd name="T89" fmla="*/ 64 h 229"/>
                <a:gd name="T90" fmla="*/ 161 w 162"/>
                <a:gd name="T91" fmla="*/ 82 h 229"/>
                <a:gd name="T92" fmla="*/ 162 w 162"/>
                <a:gd name="T93" fmla="*/ 101 h 229"/>
                <a:gd name="T94" fmla="*/ 161 w 162"/>
                <a:gd name="T95" fmla="*/ 119 h 229"/>
                <a:gd name="T96" fmla="*/ 155 w 162"/>
                <a:gd name="T97" fmla="*/ 134 h 229"/>
                <a:gd name="T98" fmla="*/ 152 w 162"/>
                <a:gd name="T99" fmla="*/ 147 h 229"/>
                <a:gd name="T100" fmla="*/ 151 w 162"/>
                <a:gd name="T101" fmla="*/ 162 h 229"/>
                <a:gd name="T102" fmla="*/ 151 w 162"/>
                <a:gd name="T103" fmla="*/ 177 h 229"/>
                <a:gd name="T104" fmla="*/ 151 w 162"/>
                <a:gd name="T105" fmla="*/ 193 h 229"/>
                <a:gd name="T106" fmla="*/ 143 w 162"/>
                <a:gd name="T107" fmla="*/ 200 h 229"/>
                <a:gd name="T108" fmla="*/ 136 w 162"/>
                <a:gd name="T109" fmla="*/ 207 h 229"/>
                <a:gd name="T110" fmla="*/ 130 w 162"/>
                <a:gd name="T111" fmla="*/ 213 h 229"/>
                <a:gd name="T112" fmla="*/ 123 w 162"/>
                <a:gd name="T113" fmla="*/ 219 h 229"/>
                <a:gd name="T114" fmla="*/ 116 w 162"/>
                <a:gd name="T115" fmla="*/ 223 h 229"/>
                <a:gd name="T116" fmla="*/ 108 w 162"/>
                <a:gd name="T117" fmla="*/ 226 h 229"/>
                <a:gd name="T118" fmla="*/ 98 w 162"/>
                <a:gd name="T119" fmla="*/ 227 h 229"/>
                <a:gd name="T120" fmla="*/ 87 w 162"/>
                <a:gd name="T121" fmla="*/ 22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62" h="229">
                  <a:moveTo>
                    <a:pt x="87" y="229"/>
                  </a:moveTo>
                  <a:lnTo>
                    <a:pt x="72" y="219"/>
                  </a:lnTo>
                  <a:lnTo>
                    <a:pt x="60" y="209"/>
                  </a:lnTo>
                  <a:lnTo>
                    <a:pt x="51" y="201"/>
                  </a:lnTo>
                  <a:lnTo>
                    <a:pt x="46" y="191"/>
                  </a:lnTo>
                  <a:lnTo>
                    <a:pt x="42" y="180"/>
                  </a:lnTo>
                  <a:lnTo>
                    <a:pt x="37" y="168"/>
                  </a:lnTo>
                  <a:lnTo>
                    <a:pt x="35" y="154"/>
                  </a:lnTo>
                  <a:lnTo>
                    <a:pt x="32" y="137"/>
                  </a:lnTo>
                  <a:lnTo>
                    <a:pt x="24" y="132"/>
                  </a:lnTo>
                  <a:lnTo>
                    <a:pt x="15" y="125"/>
                  </a:lnTo>
                  <a:lnTo>
                    <a:pt x="7" y="119"/>
                  </a:lnTo>
                  <a:lnTo>
                    <a:pt x="0" y="114"/>
                  </a:lnTo>
                  <a:lnTo>
                    <a:pt x="0" y="111"/>
                  </a:lnTo>
                  <a:lnTo>
                    <a:pt x="0" y="107"/>
                  </a:lnTo>
                  <a:lnTo>
                    <a:pt x="0" y="104"/>
                  </a:lnTo>
                  <a:lnTo>
                    <a:pt x="0" y="101"/>
                  </a:lnTo>
                  <a:lnTo>
                    <a:pt x="7" y="94"/>
                  </a:lnTo>
                  <a:lnTo>
                    <a:pt x="13" y="92"/>
                  </a:lnTo>
                  <a:lnTo>
                    <a:pt x="18" y="90"/>
                  </a:lnTo>
                  <a:lnTo>
                    <a:pt x="29" y="89"/>
                  </a:lnTo>
                  <a:lnTo>
                    <a:pt x="33" y="96"/>
                  </a:lnTo>
                  <a:lnTo>
                    <a:pt x="37" y="101"/>
                  </a:lnTo>
                  <a:lnTo>
                    <a:pt x="42" y="108"/>
                  </a:lnTo>
                  <a:lnTo>
                    <a:pt x="46" y="115"/>
                  </a:lnTo>
                  <a:lnTo>
                    <a:pt x="47" y="115"/>
                  </a:lnTo>
                  <a:lnTo>
                    <a:pt x="50" y="115"/>
                  </a:lnTo>
                  <a:lnTo>
                    <a:pt x="51" y="115"/>
                  </a:lnTo>
                  <a:lnTo>
                    <a:pt x="53" y="115"/>
                  </a:lnTo>
                  <a:lnTo>
                    <a:pt x="64" y="100"/>
                  </a:lnTo>
                  <a:lnTo>
                    <a:pt x="68" y="86"/>
                  </a:lnTo>
                  <a:lnTo>
                    <a:pt x="68" y="71"/>
                  </a:lnTo>
                  <a:lnTo>
                    <a:pt x="65" y="54"/>
                  </a:lnTo>
                  <a:lnTo>
                    <a:pt x="71" y="49"/>
                  </a:lnTo>
                  <a:lnTo>
                    <a:pt x="80" y="40"/>
                  </a:lnTo>
                  <a:lnTo>
                    <a:pt x="90" y="32"/>
                  </a:lnTo>
                  <a:lnTo>
                    <a:pt x="101" y="24"/>
                  </a:lnTo>
                  <a:lnTo>
                    <a:pt x="111" y="15"/>
                  </a:lnTo>
                  <a:lnTo>
                    <a:pt x="122" y="8"/>
                  </a:lnTo>
                  <a:lnTo>
                    <a:pt x="130" y="3"/>
                  </a:lnTo>
                  <a:lnTo>
                    <a:pt x="136" y="0"/>
                  </a:lnTo>
                  <a:lnTo>
                    <a:pt x="146" y="24"/>
                  </a:lnTo>
                  <a:lnTo>
                    <a:pt x="152" y="40"/>
                  </a:lnTo>
                  <a:lnTo>
                    <a:pt x="158" y="53"/>
                  </a:lnTo>
                  <a:lnTo>
                    <a:pt x="162" y="64"/>
                  </a:lnTo>
                  <a:lnTo>
                    <a:pt x="161" y="82"/>
                  </a:lnTo>
                  <a:lnTo>
                    <a:pt x="162" y="101"/>
                  </a:lnTo>
                  <a:lnTo>
                    <a:pt x="161" y="119"/>
                  </a:lnTo>
                  <a:lnTo>
                    <a:pt x="155" y="134"/>
                  </a:lnTo>
                  <a:lnTo>
                    <a:pt x="152" y="147"/>
                  </a:lnTo>
                  <a:lnTo>
                    <a:pt x="151" y="162"/>
                  </a:lnTo>
                  <a:lnTo>
                    <a:pt x="151" y="177"/>
                  </a:lnTo>
                  <a:lnTo>
                    <a:pt x="151" y="193"/>
                  </a:lnTo>
                  <a:lnTo>
                    <a:pt x="143" y="200"/>
                  </a:lnTo>
                  <a:lnTo>
                    <a:pt x="136" y="207"/>
                  </a:lnTo>
                  <a:lnTo>
                    <a:pt x="130" y="213"/>
                  </a:lnTo>
                  <a:lnTo>
                    <a:pt x="123" y="219"/>
                  </a:lnTo>
                  <a:lnTo>
                    <a:pt x="116" y="223"/>
                  </a:lnTo>
                  <a:lnTo>
                    <a:pt x="108" y="226"/>
                  </a:lnTo>
                  <a:lnTo>
                    <a:pt x="98" y="227"/>
                  </a:lnTo>
                  <a:lnTo>
                    <a:pt x="87" y="229"/>
                  </a:lnTo>
                  <a:close/>
                </a:path>
              </a:pathLst>
            </a:custGeom>
            <a:solidFill>
              <a:srgbClr val="CC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49"/>
            <p:cNvSpPr>
              <a:spLocks/>
            </p:cNvSpPr>
            <p:nvPr/>
          </p:nvSpPr>
          <p:spPr bwMode="auto">
            <a:xfrm>
              <a:off x="6491288" y="1465263"/>
              <a:ext cx="114300" cy="139700"/>
            </a:xfrm>
            <a:custGeom>
              <a:avLst/>
              <a:gdLst>
                <a:gd name="T0" fmla="*/ 83 w 144"/>
                <a:gd name="T1" fmla="*/ 178 h 178"/>
                <a:gd name="T2" fmla="*/ 83 w 144"/>
                <a:gd name="T3" fmla="*/ 175 h 178"/>
                <a:gd name="T4" fmla="*/ 83 w 144"/>
                <a:gd name="T5" fmla="*/ 174 h 178"/>
                <a:gd name="T6" fmla="*/ 83 w 144"/>
                <a:gd name="T7" fmla="*/ 171 h 178"/>
                <a:gd name="T8" fmla="*/ 83 w 144"/>
                <a:gd name="T9" fmla="*/ 169 h 178"/>
                <a:gd name="T10" fmla="*/ 95 w 144"/>
                <a:gd name="T11" fmla="*/ 147 h 178"/>
                <a:gd name="T12" fmla="*/ 100 w 144"/>
                <a:gd name="T13" fmla="*/ 129 h 178"/>
                <a:gd name="T14" fmla="*/ 98 w 144"/>
                <a:gd name="T15" fmla="*/ 113 h 178"/>
                <a:gd name="T16" fmla="*/ 94 w 144"/>
                <a:gd name="T17" fmla="*/ 90 h 178"/>
                <a:gd name="T18" fmla="*/ 91 w 144"/>
                <a:gd name="T19" fmla="*/ 90 h 178"/>
                <a:gd name="T20" fmla="*/ 89 w 144"/>
                <a:gd name="T21" fmla="*/ 90 h 178"/>
                <a:gd name="T22" fmla="*/ 86 w 144"/>
                <a:gd name="T23" fmla="*/ 92 h 178"/>
                <a:gd name="T24" fmla="*/ 83 w 144"/>
                <a:gd name="T25" fmla="*/ 92 h 178"/>
                <a:gd name="T26" fmla="*/ 77 w 144"/>
                <a:gd name="T27" fmla="*/ 100 h 178"/>
                <a:gd name="T28" fmla="*/ 72 w 144"/>
                <a:gd name="T29" fmla="*/ 110 h 178"/>
                <a:gd name="T30" fmla="*/ 65 w 144"/>
                <a:gd name="T31" fmla="*/ 117 h 178"/>
                <a:gd name="T32" fmla="*/ 57 w 144"/>
                <a:gd name="T33" fmla="*/ 122 h 178"/>
                <a:gd name="T34" fmla="*/ 57 w 144"/>
                <a:gd name="T35" fmla="*/ 108 h 178"/>
                <a:gd name="T36" fmla="*/ 57 w 144"/>
                <a:gd name="T37" fmla="*/ 95 h 178"/>
                <a:gd name="T38" fmla="*/ 55 w 144"/>
                <a:gd name="T39" fmla="*/ 81 h 178"/>
                <a:gd name="T40" fmla="*/ 54 w 144"/>
                <a:gd name="T41" fmla="*/ 70 h 178"/>
                <a:gd name="T42" fmla="*/ 50 w 144"/>
                <a:gd name="T43" fmla="*/ 61 h 178"/>
                <a:gd name="T44" fmla="*/ 41 w 144"/>
                <a:gd name="T45" fmla="*/ 57 h 178"/>
                <a:gd name="T46" fmla="*/ 29 w 144"/>
                <a:gd name="T47" fmla="*/ 57 h 178"/>
                <a:gd name="T48" fmla="*/ 12 w 144"/>
                <a:gd name="T49" fmla="*/ 63 h 178"/>
                <a:gd name="T50" fmla="*/ 8 w 144"/>
                <a:gd name="T51" fmla="*/ 61 h 178"/>
                <a:gd name="T52" fmla="*/ 5 w 144"/>
                <a:gd name="T53" fmla="*/ 61 h 178"/>
                <a:gd name="T54" fmla="*/ 3 w 144"/>
                <a:gd name="T55" fmla="*/ 61 h 178"/>
                <a:gd name="T56" fmla="*/ 0 w 144"/>
                <a:gd name="T57" fmla="*/ 61 h 178"/>
                <a:gd name="T58" fmla="*/ 1 w 144"/>
                <a:gd name="T59" fmla="*/ 32 h 178"/>
                <a:gd name="T60" fmla="*/ 7 w 144"/>
                <a:gd name="T61" fmla="*/ 14 h 178"/>
                <a:gd name="T62" fmla="*/ 16 w 144"/>
                <a:gd name="T63" fmla="*/ 3 h 178"/>
                <a:gd name="T64" fmla="*/ 29 w 144"/>
                <a:gd name="T65" fmla="*/ 0 h 178"/>
                <a:gd name="T66" fmla="*/ 44 w 144"/>
                <a:gd name="T67" fmla="*/ 3 h 178"/>
                <a:gd name="T68" fmla="*/ 64 w 144"/>
                <a:gd name="T69" fmla="*/ 10 h 178"/>
                <a:gd name="T70" fmla="*/ 84 w 144"/>
                <a:gd name="T71" fmla="*/ 20 h 178"/>
                <a:gd name="T72" fmla="*/ 109 w 144"/>
                <a:gd name="T73" fmla="*/ 32 h 178"/>
                <a:gd name="T74" fmla="*/ 122 w 144"/>
                <a:gd name="T75" fmla="*/ 47 h 178"/>
                <a:gd name="T76" fmla="*/ 131 w 144"/>
                <a:gd name="T77" fmla="*/ 68 h 178"/>
                <a:gd name="T78" fmla="*/ 137 w 144"/>
                <a:gd name="T79" fmla="*/ 92 h 178"/>
                <a:gd name="T80" fmla="*/ 144 w 144"/>
                <a:gd name="T81" fmla="*/ 115 h 178"/>
                <a:gd name="T82" fmla="*/ 143 w 144"/>
                <a:gd name="T83" fmla="*/ 129 h 178"/>
                <a:gd name="T84" fmla="*/ 138 w 144"/>
                <a:gd name="T85" fmla="*/ 142 h 178"/>
                <a:gd name="T86" fmla="*/ 134 w 144"/>
                <a:gd name="T87" fmla="*/ 151 h 178"/>
                <a:gd name="T88" fmla="*/ 127 w 144"/>
                <a:gd name="T89" fmla="*/ 161 h 178"/>
                <a:gd name="T90" fmla="*/ 119 w 144"/>
                <a:gd name="T91" fmla="*/ 168 h 178"/>
                <a:gd name="T92" fmla="*/ 108 w 144"/>
                <a:gd name="T93" fmla="*/ 172 h 178"/>
                <a:gd name="T94" fmla="*/ 97 w 144"/>
                <a:gd name="T95" fmla="*/ 176 h 178"/>
                <a:gd name="T96" fmla="*/ 83 w 144"/>
                <a:gd name="T97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44" h="178">
                  <a:moveTo>
                    <a:pt x="83" y="178"/>
                  </a:moveTo>
                  <a:lnTo>
                    <a:pt x="83" y="175"/>
                  </a:lnTo>
                  <a:lnTo>
                    <a:pt x="83" y="174"/>
                  </a:lnTo>
                  <a:lnTo>
                    <a:pt x="83" y="171"/>
                  </a:lnTo>
                  <a:lnTo>
                    <a:pt x="83" y="169"/>
                  </a:lnTo>
                  <a:lnTo>
                    <a:pt x="95" y="147"/>
                  </a:lnTo>
                  <a:lnTo>
                    <a:pt x="100" y="129"/>
                  </a:lnTo>
                  <a:lnTo>
                    <a:pt x="98" y="113"/>
                  </a:lnTo>
                  <a:lnTo>
                    <a:pt x="94" y="90"/>
                  </a:lnTo>
                  <a:lnTo>
                    <a:pt x="91" y="90"/>
                  </a:lnTo>
                  <a:lnTo>
                    <a:pt x="89" y="90"/>
                  </a:lnTo>
                  <a:lnTo>
                    <a:pt x="86" y="92"/>
                  </a:lnTo>
                  <a:lnTo>
                    <a:pt x="83" y="92"/>
                  </a:lnTo>
                  <a:lnTo>
                    <a:pt x="77" y="100"/>
                  </a:lnTo>
                  <a:lnTo>
                    <a:pt x="72" y="110"/>
                  </a:lnTo>
                  <a:lnTo>
                    <a:pt x="65" y="117"/>
                  </a:lnTo>
                  <a:lnTo>
                    <a:pt x="57" y="122"/>
                  </a:lnTo>
                  <a:lnTo>
                    <a:pt x="57" y="108"/>
                  </a:lnTo>
                  <a:lnTo>
                    <a:pt x="57" y="95"/>
                  </a:lnTo>
                  <a:lnTo>
                    <a:pt x="55" y="81"/>
                  </a:lnTo>
                  <a:lnTo>
                    <a:pt x="54" y="70"/>
                  </a:lnTo>
                  <a:lnTo>
                    <a:pt x="50" y="61"/>
                  </a:lnTo>
                  <a:lnTo>
                    <a:pt x="41" y="57"/>
                  </a:lnTo>
                  <a:lnTo>
                    <a:pt x="29" y="57"/>
                  </a:lnTo>
                  <a:lnTo>
                    <a:pt x="12" y="63"/>
                  </a:lnTo>
                  <a:lnTo>
                    <a:pt x="8" y="61"/>
                  </a:lnTo>
                  <a:lnTo>
                    <a:pt x="5" y="61"/>
                  </a:lnTo>
                  <a:lnTo>
                    <a:pt x="3" y="61"/>
                  </a:lnTo>
                  <a:lnTo>
                    <a:pt x="0" y="61"/>
                  </a:lnTo>
                  <a:lnTo>
                    <a:pt x="1" y="32"/>
                  </a:lnTo>
                  <a:lnTo>
                    <a:pt x="7" y="14"/>
                  </a:lnTo>
                  <a:lnTo>
                    <a:pt x="16" y="3"/>
                  </a:lnTo>
                  <a:lnTo>
                    <a:pt x="29" y="0"/>
                  </a:lnTo>
                  <a:lnTo>
                    <a:pt x="44" y="3"/>
                  </a:lnTo>
                  <a:lnTo>
                    <a:pt x="64" y="10"/>
                  </a:lnTo>
                  <a:lnTo>
                    <a:pt x="84" y="20"/>
                  </a:lnTo>
                  <a:lnTo>
                    <a:pt x="109" y="32"/>
                  </a:lnTo>
                  <a:lnTo>
                    <a:pt x="122" y="47"/>
                  </a:lnTo>
                  <a:lnTo>
                    <a:pt x="131" y="68"/>
                  </a:lnTo>
                  <a:lnTo>
                    <a:pt x="137" y="92"/>
                  </a:lnTo>
                  <a:lnTo>
                    <a:pt x="144" y="115"/>
                  </a:lnTo>
                  <a:lnTo>
                    <a:pt x="143" y="129"/>
                  </a:lnTo>
                  <a:lnTo>
                    <a:pt x="138" y="142"/>
                  </a:lnTo>
                  <a:lnTo>
                    <a:pt x="134" y="151"/>
                  </a:lnTo>
                  <a:lnTo>
                    <a:pt x="127" y="161"/>
                  </a:lnTo>
                  <a:lnTo>
                    <a:pt x="119" y="168"/>
                  </a:lnTo>
                  <a:lnTo>
                    <a:pt x="108" y="172"/>
                  </a:lnTo>
                  <a:lnTo>
                    <a:pt x="97" y="176"/>
                  </a:lnTo>
                  <a:lnTo>
                    <a:pt x="83" y="178"/>
                  </a:lnTo>
                  <a:close/>
                </a:path>
              </a:pathLst>
            </a:custGeom>
            <a:solidFill>
              <a:srgbClr val="CC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0"/>
            <p:cNvSpPr>
              <a:spLocks/>
            </p:cNvSpPr>
            <p:nvPr/>
          </p:nvSpPr>
          <p:spPr bwMode="auto">
            <a:xfrm>
              <a:off x="6484938" y="1530350"/>
              <a:ext cx="20638" cy="73025"/>
            </a:xfrm>
            <a:custGeom>
              <a:avLst/>
              <a:gdLst>
                <a:gd name="T0" fmla="*/ 13 w 28"/>
                <a:gd name="T1" fmla="*/ 92 h 92"/>
                <a:gd name="T2" fmla="*/ 6 w 28"/>
                <a:gd name="T3" fmla="*/ 70 h 92"/>
                <a:gd name="T4" fmla="*/ 0 w 28"/>
                <a:gd name="T5" fmla="*/ 39 h 92"/>
                <a:gd name="T6" fmla="*/ 2 w 28"/>
                <a:gd name="T7" fmla="*/ 12 h 92"/>
                <a:gd name="T8" fmla="*/ 14 w 28"/>
                <a:gd name="T9" fmla="*/ 0 h 92"/>
                <a:gd name="T10" fmla="*/ 22 w 28"/>
                <a:gd name="T11" fmla="*/ 21 h 92"/>
                <a:gd name="T12" fmla="*/ 28 w 28"/>
                <a:gd name="T13" fmla="*/ 52 h 92"/>
                <a:gd name="T14" fmla="*/ 25 w 28"/>
                <a:gd name="T15" fmla="*/ 79 h 92"/>
                <a:gd name="T16" fmla="*/ 13 w 28"/>
                <a:gd name="T17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92">
                  <a:moveTo>
                    <a:pt x="13" y="92"/>
                  </a:moveTo>
                  <a:lnTo>
                    <a:pt x="6" y="70"/>
                  </a:lnTo>
                  <a:lnTo>
                    <a:pt x="0" y="39"/>
                  </a:lnTo>
                  <a:lnTo>
                    <a:pt x="2" y="12"/>
                  </a:lnTo>
                  <a:lnTo>
                    <a:pt x="14" y="0"/>
                  </a:lnTo>
                  <a:lnTo>
                    <a:pt x="22" y="21"/>
                  </a:lnTo>
                  <a:lnTo>
                    <a:pt x="28" y="52"/>
                  </a:lnTo>
                  <a:lnTo>
                    <a:pt x="25" y="79"/>
                  </a:lnTo>
                  <a:lnTo>
                    <a:pt x="13" y="92"/>
                  </a:lnTo>
                  <a:close/>
                </a:path>
              </a:pathLst>
            </a:custGeom>
            <a:solidFill>
              <a:srgbClr val="E5D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51"/>
            <p:cNvSpPr>
              <a:spLocks/>
            </p:cNvSpPr>
            <p:nvPr/>
          </p:nvSpPr>
          <p:spPr bwMode="auto">
            <a:xfrm>
              <a:off x="6408738" y="1528763"/>
              <a:ext cx="50800" cy="65088"/>
            </a:xfrm>
            <a:custGeom>
              <a:avLst/>
              <a:gdLst>
                <a:gd name="T0" fmla="*/ 27 w 65"/>
                <a:gd name="T1" fmla="*/ 81 h 81"/>
                <a:gd name="T2" fmla="*/ 6 w 65"/>
                <a:gd name="T3" fmla="*/ 65 h 81"/>
                <a:gd name="T4" fmla="*/ 0 w 65"/>
                <a:gd name="T5" fmla="*/ 44 h 81"/>
                <a:gd name="T6" fmla="*/ 4 w 65"/>
                <a:gd name="T7" fmla="*/ 25 h 81"/>
                <a:gd name="T8" fmla="*/ 16 w 65"/>
                <a:gd name="T9" fmla="*/ 8 h 81"/>
                <a:gd name="T10" fmla="*/ 31 w 65"/>
                <a:gd name="T11" fmla="*/ 0 h 81"/>
                <a:gd name="T12" fmla="*/ 48 w 65"/>
                <a:gd name="T13" fmla="*/ 1 h 81"/>
                <a:gd name="T14" fmla="*/ 59 w 65"/>
                <a:gd name="T15" fmla="*/ 18 h 81"/>
                <a:gd name="T16" fmla="*/ 65 w 65"/>
                <a:gd name="T17" fmla="*/ 51 h 81"/>
                <a:gd name="T18" fmla="*/ 59 w 65"/>
                <a:gd name="T19" fmla="*/ 66 h 81"/>
                <a:gd name="T20" fmla="*/ 51 w 65"/>
                <a:gd name="T21" fmla="*/ 75 h 81"/>
                <a:gd name="T22" fmla="*/ 41 w 65"/>
                <a:gd name="T23" fmla="*/ 80 h 81"/>
                <a:gd name="T24" fmla="*/ 27 w 65"/>
                <a:gd name="T25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5" h="81">
                  <a:moveTo>
                    <a:pt x="27" y="81"/>
                  </a:moveTo>
                  <a:lnTo>
                    <a:pt x="6" y="65"/>
                  </a:lnTo>
                  <a:lnTo>
                    <a:pt x="0" y="44"/>
                  </a:lnTo>
                  <a:lnTo>
                    <a:pt x="4" y="25"/>
                  </a:lnTo>
                  <a:lnTo>
                    <a:pt x="16" y="8"/>
                  </a:lnTo>
                  <a:lnTo>
                    <a:pt x="31" y="0"/>
                  </a:lnTo>
                  <a:lnTo>
                    <a:pt x="48" y="1"/>
                  </a:lnTo>
                  <a:lnTo>
                    <a:pt x="59" y="18"/>
                  </a:lnTo>
                  <a:lnTo>
                    <a:pt x="65" y="51"/>
                  </a:lnTo>
                  <a:lnTo>
                    <a:pt x="59" y="66"/>
                  </a:lnTo>
                  <a:lnTo>
                    <a:pt x="51" y="75"/>
                  </a:lnTo>
                  <a:lnTo>
                    <a:pt x="41" y="80"/>
                  </a:lnTo>
                  <a:lnTo>
                    <a:pt x="27" y="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52"/>
            <p:cNvSpPr>
              <a:spLocks/>
            </p:cNvSpPr>
            <p:nvPr/>
          </p:nvSpPr>
          <p:spPr bwMode="auto">
            <a:xfrm>
              <a:off x="6418263" y="1538288"/>
              <a:ext cx="33338" cy="44450"/>
            </a:xfrm>
            <a:custGeom>
              <a:avLst/>
              <a:gdLst>
                <a:gd name="T0" fmla="*/ 14 w 42"/>
                <a:gd name="T1" fmla="*/ 57 h 57"/>
                <a:gd name="T2" fmla="*/ 4 w 42"/>
                <a:gd name="T3" fmla="*/ 50 h 57"/>
                <a:gd name="T4" fmla="*/ 0 w 42"/>
                <a:gd name="T5" fmla="*/ 42 h 57"/>
                <a:gd name="T6" fmla="*/ 0 w 42"/>
                <a:gd name="T7" fmla="*/ 33 h 57"/>
                <a:gd name="T8" fmla="*/ 3 w 42"/>
                <a:gd name="T9" fmla="*/ 24 h 57"/>
                <a:gd name="T10" fmla="*/ 10 w 42"/>
                <a:gd name="T11" fmla="*/ 15 h 57"/>
                <a:gd name="T12" fmla="*/ 18 w 42"/>
                <a:gd name="T13" fmla="*/ 8 h 57"/>
                <a:gd name="T14" fmla="*/ 28 w 42"/>
                <a:gd name="T15" fmla="*/ 3 h 57"/>
                <a:gd name="T16" fmla="*/ 37 w 42"/>
                <a:gd name="T17" fmla="*/ 0 h 57"/>
                <a:gd name="T18" fmla="*/ 42 w 42"/>
                <a:gd name="T19" fmla="*/ 20 h 57"/>
                <a:gd name="T20" fmla="*/ 42 w 42"/>
                <a:gd name="T21" fmla="*/ 38 h 57"/>
                <a:gd name="T22" fmla="*/ 33 w 42"/>
                <a:gd name="T23" fmla="*/ 50 h 57"/>
                <a:gd name="T24" fmla="*/ 14 w 42"/>
                <a:gd name="T2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2" h="57">
                  <a:moveTo>
                    <a:pt x="14" y="57"/>
                  </a:moveTo>
                  <a:lnTo>
                    <a:pt x="4" y="50"/>
                  </a:lnTo>
                  <a:lnTo>
                    <a:pt x="0" y="42"/>
                  </a:lnTo>
                  <a:lnTo>
                    <a:pt x="0" y="33"/>
                  </a:lnTo>
                  <a:lnTo>
                    <a:pt x="3" y="24"/>
                  </a:lnTo>
                  <a:lnTo>
                    <a:pt x="10" y="15"/>
                  </a:lnTo>
                  <a:lnTo>
                    <a:pt x="18" y="8"/>
                  </a:lnTo>
                  <a:lnTo>
                    <a:pt x="28" y="3"/>
                  </a:lnTo>
                  <a:lnTo>
                    <a:pt x="37" y="0"/>
                  </a:lnTo>
                  <a:lnTo>
                    <a:pt x="42" y="20"/>
                  </a:lnTo>
                  <a:lnTo>
                    <a:pt x="42" y="38"/>
                  </a:lnTo>
                  <a:lnTo>
                    <a:pt x="33" y="50"/>
                  </a:lnTo>
                  <a:lnTo>
                    <a:pt x="14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53"/>
            <p:cNvSpPr>
              <a:spLocks/>
            </p:cNvSpPr>
            <p:nvPr/>
          </p:nvSpPr>
          <p:spPr bwMode="auto">
            <a:xfrm>
              <a:off x="6438900" y="1450975"/>
              <a:ext cx="9525" cy="68263"/>
            </a:xfrm>
            <a:custGeom>
              <a:avLst/>
              <a:gdLst>
                <a:gd name="T0" fmla="*/ 0 w 13"/>
                <a:gd name="T1" fmla="*/ 86 h 86"/>
                <a:gd name="T2" fmla="*/ 0 w 13"/>
                <a:gd name="T3" fmla="*/ 65 h 86"/>
                <a:gd name="T4" fmla="*/ 2 w 13"/>
                <a:gd name="T5" fmla="*/ 45 h 86"/>
                <a:gd name="T6" fmla="*/ 2 w 13"/>
                <a:gd name="T7" fmla="*/ 24 h 86"/>
                <a:gd name="T8" fmla="*/ 3 w 13"/>
                <a:gd name="T9" fmla="*/ 4 h 86"/>
                <a:gd name="T10" fmla="*/ 5 w 13"/>
                <a:gd name="T11" fmla="*/ 3 h 86"/>
                <a:gd name="T12" fmla="*/ 7 w 13"/>
                <a:gd name="T13" fmla="*/ 2 h 86"/>
                <a:gd name="T14" fmla="*/ 9 w 13"/>
                <a:gd name="T15" fmla="*/ 2 h 86"/>
                <a:gd name="T16" fmla="*/ 10 w 13"/>
                <a:gd name="T17" fmla="*/ 0 h 86"/>
                <a:gd name="T18" fmla="*/ 13 w 13"/>
                <a:gd name="T19" fmla="*/ 14 h 86"/>
                <a:gd name="T20" fmla="*/ 13 w 13"/>
                <a:gd name="T21" fmla="*/ 39 h 86"/>
                <a:gd name="T22" fmla="*/ 11 w 13"/>
                <a:gd name="T23" fmla="*/ 65 h 86"/>
                <a:gd name="T24" fmla="*/ 7 w 13"/>
                <a:gd name="T25" fmla="*/ 85 h 86"/>
                <a:gd name="T26" fmla="*/ 6 w 13"/>
                <a:gd name="T27" fmla="*/ 85 h 86"/>
                <a:gd name="T28" fmla="*/ 5 w 13"/>
                <a:gd name="T29" fmla="*/ 85 h 86"/>
                <a:gd name="T30" fmla="*/ 2 w 13"/>
                <a:gd name="T31" fmla="*/ 85 h 86"/>
                <a:gd name="T32" fmla="*/ 0 w 13"/>
                <a:gd name="T33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" h="86">
                  <a:moveTo>
                    <a:pt x="0" y="86"/>
                  </a:moveTo>
                  <a:lnTo>
                    <a:pt x="0" y="65"/>
                  </a:lnTo>
                  <a:lnTo>
                    <a:pt x="2" y="45"/>
                  </a:lnTo>
                  <a:lnTo>
                    <a:pt x="2" y="24"/>
                  </a:lnTo>
                  <a:lnTo>
                    <a:pt x="3" y="4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2"/>
                  </a:lnTo>
                  <a:lnTo>
                    <a:pt x="10" y="0"/>
                  </a:lnTo>
                  <a:lnTo>
                    <a:pt x="13" y="14"/>
                  </a:lnTo>
                  <a:lnTo>
                    <a:pt x="13" y="39"/>
                  </a:lnTo>
                  <a:lnTo>
                    <a:pt x="11" y="65"/>
                  </a:lnTo>
                  <a:lnTo>
                    <a:pt x="7" y="85"/>
                  </a:lnTo>
                  <a:lnTo>
                    <a:pt x="6" y="85"/>
                  </a:lnTo>
                  <a:lnTo>
                    <a:pt x="5" y="85"/>
                  </a:lnTo>
                  <a:lnTo>
                    <a:pt x="2" y="85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54"/>
            <p:cNvSpPr>
              <a:spLocks/>
            </p:cNvSpPr>
            <p:nvPr/>
          </p:nvSpPr>
          <p:spPr bwMode="auto">
            <a:xfrm>
              <a:off x="6342063" y="1362075"/>
              <a:ext cx="168275" cy="141288"/>
            </a:xfrm>
            <a:custGeom>
              <a:avLst/>
              <a:gdLst>
                <a:gd name="T0" fmla="*/ 62 w 212"/>
                <a:gd name="T1" fmla="*/ 168 h 178"/>
                <a:gd name="T2" fmla="*/ 53 w 212"/>
                <a:gd name="T3" fmla="*/ 158 h 178"/>
                <a:gd name="T4" fmla="*/ 42 w 212"/>
                <a:gd name="T5" fmla="*/ 154 h 178"/>
                <a:gd name="T6" fmla="*/ 29 w 212"/>
                <a:gd name="T7" fmla="*/ 154 h 178"/>
                <a:gd name="T8" fmla="*/ 8 w 212"/>
                <a:gd name="T9" fmla="*/ 135 h 178"/>
                <a:gd name="T10" fmla="*/ 0 w 212"/>
                <a:gd name="T11" fmla="*/ 89 h 178"/>
                <a:gd name="T12" fmla="*/ 14 w 212"/>
                <a:gd name="T13" fmla="*/ 49 h 178"/>
                <a:gd name="T14" fmla="*/ 46 w 212"/>
                <a:gd name="T15" fmla="*/ 23 h 178"/>
                <a:gd name="T16" fmla="*/ 78 w 212"/>
                <a:gd name="T17" fmla="*/ 13 h 178"/>
                <a:gd name="T18" fmla="*/ 93 w 212"/>
                <a:gd name="T19" fmla="*/ 10 h 178"/>
                <a:gd name="T20" fmla="*/ 110 w 212"/>
                <a:gd name="T21" fmla="*/ 10 h 178"/>
                <a:gd name="T22" fmla="*/ 128 w 212"/>
                <a:gd name="T23" fmla="*/ 12 h 178"/>
                <a:gd name="T24" fmla="*/ 147 w 212"/>
                <a:gd name="T25" fmla="*/ 6 h 178"/>
                <a:gd name="T26" fmla="*/ 166 w 212"/>
                <a:gd name="T27" fmla="*/ 0 h 178"/>
                <a:gd name="T28" fmla="*/ 188 w 212"/>
                <a:gd name="T29" fmla="*/ 32 h 178"/>
                <a:gd name="T30" fmla="*/ 209 w 212"/>
                <a:gd name="T31" fmla="*/ 85 h 178"/>
                <a:gd name="T32" fmla="*/ 205 w 212"/>
                <a:gd name="T33" fmla="*/ 121 h 178"/>
                <a:gd name="T34" fmla="*/ 193 w 212"/>
                <a:gd name="T35" fmla="*/ 125 h 178"/>
                <a:gd name="T36" fmla="*/ 179 w 212"/>
                <a:gd name="T37" fmla="*/ 109 h 178"/>
                <a:gd name="T38" fmla="*/ 161 w 212"/>
                <a:gd name="T39" fmla="*/ 59 h 178"/>
                <a:gd name="T40" fmla="*/ 150 w 212"/>
                <a:gd name="T41" fmla="*/ 53 h 178"/>
                <a:gd name="T42" fmla="*/ 140 w 212"/>
                <a:gd name="T43" fmla="*/ 66 h 178"/>
                <a:gd name="T44" fmla="*/ 130 w 212"/>
                <a:gd name="T45" fmla="*/ 78 h 178"/>
                <a:gd name="T46" fmla="*/ 119 w 212"/>
                <a:gd name="T47" fmla="*/ 91 h 178"/>
                <a:gd name="T48" fmla="*/ 108 w 212"/>
                <a:gd name="T49" fmla="*/ 100 h 178"/>
                <a:gd name="T50" fmla="*/ 97 w 212"/>
                <a:gd name="T51" fmla="*/ 107 h 178"/>
                <a:gd name="T52" fmla="*/ 86 w 212"/>
                <a:gd name="T53" fmla="*/ 114 h 178"/>
                <a:gd name="T54" fmla="*/ 76 w 212"/>
                <a:gd name="T55" fmla="*/ 121 h 178"/>
                <a:gd name="T56" fmla="*/ 71 w 212"/>
                <a:gd name="T57" fmla="*/ 136 h 178"/>
                <a:gd name="T58" fmla="*/ 72 w 212"/>
                <a:gd name="T59" fmla="*/ 161 h 178"/>
                <a:gd name="T60" fmla="*/ 71 w 212"/>
                <a:gd name="T61" fmla="*/ 176 h 178"/>
                <a:gd name="T62" fmla="*/ 69 w 212"/>
                <a:gd name="T63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2" h="178">
                  <a:moveTo>
                    <a:pt x="68" y="176"/>
                  </a:moveTo>
                  <a:lnTo>
                    <a:pt x="62" y="168"/>
                  </a:lnTo>
                  <a:lnTo>
                    <a:pt x="57" y="163"/>
                  </a:lnTo>
                  <a:lnTo>
                    <a:pt x="53" y="158"/>
                  </a:lnTo>
                  <a:lnTo>
                    <a:pt x="47" y="156"/>
                  </a:lnTo>
                  <a:lnTo>
                    <a:pt x="42" y="154"/>
                  </a:lnTo>
                  <a:lnTo>
                    <a:pt x="36" y="154"/>
                  </a:lnTo>
                  <a:lnTo>
                    <a:pt x="29" y="154"/>
                  </a:lnTo>
                  <a:lnTo>
                    <a:pt x="21" y="156"/>
                  </a:lnTo>
                  <a:lnTo>
                    <a:pt x="8" y="135"/>
                  </a:lnTo>
                  <a:lnTo>
                    <a:pt x="1" y="111"/>
                  </a:lnTo>
                  <a:lnTo>
                    <a:pt x="0" y="89"/>
                  </a:lnTo>
                  <a:lnTo>
                    <a:pt x="4" y="67"/>
                  </a:lnTo>
                  <a:lnTo>
                    <a:pt x="14" y="49"/>
                  </a:lnTo>
                  <a:lnTo>
                    <a:pt x="28" y="32"/>
                  </a:lnTo>
                  <a:lnTo>
                    <a:pt x="46" y="23"/>
                  </a:lnTo>
                  <a:lnTo>
                    <a:pt x="69" y="17"/>
                  </a:lnTo>
                  <a:lnTo>
                    <a:pt x="78" y="13"/>
                  </a:lnTo>
                  <a:lnTo>
                    <a:pt x="85" y="12"/>
                  </a:lnTo>
                  <a:lnTo>
                    <a:pt x="93" y="10"/>
                  </a:lnTo>
                  <a:lnTo>
                    <a:pt x="101" y="10"/>
                  </a:lnTo>
                  <a:lnTo>
                    <a:pt x="110" y="10"/>
                  </a:lnTo>
                  <a:lnTo>
                    <a:pt x="118" y="10"/>
                  </a:lnTo>
                  <a:lnTo>
                    <a:pt x="128" y="12"/>
                  </a:lnTo>
                  <a:lnTo>
                    <a:pt x="137" y="12"/>
                  </a:lnTo>
                  <a:lnTo>
                    <a:pt x="147" y="6"/>
                  </a:lnTo>
                  <a:lnTo>
                    <a:pt x="157" y="2"/>
                  </a:lnTo>
                  <a:lnTo>
                    <a:pt x="166" y="0"/>
                  </a:lnTo>
                  <a:lnTo>
                    <a:pt x="177" y="6"/>
                  </a:lnTo>
                  <a:lnTo>
                    <a:pt x="188" y="32"/>
                  </a:lnTo>
                  <a:lnTo>
                    <a:pt x="201" y="57"/>
                  </a:lnTo>
                  <a:lnTo>
                    <a:pt x="209" y="85"/>
                  </a:lnTo>
                  <a:lnTo>
                    <a:pt x="212" y="118"/>
                  </a:lnTo>
                  <a:lnTo>
                    <a:pt x="205" y="121"/>
                  </a:lnTo>
                  <a:lnTo>
                    <a:pt x="200" y="122"/>
                  </a:lnTo>
                  <a:lnTo>
                    <a:pt x="193" y="125"/>
                  </a:lnTo>
                  <a:lnTo>
                    <a:pt x="187" y="128"/>
                  </a:lnTo>
                  <a:lnTo>
                    <a:pt x="179" y="109"/>
                  </a:lnTo>
                  <a:lnTo>
                    <a:pt x="169" y="82"/>
                  </a:lnTo>
                  <a:lnTo>
                    <a:pt x="161" y="59"/>
                  </a:lnTo>
                  <a:lnTo>
                    <a:pt x="155" y="48"/>
                  </a:lnTo>
                  <a:lnTo>
                    <a:pt x="150" y="53"/>
                  </a:lnTo>
                  <a:lnTo>
                    <a:pt x="146" y="60"/>
                  </a:lnTo>
                  <a:lnTo>
                    <a:pt x="140" y="66"/>
                  </a:lnTo>
                  <a:lnTo>
                    <a:pt x="136" y="72"/>
                  </a:lnTo>
                  <a:lnTo>
                    <a:pt x="130" y="78"/>
                  </a:lnTo>
                  <a:lnTo>
                    <a:pt x="125" y="85"/>
                  </a:lnTo>
                  <a:lnTo>
                    <a:pt x="119" y="91"/>
                  </a:lnTo>
                  <a:lnTo>
                    <a:pt x="114" y="97"/>
                  </a:lnTo>
                  <a:lnTo>
                    <a:pt x="108" y="100"/>
                  </a:lnTo>
                  <a:lnTo>
                    <a:pt x="103" y="104"/>
                  </a:lnTo>
                  <a:lnTo>
                    <a:pt x="97" y="107"/>
                  </a:lnTo>
                  <a:lnTo>
                    <a:pt x="91" y="111"/>
                  </a:lnTo>
                  <a:lnTo>
                    <a:pt x="86" y="114"/>
                  </a:lnTo>
                  <a:lnTo>
                    <a:pt x="82" y="118"/>
                  </a:lnTo>
                  <a:lnTo>
                    <a:pt x="76" y="121"/>
                  </a:lnTo>
                  <a:lnTo>
                    <a:pt x="71" y="125"/>
                  </a:lnTo>
                  <a:lnTo>
                    <a:pt x="71" y="136"/>
                  </a:lnTo>
                  <a:lnTo>
                    <a:pt x="72" y="149"/>
                  </a:lnTo>
                  <a:lnTo>
                    <a:pt x="72" y="161"/>
                  </a:lnTo>
                  <a:lnTo>
                    <a:pt x="73" y="174"/>
                  </a:lnTo>
                  <a:lnTo>
                    <a:pt x="71" y="176"/>
                  </a:lnTo>
                  <a:lnTo>
                    <a:pt x="69" y="176"/>
                  </a:lnTo>
                  <a:lnTo>
                    <a:pt x="69" y="178"/>
                  </a:lnTo>
                  <a:lnTo>
                    <a:pt x="68" y="1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55"/>
            <p:cNvSpPr>
              <a:spLocks/>
            </p:cNvSpPr>
            <p:nvPr/>
          </p:nvSpPr>
          <p:spPr bwMode="auto">
            <a:xfrm>
              <a:off x="7027863" y="1408113"/>
              <a:ext cx="87313" cy="79375"/>
            </a:xfrm>
            <a:custGeom>
              <a:avLst/>
              <a:gdLst>
                <a:gd name="T0" fmla="*/ 4 w 109"/>
                <a:gd name="T1" fmla="*/ 100 h 100"/>
                <a:gd name="T2" fmla="*/ 1 w 109"/>
                <a:gd name="T3" fmla="*/ 81 h 100"/>
                <a:gd name="T4" fmla="*/ 0 w 109"/>
                <a:gd name="T5" fmla="*/ 61 h 100"/>
                <a:gd name="T6" fmla="*/ 1 w 109"/>
                <a:gd name="T7" fmla="*/ 43 h 100"/>
                <a:gd name="T8" fmla="*/ 3 w 109"/>
                <a:gd name="T9" fmla="*/ 25 h 100"/>
                <a:gd name="T10" fmla="*/ 12 w 109"/>
                <a:gd name="T11" fmla="*/ 24 h 100"/>
                <a:gd name="T12" fmla="*/ 22 w 109"/>
                <a:gd name="T13" fmla="*/ 22 h 100"/>
                <a:gd name="T14" fmla="*/ 32 w 109"/>
                <a:gd name="T15" fmla="*/ 21 h 100"/>
                <a:gd name="T16" fmla="*/ 43 w 109"/>
                <a:gd name="T17" fmla="*/ 18 h 100"/>
                <a:gd name="T18" fmla="*/ 53 w 109"/>
                <a:gd name="T19" fmla="*/ 15 h 100"/>
                <a:gd name="T20" fmla="*/ 62 w 109"/>
                <a:gd name="T21" fmla="*/ 13 h 100"/>
                <a:gd name="T22" fmla="*/ 73 w 109"/>
                <a:gd name="T23" fmla="*/ 10 h 100"/>
                <a:gd name="T24" fmla="*/ 83 w 109"/>
                <a:gd name="T25" fmla="*/ 7 h 100"/>
                <a:gd name="T26" fmla="*/ 87 w 109"/>
                <a:gd name="T27" fmla="*/ 3 h 100"/>
                <a:gd name="T28" fmla="*/ 93 w 109"/>
                <a:gd name="T29" fmla="*/ 0 h 100"/>
                <a:gd name="T30" fmla="*/ 98 w 109"/>
                <a:gd name="T31" fmla="*/ 0 h 100"/>
                <a:gd name="T32" fmla="*/ 105 w 109"/>
                <a:gd name="T33" fmla="*/ 0 h 100"/>
                <a:gd name="T34" fmla="*/ 108 w 109"/>
                <a:gd name="T35" fmla="*/ 14 h 100"/>
                <a:gd name="T36" fmla="*/ 109 w 109"/>
                <a:gd name="T37" fmla="*/ 22 h 100"/>
                <a:gd name="T38" fmla="*/ 109 w 109"/>
                <a:gd name="T39" fmla="*/ 29 h 100"/>
                <a:gd name="T40" fmla="*/ 109 w 109"/>
                <a:gd name="T41" fmla="*/ 38 h 100"/>
                <a:gd name="T42" fmla="*/ 100 w 109"/>
                <a:gd name="T43" fmla="*/ 47 h 100"/>
                <a:gd name="T44" fmla="*/ 87 w 109"/>
                <a:gd name="T45" fmla="*/ 57 h 100"/>
                <a:gd name="T46" fmla="*/ 75 w 109"/>
                <a:gd name="T47" fmla="*/ 68 h 100"/>
                <a:gd name="T48" fmla="*/ 59 w 109"/>
                <a:gd name="T49" fmla="*/ 78 h 100"/>
                <a:gd name="T50" fmla="*/ 46 w 109"/>
                <a:gd name="T51" fmla="*/ 86 h 100"/>
                <a:gd name="T52" fmla="*/ 30 w 109"/>
                <a:gd name="T53" fmla="*/ 93 h 100"/>
                <a:gd name="T54" fmla="*/ 17 w 109"/>
                <a:gd name="T55" fmla="*/ 99 h 100"/>
                <a:gd name="T56" fmla="*/ 4 w 109"/>
                <a:gd name="T57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9" h="100">
                  <a:moveTo>
                    <a:pt x="4" y="100"/>
                  </a:moveTo>
                  <a:lnTo>
                    <a:pt x="1" y="81"/>
                  </a:lnTo>
                  <a:lnTo>
                    <a:pt x="0" y="61"/>
                  </a:lnTo>
                  <a:lnTo>
                    <a:pt x="1" y="43"/>
                  </a:lnTo>
                  <a:lnTo>
                    <a:pt x="3" y="25"/>
                  </a:lnTo>
                  <a:lnTo>
                    <a:pt x="12" y="24"/>
                  </a:lnTo>
                  <a:lnTo>
                    <a:pt x="22" y="22"/>
                  </a:lnTo>
                  <a:lnTo>
                    <a:pt x="32" y="21"/>
                  </a:lnTo>
                  <a:lnTo>
                    <a:pt x="43" y="18"/>
                  </a:lnTo>
                  <a:lnTo>
                    <a:pt x="53" y="15"/>
                  </a:lnTo>
                  <a:lnTo>
                    <a:pt x="62" y="13"/>
                  </a:lnTo>
                  <a:lnTo>
                    <a:pt x="73" y="10"/>
                  </a:lnTo>
                  <a:lnTo>
                    <a:pt x="83" y="7"/>
                  </a:lnTo>
                  <a:lnTo>
                    <a:pt x="87" y="3"/>
                  </a:lnTo>
                  <a:lnTo>
                    <a:pt x="93" y="0"/>
                  </a:lnTo>
                  <a:lnTo>
                    <a:pt x="98" y="0"/>
                  </a:lnTo>
                  <a:lnTo>
                    <a:pt x="105" y="0"/>
                  </a:lnTo>
                  <a:lnTo>
                    <a:pt x="108" y="14"/>
                  </a:lnTo>
                  <a:lnTo>
                    <a:pt x="109" y="22"/>
                  </a:lnTo>
                  <a:lnTo>
                    <a:pt x="109" y="29"/>
                  </a:lnTo>
                  <a:lnTo>
                    <a:pt x="109" y="38"/>
                  </a:lnTo>
                  <a:lnTo>
                    <a:pt x="100" y="47"/>
                  </a:lnTo>
                  <a:lnTo>
                    <a:pt x="87" y="57"/>
                  </a:lnTo>
                  <a:lnTo>
                    <a:pt x="75" y="68"/>
                  </a:lnTo>
                  <a:lnTo>
                    <a:pt x="59" y="78"/>
                  </a:lnTo>
                  <a:lnTo>
                    <a:pt x="46" y="86"/>
                  </a:lnTo>
                  <a:lnTo>
                    <a:pt x="30" y="93"/>
                  </a:lnTo>
                  <a:lnTo>
                    <a:pt x="17" y="99"/>
                  </a:lnTo>
                  <a:lnTo>
                    <a:pt x="4" y="100"/>
                  </a:lnTo>
                  <a:close/>
                </a:path>
              </a:pathLst>
            </a:custGeom>
            <a:solidFill>
              <a:srgbClr val="197A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56"/>
            <p:cNvSpPr>
              <a:spLocks/>
            </p:cNvSpPr>
            <p:nvPr/>
          </p:nvSpPr>
          <p:spPr bwMode="auto">
            <a:xfrm>
              <a:off x="6999288" y="1423988"/>
              <a:ext cx="20638" cy="52388"/>
            </a:xfrm>
            <a:custGeom>
              <a:avLst/>
              <a:gdLst>
                <a:gd name="T0" fmla="*/ 20 w 27"/>
                <a:gd name="T1" fmla="*/ 64 h 65"/>
                <a:gd name="T2" fmla="*/ 12 w 27"/>
                <a:gd name="T3" fmla="*/ 62 h 65"/>
                <a:gd name="T4" fmla="*/ 6 w 27"/>
                <a:gd name="T5" fmla="*/ 61 h 65"/>
                <a:gd name="T6" fmla="*/ 3 w 27"/>
                <a:gd name="T7" fmla="*/ 60 h 65"/>
                <a:gd name="T8" fmla="*/ 0 w 27"/>
                <a:gd name="T9" fmla="*/ 57 h 65"/>
                <a:gd name="T10" fmla="*/ 0 w 27"/>
                <a:gd name="T11" fmla="*/ 37 h 65"/>
                <a:gd name="T12" fmla="*/ 3 w 27"/>
                <a:gd name="T13" fmla="*/ 22 h 65"/>
                <a:gd name="T14" fmla="*/ 12 w 27"/>
                <a:gd name="T15" fmla="*/ 11 h 65"/>
                <a:gd name="T16" fmla="*/ 27 w 27"/>
                <a:gd name="T17" fmla="*/ 0 h 65"/>
                <a:gd name="T18" fmla="*/ 27 w 27"/>
                <a:gd name="T19" fmla="*/ 21 h 65"/>
                <a:gd name="T20" fmla="*/ 27 w 27"/>
                <a:gd name="T21" fmla="*/ 35 h 65"/>
                <a:gd name="T22" fmla="*/ 25 w 27"/>
                <a:gd name="T23" fmla="*/ 47 h 65"/>
                <a:gd name="T24" fmla="*/ 24 w 27"/>
                <a:gd name="T25" fmla="*/ 64 h 65"/>
                <a:gd name="T26" fmla="*/ 23 w 27"/>
                <a:gd name="T27" fmla="*/ 65 h 65"/>
                <a:gd name="T28" fmla="*/ 21 w 27"/>
                <a:gd name="T29" fmla="*/ 65 h 65"/>
                <a:gd name="T30" fmla="*/ 21 w 27"/>
                <a:gd name="T31" fmla="*/ 65 h 65"/>
                <a:gd name="T32" fmla="*/ 20 w 27"/>
                <a:gd name="T33" fmla="*/ 64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" h="65">
                  <a:moveTo>
                    <a:pt x="20" y="64"/>
                  </a:moveTo>
                  <a:lnTo>
                    <a:pt x="12" y="62"/>
                  </a:lnTo>
                  <a:lnTo>
                    <a:pt x="6" y="61"/>
                  </a:lnTo>
                  <a:lnTo>
                    <a:pt x="3" y="60"/>
                  </a:lnTo>
                  <a:lnTo>
                    <a:pt x="0" y="57"/>
                  </a:lnTo>
                  <a:lnTo>
                    <a:pt x="0" y="37"/>
                  </a:lnTo>
                  <a:lnTo>
                    <a:pt x="3" y="22"/>
                  </a:lnTo>
                  <a:lnTo>
                    <a:pt x="12" y="11"/>
                  </a:lnTo>
                  <a:lnTo>
                    <a:pt x="27" y="0"/>
                  </a:lnTo>
                  <a:lnTo>
                    <a:pt x="27" y="21"/>
                  </a:lnTo>
                  <a:lnTo>
                    <a:pt x="27" y="35"/>
                  </a:lnTo>
                  <a:lnTo>
                    <a:pt x="25" y="47"/>
                  </a:lnTo>
                  <a:lnTo>
                    <a:pt x="24" y="64"/>
                  </a:lnTo>
                  <a:lnTo>
                    <a:pt x="23" y="65"/>
                  </a:lnTo>
                  <a:lnTo>
                    <a:pt x="21" y="65"/>
                  </a:lnTo>
                  <a:lnTo>
                    <a:pt x="21" y="65"/>
                  </a:lnTo>
                  <a:lnTo>
                    <a:pt x="20" y="64"/>
                  </a:lnTo>
                  <a:close/>
                </a:path>
              </a:pathLst>
            </a:custGeom>
            <a:solidFill>
              <a:srgbClr val="FF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57"/>
            <p:cNvSpPr>
              <a:spLocks/>
            </p:cNvSpPr>
            <p:nvPr/>
          </p:nvSpPr>
          <p:spPr bwMode="auto">
            <a:xfrm>
              <a:off x="7799388" y="1404938"/>
              <a:ext cx="101600" cy="52388"/>
            </a:xfrm>
            <a:custGeom>
              <a:avLst/>
              <a:gdLst>
                <a:gd name="T0" fmla="*/ 29 w 127"/>
                <a:gd name="T1" fmla="*/ 68 h 68"/>
                <a:gd name="T2" fmla="*/ 15 w 127"/>
                <a:gd name="T3" fmla="*/ 65 h 68"/>
                <a:gd name="T4" fmla="*/ 6 w 127"/>
                <a:gd name="T5" fmla="*/ 61 h 68"/>
                <a:gd name="T6" fmla="*/ 1 w 127"/>
                <a:gd name="T7" fmla="*/ 56 h 68"/>
                <a:gd name="T8" fmla="*/ 0 w 127"/>
                <a:gd name="T9" fmla="*/ 50 h 68"/>
                <a:gd name="T10" fmla="*/ 1 w 127"/>
                <a:gd name="T11" fmla="*/ 43 h 68"/>
                <a:gd name="T12" fmla="*/ 6 w 127"/>
                <a:gd name="T13" fmla="*/ 36 h 68"/>
                <a:gd name="T14" fmla="*/ 11 w 127"/>
                <a:gd name="T15" fmla="*/ 28 h 68"/>
                <a:gd name="T16" fmla="*/ 18 w 127"/>
                <a:gd name="T17" fmla="*/ 19 h 68"/>
                <a:gd name="T18" fmla="*/ 29 w 127"/>
                <a:gd name="T19" fmla="*/ 19 h 68"/>
                <a:gd name="T20" fmla="*/ 40 w 127"/>
                <a:gd name="T21" fmla="*/ 18 h 68"/>
                <a:gd name="T22" fmla="*/ 51 w 127"/>
                <a:gd name="T23" fmla="*/ 17 h 68"/>
                <a:gd name="T24" fmla="*/ 62 w 127"/>
                <a:gd name="T25" fmla="*/ 15 h 68"/>
                <a:gd name="T26" fmla="*/ 72 w 127"/>
                <a:gd name="T27" fmla="*/ 13 h 68"/>
                <a:gd name="T28" fmla="*/ 83 w 127"/>
                <a:gd name="T29" fmla="*/ 10 h 68"/>
                <a:gd name="T30" fmla="*/ 94 w 127"/>
                <a:gd name="T31" fmla="*/ 6 h 68"/>
                <a:gd name="T32" fmla="*/ 105 w 127"/>
                <a:gd name="T33" fmla="*/ 0 h 68"/>
                <a:gd name="T34" fmla="*/ 108 w 127"/>
                <a:gd name="T35" fmla="*/ 0 h 68"/>
                <a:gd name="T36" fmla="*/ 112 w 127"/>
                <a:gd name="T37" fmla="*/ 0 h 68"/>
                <a:gd name="T38" fmla="*/ 116 w 127"/>
                <a:gd name="T39" fmla="*/ 1 h 68"/>
                <a:gd name="T40" fmla="*/ 119 w 127"/>
                <a:gd name="T41" fmla="*/ 1 h 68"/>
                <a:gd name="T42" fmla="*/ 122 w 127"/>
                <a:gd name="T43" fmla="*/ 11 h 68"/>
                <a:gd name="T44" fmla="*/ 125 w 127"/>
                <a:gd name="T45" fmla="*/ 21 h 68"/>
                <a:gd name="T46" fmla="*/ 126 w 127"/>
                <a:gd name="T47" fmla="*/ 32 h 68"/>
                <a:gd name="T48" fmla="*/ 127 w 127"/>
                <a:gd name="T49" fmla="*/ 46 h 68"/>
                <a:gd name="T50" fmla="*/ 115 w 127"/>
                <a:gd name="T51" fmla="*/ 53 h 68"/>
                <a:gd name="T52" fmla="*/ 102 w 127"/>
                <a:gd name="T53" fmla="*/ 58 h 68"/>
                <a:gd name="T54" fmla="*/ 91 w 127"/>
                <a:gd name="T55" fmla="*/ 62 h 68"/>
                <a:gd name="T56" fmla="*/ 80 w 127"/>
                <a:gd name="T57" fmla="*/ 65 h 68"/>
                <a:gd name="T58" fmla="*/ 68 w 127"/>
                <a:gd name="T59" fmla="*/ 67 h 68"/>
                <a:gd name="T60" fmla="*/ 57 w 127"/>
                <a:gd name="T61" fmla="*/ 67 h 68"/>
                <a:gd name="T62" fmla="*/ 43 w 127"/>
                <a:gd name="T63" fmla="*/ 68 h 68"/>
                <a:gd name="T64" fmla="*/ 29 w 127"/>
                <a:gd name="T6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7" h="68">
                  <a:moveTo>
                    <a:pt x="29" y="68"/>
                  </a:moveTo>
                  <a:lnTo>
                    <a:pt x="15" y="65"/>
                  </a:lnTo>
                  <a:lnTo>
                    <a:pt x="6" y="61"/>
                  </a:lnTo>
                  <a:lnTo>
                    <a:pt x="1" y="56"/>
                  </a:lnTo>
                  <a:lnTo>
                    <a:pt x="0" y="50"/>
                  </a:lnTo>
                  <a:lnTo>
                    <a:pt x="1" y="43"/>
                  </a:lnTo>
                  <a:lnTo>
                    <a:pt x="6" y="36"/>
                  </a:lnTo>
                  <a:lnTo>
                    <a:pt x="11" y="28"/>
                  </a:lnTo>
                  <a:lnTo>
                    <a:pt x="18" y="19"/>
                  </a:lnTo>
                  <a:lnTo>
                    <a:pt x="29" y="19"/>
                  </a:lnTo>
                  <a:lnTo>
                    <a:pt x="40" y="18"/>
                  </a:lnTo>
                  <a:lnTo>
                    <a:pt x="51" y="17"/>
                  </a:lnTo>
                  <a:lnTo>
                    <a:pt x="62" y="15"/>
                  </a:lnTo>
                  <a:lnTo>
                    <a:pt x="72" y="13"/>
                  </a:lnTo>
                  <a:lnTo>
                    <a:pt x="83" y="10"/>
                  </a:lnTo>
                  <a:lnTo>
                    <a:pt x="94" y="6"/>
                  </a:lnTo>
                  <a:lnTo>
                    <a:pt x="105" y="0"/>
                  </a:lnTo>
                  <a:lnTo>
                    <a:pt x="108" y="0"/>
                  </a:lnTo>
                  <a:lnTo>
                    <a:pt x="112" y="0"/>
                  </a:lnTo>
                  <a:lnTo>
                    <a:pt x="116" y="1"/>
                  </a:lnTo>
                  <a:lnTo>
                    <a:pt x="119" y="1"/>
                  </a:lnTo>
                  <a:lnTo>
                    <a:pt x="122" y="11"/>
                  </a:lnTo>
                  <a:lnTo>
                    <a:pt x="125" y="21"/>
                  </a:lnTo>
                  <a:lnTo>
                    <a:pt x="126" y="32"/>
                  </a:lnTo>
                  <a:lnTo>
                    <a:pt x="127" y="46"/>
                  </a:lnTo>
                  <a:lnTo>
                    <a:pt x="115" y="53"/>
                  </a:lnTo>
                  <a:lnTo>
                    <a:pt x="102" y="58"/>
                  </a:lnTo>
                  <a:lnTo>
                    <a:pt x="91" y="62"/>
                  </a:lnTo>
                  <a:lnTo>
                    <a:pt x="80" y="65"/>
                  </a:lnTo>
                  <a:lnTo>
                    <a:pt x="68" y="67"/>
                  </a:lnTo>
                  <a:lnTo>
                    <a:pt x="57" y="67"/>
                  </a:lnTo>
                  <a:lnTo>
                    <a:pt x="43" y="68"/>
                  </a:lnTo>
                  <a:lnTo>
                    <a:pt x="29" y="68"/>
                  </a:lnTo>
                  <a:close/>
                </a:path>
              </a:pathLst>
            </a:cu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58"/>
            <p:cNvSpPr>
              <a:spLocks/>
            </p:cNvSpPr>
            <p:nvPr/>
          </p:nvSpPr>
          <p:spPr bwMode="auto">
            <a:xfrm>
              <a:off x="7364413" y="1211263"/>
              <a:ext cx="117475" cy="230188"/>
            </a:xfrm>
            <a:custGeom>
              <a:avLst/>
              <a:gdLst>
                <a:gd name="T0" fmla="*/ 49 w 149"/>
                <a:gd name="T1" fmla="*/ 291 h 291"/>
                <a:gd name="T2" fmla="*/ 56 w 149"/>
                <a:gd name="T3" fmla="*/ 257 h 291"/>
                <a:gd name="T4" fmla="*/ 61 w 149"/>
                <a:gd name="T5" fmla="*/ 230 h 291"/>
                <a:gd name="T6" fmla="*/ 60 w 149"/>
                <a:gd name="T7" fmla="*/ 205 h 291"/>
                <a:gd name="T8" fmla="*/ 46 w 149"/>
                <a:gd name="T9" fmla="*/ 173 h 291"/>
                <a:gd name="T10" fmla="*/ 41 w 149"/>
                <a:gd name="T11" fmla="*/ 158 h 291"/>
                <a:gd name="T12" fmla="*/ 38 w 149"/>
                <a:gd name="T13" fmla="*/ 144 h 291"/>
                <a:gd name="T14" fmla="*/ 35 w 149"/>
                <a:gd name="T15" fmla="*/ 135 h 291"/>
                <a:gd name="T16" fmla="*/ 31 w 149"/>
                <a:gd name="T17" fmla="*/ 126 h 291"/>
                <a:gd name="T18" fmla="*/ 27 w 149"/>
                <a:gd name="T19" fmla="*/ 119 h 291"/>
                <a:gd name="T20" fmla="*/ 21 w 149"/>
                <a:gd name="T21" fmla="*/ 115 h 291"/>
                <a:gd name="T22" fmla="*/ 11 w 149"/>
                <a:gd name="T23" fmla="*/ 111 h 291"/>
                <a:gd name="T24" fmla="*/ 0 w 149"/>
                <a:gd name="T25" fmla="*/ 108 h 291"/>
                <a:gd name="T26" fmla="*/ 5 w 149"/>
                <a:gd name="T27" fmla="*/ 99 h 291"/>
                <a:gd name="T28" fmla="*/ 9 w 149"/>
                <a:gd name="T29" fmla="*/ 86 h 291"/>
                <a:gd name="T30" fmla="*/ 14 w 149"/>
                <a:gd name="T31" fmla="*/ 75 h 291"/>
                <a:gd name="T32" fmla="*/ 20 w 149"/>
                <a:gd name="T33" fmla="*/ 64 h 291"/>
                <a:gd name="T34" fmla="*/ 25 w 149"/>
                <a:gd name="T35" fmla="*/ 53 h 291"/>
                <a:gd name="T36" fmla="*/ 32 w 149"/>
                <a:gd name="T37" fmla="*/ 43 h 291"/>
                <a:gd name="T38" fmla="*/ 39 w 149"/>
                <a:gd name="T39" fmla="*/ 35 h 291"/>
                <a:gd name="T40" fmla="*/ 46 w 149"/>
                <a:gd name="T41" fmla="*/ 28 h 291"/>
                <a:gd name="T42" fmla="*/ 52 w 149"/>
                <a:gd name="T43" fmla="*/ 18 h 291"/>
                <a:gd name="T44" fmla="*/ 57 w 149"/>
                <a:gd name="T45" fmla="*/ 11 h 291"/>
                <a:gd name="T46" fmla="*/ 60 w 149"/>
                <a:gd name="T47" fmla="*/ 6 h 291"/>
                <a:gd name="T48" fmla="*/ 63 w 149"/>
                <a:gd name="T49" fmla="*/ 0 h 291"/>
                <a:gd name="T50" fmla="*/ 72 w 149"/>
                <a:gd name="T51" fmla="*/ 0 h 291"/>
                <a:gd name="T52" fmla="*/ 81 w 149"/>
                <a:gd name="T53" fmla="*/ 2 h 291"/>
                <a:gd name="T54" fmla="*/ 89 w 149"/>
                <a:gd name="T55" fmla="*/ 2 h 291"/>
                <a:gd name="T56" fmla="*/ 99 w 149"/>
                <a:gd name="T57" fmla="*/ 3 h 291"/>
                <a:gd name="T58" fmla="*/ 99 w 149"/>
                <a:gd name="T59" fmla="*/ 13 h 291"/>
                <a:gd name="T60" fmla="*/ 99 w 149"/>
                <a:gd name="T61" fmla="*/ 20 h 291"/>
                <a:gd name="T62" fmla="*/ 100 w 149"/>
                <a:gd name="T63" fmla="*/ 29 h 291"/>
                <a:gd name="T64" fmla="*/ 107 w 149"/>
                <a:gd name="T65" fmla="*/ 42 h 291"/>
                <a:gd name="T66" fmla="*/ 113 w 149"/>
                <a:gd name="T67" fmla="*/ 42 h 291"/>
                <a:gd name="T68" fmla="*/ 118 w 149"/>
                <a:gd name="T69" fmla="*/ 42 h 291"/>
                <a:gd name="T70" fmla="*/ 125 w 149"/>
                <a:gd name="T71" fmla="*/ 42 h 291"/>
                <a:gd name="T72" fmla="*/ 131 w 149"/>
                <a:gd name="T73" fmla="*/ 43 h 291"/>
                <a:gd name="T74" fmla="*/ 131 w 149"/>
                <a:gd name="T75" fmla="*/ 49 h 291"/>
                <a:gd name="T76" fmla="*/ 128 w 149"/>
                <a:gd name="T77" fmla="*/ 60 h 291"/>
                <a:gd name="T78" fmla="*/ 124 w 149"/>
                <a:gd name="T79" fmla="*/ 74 h 291"/>
                <a:gd name="T80" fmla="*/ 120 w 149"/>
                <a:gd name="T81" fmla="*/ 90 h 291"/>
                <a:gd name="T82" fmla="*/ 118 w 149"/>
                <a:gd name="T83" fmla="*/ 105 h 291"/>
                <a:gd name="T84" fmla="*/ 121 w 149"/>
                <a:gd name="T85" fmla="*/ 117 h 291"/>
                <a:gd name="T86" fmla="*/ 131 w 149"/>
                <a:gd name="T87" fmla="*/ 123 h 291"/>
                <a:gd name="T88" fmla="*/ 149 w 149"/>
                <a:gd name="T89" fmla="*/ 123 h 291"/>
                <a:gd name="T90" fmla="*/ 149 w 149"/>
                <a:gd name="T91" fmla="*/ 147 h 291"/>
                <a:gd name="T92" fmla="*/ 149 w 149"/>
                <a:gd name="T93" fmla="*/ 175 h 291"/>
                <a:gd name="T94" fmla="*/ 144 w 149"/>
                <a:gd name="T95" fmla="*/ 203 h 291"/>
                <a:gd name="T96" fmla="*/ 135 w 149"/>
                <a:gd name="T97" fmla="*/ 227 h 291"/>
                <a:gd name="T98" fmla="*/ 126 w 149"/>
                <a:gd name="T99" fmla="*/ 232 h 291"/>
                <a:gd name="T100" fmla="*/ 120 w 149"/>
                <a:gd name="T101" fmla="*/ 236 h 291"/>
                <a:gd name="T102" fmla="*/ 113 w 149"/>
                <a:gd name="T103" fmla="*/ 239 h 291"/>
                <a:gd name="T104" fmla="*/ 108 w 149"/>
                <a:gd name="T105" fmla="*/ 243 h 291"/>
                <a:gd name="T106" fmla="*/ 103 w 149"/>
                <a:gd name="T107" fmla="*/ 247 h 291"/>
                <a:gd name="T108" fmla="*/ 96 w 149"/>
                <a:gd name="T109" fmla="*/ 251 h 291"/>
                <a:gd name="T110" fmla="*/ 88 w 149"/>
                <a:gd name="T111" fmla="*/ 257 h 291"/>
                <a:gd name="T112" fmla="*/ 78 w 149"/>
                <a:gd name="T113" fmla="*/ 265 h 291"/>
                <a:gd name="T114" fmla="*/ 72 w 149"/>
                <a:gd name="T115" fmla="*/ 272 h 291"/>
                <a:gd name="T116" fmla="*/ 64 w 149"/>
                <a:gd name="T117" fmla="*/ 280 h 291"/>
                <a:gd name="T118" fmla="*/ 57 w 149"/>
                <a:gd name="T119" fmla="*/ 287 h 291"/>
                <a:gd name="T120" fmla="*/ 49 w 149"/>
                <a:gd name="T121" fmla="*/ 291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9" h="291">
                  <a:moveTo>
                    <a:pt x="49" y="291"/>
                  </a:moveTo>
                  <a:lnTo>
                    <a:pt x="56" y="257"/>
                  </a:lnTo>
                  <a:lnTo>
                    <a:pt x="61" y="230"/>
                  </a:lnTo>
                  <a:lnTo>
                    <a:pt x="60" y="205"/>
                  </a:lnTo>
                  <a:lnTo>
                    <a:pt x="46" y="173"/>
                  </a:lnTo>
                  <a:lnTo>
                    <a:pt x="41" y="158"/>
                  </a:lnTo>
                  <a:lnTo>
                    <a:pt x="38" y="144"/>
                  </a:lnTo>
                  <a:lnTo>
                    <a:pt x="35" y="135"/>
                  </a:lnTo>
                  <a:lnTo>
                    <a:pt x="31" y="126"/>
                  </a:lnTo>
                  <a:lnTo>
                    <a:pt x="27" y="119"/>
                  </a:lnTo>
                  <a:lnTo>
                    <a:pt x="21" y="115"/>
                  </a:lnTo>
                  <a:lnTo>
                    <a:pt x="11" y="111"/>
                  </a:lnTo>
                  <a:lnTo>
                    <a:pt x="0" y="108"/>
                  </a:lnTo>
                  <a:lnTo>
                    <a:pt x="5" y="99"/>
                  </a:lnTo>
                  <a:lnTo>
                    <a:pt x="9" y="86"/>
                  </a:lnTo>
                  <a:lnTo>
                    <a:pt x="14" y="75"/>
                  </a:lnTo>
                  <a:lnTo>
                    <a:pt x="20" y="64"/>
                  </a:lnTo>
                  <a:lnTo>
                    <a:pt x="25" y="53"/>
                  </a:lnTo>
                  <a:lnTo>
                    <a:pt x="32" y="43"/>
                  </a:lnTo>
                  <a:lnTo>
                    <a:pt x="39" y="35"/>
                  </a:lnTo>
                  <a:lnTo>
                    <a:pt x="46" y="28"/>
                  </a:lnTo>
                  <a:lnTo>
                    <a:pt x="52" y="18"/>
                  </a:lnTo>
                  <a:lnTo>
                    <a:pt x="57" y="11"/>
                  </a:lnTo>
                  <a:lnTo>
                    <a:pt x="60" y="6"/>
                  </a:lnTo>
                  <a:lnTo>
                    <a:pt x="63" y="0"/>
                  </a:lnTo>
                  <a:lnTo>
                    <a:pt x="72" y="0"/>
                  </a:lnTo>
                  <a:lnTo>
                    <a:pt x="81" y="2"/>
                  </a:lnTo>
                  <a:lnTo>
                    <a:pt x="89" y="2"/>
                  </a:lnTo>
                  <a:lnTo>
                    <a:pt x="99" y="3"/>
                  </a:lnTo>
                  <a:lnTo>
                    <a:pt x="99" y="13"/>
                  </a:lnTo>
                  <a:lnTo>
                    <a:pt x="99" y="20"/>
                  </a:lnTo>
                  <a:lnTo>
                    <a:pt x="100" y="29"/>
                  </a:lnTo>
                  <a:lnTo>
                    <a:pt x="107" y="42"/>
                  </a:lnTo>
                  <a:lnTo>
                    <a:pt x="113" y="42"/>
                  </a:lnTo>
                  <a:lnTo>
                    <a:pt x="118" y="42"/>
                  </a:lnTo>
                  <a:lnTo>
                    <a:pt x="125" y="42"/>
                  </a:lnTo>
                  <a:lnTo>
                    <a:pt x="131" y="43"/>
                  </a:lnTo>
                  <a:lnTo>
                    <a:pt x="131" y="49"/>
                  </a:lnTo>
                  <a:lnTo>
                    <a:pt x="128" y="60"/>
                  </a:lnTo>
                  <a:lnTo>
                    <a:pt x="124" y="74"/>
                  </a:lnTo>
                  <a:lnTo>
                    <a:pt x="120" y="90"/>
                  </a:lnTo>
                  <a:lnTo>
                    <a:pt x="118" y="105"/>
                  </a:lnTo>
                  <a:lnTo>
                    <a:pt x="121" y="117"/>
                  </a:lnTo>
                  <a:lnTo>
                    <a:pt x="131" y="123"/>
                  </a:lnTo>
                  <a:lnTo>
                    <a:pt x="149" y="123"/>
                  </a:lnTo>
                  <a:lnTo>
                    <a:pt x="149" y="147"/>
                  </a:lnTo>
                  <a:lnTo>
                    <a:pt x="149" y="175"/>
                  </a:lnTo>
                  <a:lnTo>
                    <a:pt x="144" y="203"/>
                  </a:lnTo>
                  <a:lnTo>
                    <a:pt x="135" y="227"/>
                  </a:lnTo>
                  <a:lnTo>
                    <a:pt x="126" y="232"/>
                  </a:lnTo>
                  <a:lnTo>
                    <a:pt x="120" y="236"/>
                  </a:lnTo>
                  <a:lnTo>
                    <a:pt x="113" y="239"/>
                  </a:lnTo>
                  <a:lnTo>
                    <a:pt x="108" y="243"/>
                  </a:lnTo>
                  <a:lnTo>
                    <a:pt x="103" y="247"/>
                  </a:lnTo>
                  <a:lnTo>
                    <a:pt x="96" y="251"/>
                  </a:lnTo>
                  <a:lnTo>
                    <a:pt x="88" y="257"/>
                  </a:lnTo>
                  <a:lnTo>
                    <a:pt x="78" y="265"/>
                  </a:lnTo>
                  <a:lnTo>
                    <a:pt x="72" y="272"/>
                  </a:lnTo>
                  <a:lnTo>
                    <a:pt x="64" y="280"/>
                  </a:lnTo>
                  <a:lnTo>
                    <a:pt x="57" y="287"/>
                  </a:lnTo>
                  <a:lnTo>
                    <a:pt x="49" y="291"/>
                  </a:lnTo>
                  <a:close/>
                </a:path>
              </a:pathLst>
            </a:custGeom>
            <a:solidFill>
              <a:srgbClr val="F2D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59"/>
            <p:cNvSpPr>
              <a:spLocks/>
            </p:cNvSpPr>
            <p:nvPr/>
          </p:nvSpPr>
          <p:spPr bwMode="auto">
            <a:xfrm>
              <a:off x="6969125" y="1225550"/>
              <a:ext cx="128588" cy="190500"/>
            </a:xfrm>
            <a:custGeom>
              <a:avLst/>
              <a:gdLst>
                <a:gd name="T0" fmla="*/ 68 w 162"/>
                <a:gd name="T1" fmla="*/ 231 h 239"/>
                <a:gd name="T2" fmla="*/ 57 w 162"/>
                <a:gd name="T3" fmla="*/ 214 h 239"/>
                <a:gd name="T4" fmla="*/ 47 w 162"/>
                <a:gd name="T5" fmla="*/ 189 h 239"/>
                <a:gd name="T6" fmla="*/ 42 w 162"/>
                <a:gd name="T7" fmla="*/ 162 h 239"/>
                <a:gd name="T8" fmla="*/ 32 w 162"/>
                <a:gd name="T9" fmla="*/ 142 h 239"/>
                <a:gd name="T10" fmla="*/ 14 w 162"/>
                <a:gd name="T11" fmla="*/ 130 h 239"/>
                <a:gd name="T12" fmla="*/ 3 w 162"/>
                <a:gd name="T13" fmla="*/ 112 h 239"/>
                <a:gd name="T14" fmla="*/ 15 w 162"/>
                <a:gd name="T15" fmla="*/ 84 h 239"/>
                <a:gd name="T16" fmla="*/ 32 w 162"/>
                <a:gd name="T17" fmla="*/ 58 h 239"/>
                <a:gd name="T18" fmla="*/ 47 w 162"/>
                <a:gd name="T19" fmla="*/ 30 h 239"/>
                <a:gd name="T20" fmla="*/ 55 w 162"/>
                <a:gd name="T21" fmla="*/ 12 h 239"/>
                <a:gd name="T22" fmla="*/ 61 w 162"/>
                <a:gd name="T23" fmla="*/ 4 h 239"/>
                <a:gd name="T24" fmla="*/ 69 w 162"/>
                <a:gd name="T25" fmla="*/ 1 h 239"/>
                <a:gd name="T26" fmla="*/ 78 w 162"/>
                <a:gd name="T27" fmla="*/ 6 h 239"/>
                <a:gd name="T28" fmla="*/ 86 w 162"/>
                <a:gd name="T29" fmla="*/ 15 h 239"/>
                <a:gd name="T30" fmla="*/ 98 w 162"/>
                <a:gd name="T31" fmla="*/ 22 h 239"/>
                <a:gd name="T32" fmla="*/ 110 w 162"/>
                <a:gd name="T33" fmla="*/ 22 h 239"/>
                <a:gd name="T34" fmla="*/ 116 w 162"/>
                <a:gd name="T35" fmla="*/ 20 h 239"/>
                <a:gd name="T36" fmla="*/ 126 w 162"/>
                <a:gd name="T37" fmla="*/ 23 h 239"/>
                <a:gd name="T38" fmla="*/ 130 w 162"/>
                <a:gd name="T39" fmla="*/ 30 h 239"/>
                <a:gd name="T40" fmla="*/ 128 w 162"/>
                <a:gd name="T41" fmla="*/ 40 h 239"/>
                <a:gd name="T42" fmla="*/ 116 w 162"/>
                <a:gd name="T43" fmla="*/ 52 h 239"/>
                <a:gd name="T44" fmla="*/ 112 w 162"/>
                <a:gd name="T45" fmla="*/ 65 h 239"/>
                <a:gd name="T46" fmla="*/ 118 w 162"/>
                <a:gd name="T47" fmla="*/ 79 h 239"/>
                <a:gd name="T48" fmla="*/ 132 w 162"/>
                <a:gd name="T49" fmla="*/ 87 h 239"/>
                <a:gd name="T50" fmla="*/ 148 w 162"/>
                <a:gd name="T51" fmla="*/ 83 h 239"/>
                <a:gd name="T52" fmla="*/ 159 w 162"/>
                <a:gd name="T53" fmla="*/ 84 h 239"/>
                <a:gd name="T54" fmla="*/ 161 w 162"/>
                <a:gd name="T55" fmla="*/ 94 h 239"/>
                <a:gd name="T56" fmla="*/ 155 w 162"/>
                <a:gd name="T57" fmla="*/ 110 h 239"/>
                <a:gd name="T58" fmla="*/ 157 w 162"/>
                <a:gd name="T59" fmla="*/ 130 h 239"/>
                <a:gd name="T60" fmla="*/ 161 w 162"/>
                <a:gd name="T61" fmla="*/ 163 h 239"/>
                <a:gd name="T62" fmla="*/ 155 w 162"/>
                <a:gd name="T63" fmla="*/ 202 h 239"/>
                <a:gd name="T64" fmla="*/ 143 w 162"/>
                <a:gd name="T65" fmla="*/ 227 h 239"/>
                <a:gd name="T66" fmla="*/ 123 w 162"/>
                <a:gd name="T67" fmla="*/ 234 h 239"/>
                <a:gd name="T68" fmla="*/ 104 w 162"/>
                <a:gd name="T69" fmla="*/ 238 h 239"/>
                <a:gd name="T70" fmla="*/ 85 w 162"/>
                <a:gd name="T71" fmla="*/ 239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2" h="239">
                  <a:moveTo>
                    <a:pt x="73" y="239"/>
                  </a:moveTo>
                  <a:lnTo>
                    <a:pt x="68" y="231"/>
                  </a:lnTo>
                  <a:lnTo>
                    <a:pt x="62" y="223"/>
                  </a:lnTo>
                  <a:lnTo>
                    <a:pt x="57" y="214"/>
                  </a:lnTo>
                  <a:lnTo>
                    <a:pt x="51" y="206"/>
                  </a:lnTo>
                  <a:lnTo>
                    <a:pt x="47" y="189"/>
                  </a:lnTo>
                  <a:lnTo>
                    <a:pt x="44" y="174"/>
                  </a:lnTo>
                  <a:lnTo>
                    <a:pt x="42" y="162"/>
                  </a:lnTo>
                  <a:lnTo>
                    <a:pt x="37" y="151"/>
                  </a:lnTo>
                  <a:lnTo>
                    <a:pt x="32" y="142"/>
                  </a:lnTo>
                  <a:lnTo>
                    <a:pt x="25" y="135"/>
                  </a:lnTo>
                  <a:lnTo>
                    <a:pt x="14" y="130"/>
                  </a:lnTo>
                  <a:lnTo>
                    <a:pt x="0" y="126"/>
                  </a:lnTo>
                  <a:lnTo>
                    <a:pt x="3" y="112"/>
                  </a:lnTo>
                  <a:lnTo>
                    <a:pt x="8" y="98"/>
                  </a:lnTo>
                  <a:lnTo>
                    <a:pt x="15" y="84"/>
                  </a:lnTo>
                  <a:lnTo>
                    <a:pt x="24" y="70"/>
                  </a:lnTo>
                  <a:lnTo>
                    <a:pt x="32" y="58"/>
                  </a:lnTo>
                  <a:lnTo>
                    <a:pt x="40" y="44"/>
                  </a:lnTo>
                  <a:lnTo>
                    <a:pt x="47" y="30"/>
                  </a:lnTo>
                  <a:lnTo>
                    <a:pt x="53" y="16"/>
                  </a:lnTo>
                  <a:lnTo>
                    <a:pt x="55" y="12"/>
                  </a:lnTo>
                  <a:lnTo>
                    <a:pt x="58" y="8"/>
                  </a:lnTo>
                  <a:lnTo>
                    <a:pt x="61" y="4"/>
                  </a:lnTo>
                  <a:lnTo>
                    <a:pt x="64" y="0"/>
                  </a:lnTo>
                  <a:lnTo>
                    <a:pt x="69" y="1"/>
                  </a:lnTo>
                  <a:lnTo>
                    <a:pt x="73" y="2"/>
                  </a:lnTo>
                  <a:lnTo>
                    <a:pt x="78" y="6"/>
                  </a:lnTo>
                  <a:lnTo>
                    <a:pt x="82" y="11"/>
                  </a:lnTo>
                  <a:lnTo>
                    <a:pt x="86" y="15"/>
                  </a:lnTo>
                  <a:lnTo>
                    <a:pt x="92" y="18"/>
                  </a:lnTo>
                  <a:lnTo>
                    <a:pt x="98" y="22"/>
                  </a:lnTo>
                  <a:lnTo>
                    <a:pt x="107" y="23"/>
                  </a:lnTo>
                  <a:lnTo>
                    <a:pt x="110" y="22"/>
                  </a:lnTo>
                  <a:lnTo>
                    <a:pt x="114" y="20"/>
                  </a:lnTo>
                  <a:lnTo>
                    <a:pt x="116" y="20"/>
                  </a:lnTo>
                  <a:lnTo>
                    <a:pt x="123" y="20"/>
                  </a:lnTo>
                  <a:lnTo>
                    <a:pt x="126" y="23"/>
                  </a:lnTo>
                  <a:lnTo>
                    <a:pt x="128" y="27"/>
                  </a:lnTo>
                  <a:lnTo>
                    <a:pt x="130" y="30"/>
                  </a:lnTo>
                  <a:lnTo>
                    <a:pt x="133" y="34"/>
                  </a:lnTo>
                  <a:lnTo>
                    <a:pt x="128" y="40"/>
                  </a:lnTo>
                  <a:lnTo>
                    <a:pt x="122" y="45"/>
                  </a:lnTo>
                  <a:lnTo>
                    <a:pt x="116" y="52"/>
                  </a:lnTo>
                  <a:lnTo>
                    <a:pt x="111" y="58"/>
                  </a:lnTo>
                  <a:lnTo>
                    <a:pt x="112" y="65"/>
                  </a:lnTo>
                  <a:lnTo>
                    <a:pt x="114" y="72"/>
                  </a:lnTo>
                  <a:lnTo>
                    <a:pt x="118" y="79"/>
                  </a:lnTo>
                  <a:lnTo>
                    <a:pt x="125" y="88"/>
                  </a:lnTo>
                  <a:lnTo>
                    <a:pt x="132" y="87"/>
                  </a:lnTo>
                  <a:lnTo>
                    <a:pt x="140" y="84"/>
                  </a:lnTo>
                  <a:lnTo>
                    <a:pt x="148" y="83"/>
                  </a:lnTo>
                  <a:lnTo>
                    <a:pt x="158" y="81"/>
                  </a:lnTo>
                  <a:lnTo>
                    <a:pt x="159" y="84"/>
                  </a:lnTo>
                  <a:lnTo>
                    <a:pt x="161" y="88"/>
                  </a:lnTo>
                  <a:lnTo>
                    <a:pt x="161" y="94"/>
                  </a:lnTo>
                  <a:lnTo>
                    <a:pt x="162" y="99"/>
                  </a:lnTo>
                  <a:lnTo>
                    <a:pt x="155" y="110"/>
                  </a:lnTo>
                  <a:lnTo>
                    <a:pt x="154" y="120"/>
                  </a:lnTo>
                  <a:lnTo>
                    <a:pt x="157" y="130"/>
                  </a:lnTo>
                  <a:lnTo>
                    <a:pt x="162" y="145"/>
                  </a:lnTo>
                  <a:lnTo>
                    <a:pt x="161" y="163"/>
                  </a:lnTo>
                  <a:lnTo>
                    <a:pt x="158" y="181"/>
                  </a:lnTo>
                  <a:lnTo>
                    <a:pt x="155" y="202"/>
                  </a:lnTo>
                  <a:lnTo>
                    <a:pt x="154" y="223"/>
                  </a:lnTo>
                  <a:lnTo>
                    <a:pt x="143" y="227"/>
                  </a:lnTo>
                  <a:lnTo>
                    <a:pt x="133" y="231"/>
                  </a:lnTo>
                  <a:lnTo>
                    <a:pt x="123" y="234"/>
                  </a:lnTo>
                  <a:lnTo>
                    <a:pt x="114" y="235"/>
                  </a:lnTo>
                  <a:lnTo>
                    <a:pt x="104" y="238"/>
                  </a:lnTo>
                  <a:lnTo>
                    <a:pt x="94" y="238"/>
                  </a:lnTo>
                  <a:lnTo>
                    <a:pt x="85" y="239"/>
                  </a:lnTo>
                  <a:lnTo>
                    <a:pt x="73" y="239"/>
                  </a:lnTo>
                  <a:close/>
                </a:path>
              </a:pathLst>
            </a:custGeom>
            <a:solidFill>
              <a:srgbClr val="994C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60"/>
            <p:cNvSpPr>
              <a:spLocks/>
            </p:cNvSpPr>
            <p:nvPr/>
          </p:nvSpPr>
          <p:spPr bwMode="auto">
            <a:xfrm>
              <a:off x="7742238" y="1260475"/>
              <a:ext cx="157163" cy="147638"/>
            </a:xfrm>
            <a:custGeom>
              <a:avLst/>
              <a:gdLst>
                <a:gd name="T0" fmla="*/ 102 w 198"/>
                <a:gd name="T1" fmla="*/ 186 h 186"/>
                <a:gd name="T2" fmla="*/ 96 w 198"/>
                <a:gd name="T3" fmla="*/ 180 h 186"/>
                <a:gd name="T4" fmla="*/ 90 w 198"/>
                <a:gd name="T5" fmla="*/ 177 h 186"/>
                <a:gd name="T6" fmla="*/ 84 w 198"/>
                <a:gd name="T7" fmla="*/ 176 h 186"/>
                <a:gd name="T8" fmla="*/ 76 w 198"/>
                <a:gd name="T9" fmla="*/ 175 h 186"/>
                <a:gd name="T10" fmla="*/ 64 w 198"/>
                <a:gd name="T11" fmla="*/ 159 h 186"/>
                <a:gd name="T12" fmla="*/ 55 w 198"/>
                <a:gd name="T13" fmla="*/ 144 h 186"/>
                <a:gd name="T14" fmla="*/ 50 w 198"/>
                <a:gd name="T15" fmla="*/ 129 h 186"/>
                <a:gd name="T16" fmla="*/ 46 w 198"/>
                <a:gd name="T17" fmla="*/ 115 h 186"/>
                <a:gd name="T18" fmla="*/ 40 w 198"/>
                <a:gd name="T19" fmla="*/ 102 h 186"/>
                <a:gd name="T20" fmla="*/ 32 w 198"/>
                <a:gd name="T21" fmla="*/ 91 h 186"/>
                <a:gd name="T22" fmla="*/ 19 w 198"/>
                <a:gd name="T23" fmla="*/ 83 h 186"/>
                <a:gd name="T24" fmla="*/ 0 w 198"/>
                <a:gd name="T25" fmla="*/ 78 h 186"/>
                <a:gd name="T26" fmla="*/ 3 w 198"/>
                <a:gd name="T27" fmla="*/ 68 h 186"/>
                <a:gd name="T28" fmla="*/ 8 w 198"/>
                <a:gd name="T29" fmla="*/ 58 h 186"/>
                <a:gd name="T30" fmla="*/ 14 w 198"/>
                <a:gd name="T31" fmla="*/ 47 h 186"/>
                <a:gd name="T32" fmla="*/ 22 w 198"/>
                <a:gd name="T33" fmla="*/ 37 h 186"/>
                <a:gd name="T34" fmla="*/ 30 w 198"/>
                <a:gd name="T35" fmla="*/ 28 h 186"/>
                <a:gd name="T36" fmla="*/ 39 w 198"/>
                <a:gd name="T37" fmla="*/ 18 h 186"/>
                <a:gd name="T38" fmla="*/ 46 w 198"/>
                <a:gd name="T39" fmla="*/ 8 h 186"/>
                <a:gd name="T40" fmla="*/ 53 w 198"/>
                <a:gd name="T41" fmla="*/ 0 h 186"/>
                <a:gd name="T42" fmla="*/ 60 w 198"/>
                <a:gd name="T43" fmla="*/ 0 h 186"/>
                <a:gd name="T44" fmla="*/ 68 w 198"/>
                <a:gd name="T45" fmla="*/ 0 h 186"/>
                <a:gd name="T46" fmla="*/ 76 w 198"/>
                <a:gd name="T47" fmla="*/ 0 h 186"/>
                <a:gd name="T48" fmla="*/ 84 w 198"/>
                <a:gd name="T49" fmla="*/ 0 h 186"/>
                <a:gd name="T50" fmla="*/ 93 w 198"/>
                <a:gd name="T51" fmla="*/ 0 h 186"/>
                <a:gd name="T52" fmla="*/ 101 w 198"/>
                <a:gd name="T53" fmla="*/ 0 h 186"/>
                <a:gd name="T54" fmla="*/ 109 w 198"/>
                <a:gd name="T55" fmla="*/ 0 h 186"/>
                <a:gd name="T56" fmla="*/ 118 w 198"/>
                <a:gd name="T57" fmla="*/ 1 h 186"/>
                <a:gd name="T58" fmla="*/ 125 w 198"/>
                <a:gd name="T59" fmla="*/ 11 h 186"/>
                <a:gd name="T60" fmla="*/ 132 w 198"/>
                <a:gd name="T61" fmla="*/ 18 h 186"/>
                <a:gd name="T62" fmla="*/ 137 w 198"/>
                <a:gd name="T63" fmla="*/ 22 h 186"/>
                <a:gd name="T64" fmla="*/ 144 w 198"/>
                <a:gd name="T65" fmla="*/ 23 h 186"/>
                <a:gd name="T66" fmla="*/ 152 w 198"/>
                <a:gd name="T67" fmla="*/ 25 h 186"/>
                <a:gd name="T68" fmla="*/ 162 w 198"/>
                <a:gd name="T69" fmla="*/ 23 h 186"/>
                <a:gd name="T70" fmla="*/ 173 w 198"/>
                <a:gd name="T71" fmla="*/ 22 h 186"/>
                <a:gd name="T72" fmla="*/ 188 w 198"/>
                <a:gd name="T73" fmla="*/ 21 h 186"/>
                <a:gd name="T74" fmla="*/ 198 w 198"/>
                <a:gd name="T75" fmla="*/ 35 h 186"/>
                <a:gd name="T76" fmla="*/ 197 w 198"/>
                <a:gd name="T77" fmla="*/ 43 h 186"/>
                <a:gd name="T78" fmla="*/ 187 w 198"/>
                <a:gd name="T79" fmla="*/ 51 h 186"/>
                <a:gd name="T80" fmla="*/ 176 w 198"/>
                <a:gd name="T81" fmla="*/ 59 h 186"/>
                <a:gd name="T82" fmla="*/ 177 w 198"/>
                <a:gd name="T83" fmla="*/ 76 h 186"/>
                <a:gd name="T84" fmla="*/ 179 w 198"/>
                <a:gd name="T85" fmla="*/ 91 h 186"/>
                <a:gd name="T86" fmla="*/ 177 w 198"/>
                <a:gd name="T87" fmla="*/ 108 h 186"/>
                <a:gd name="T88" fmla="*/ 170 w 198"/>
                <a:gd name="T89" fmla="*/ 126 h 186"/>
                <a:gd name="T90" fmla="*/ 169 w 198"/>
                <a:gd name="T91" fmla="*/ 139 h 186"/>
                <a:gd name="T92" fmla="*/ 168 w 198"/>
                <a:gd name="T93" fmla="*/ 150 h 186"/>
                <a:gd name="T94" fmla="*/ 165 w 198"/>
                <a:gd name="T95" fmla="*/ 162 h 186"/>
                <a:gd name="T96" fmla="*/ 163 w 198"/>
                <a:gd name="T97" fmla="*/ 173 h 186"/>
                <a:gd name="T98" fmla="*/ 155 w 198"/>
                <a:gd name="T99" fmla="*/ 176 h 186"/>
                <a:gd name="T100" fmla="*/ 147 w 198"/>
                <a:gd name="T101" fmla="*/ 179 h 186"/>
                <a:gd name="T102" fmla="*/ 140 w 198"/>
                <a:gd name="T103" fmla="*/ 180 h 186"/>
                <a:gd name="T104" fmla="*/ 132 w 198"/>
                <a:gd name="T105" fmla="*/ 183 h 186"/>
                <a:gd name="T106" fmla="*/ 125 w 198"/>
                <a:gd name="T107" fmla="*/ 184 h 186"/>
                <a:gd name="T108" fmla="*/ 118 w 198"/>
                <a:gd name="T109" fmla="*/ 184 h 186"/>
                <a:gd name="T110" fmla="*/ 111 w 198"/>
                <a:gd name="T111" fmla="*/ 186 h 186"/>
                <a:gd name="T112" fmla="*/ 102 w 198"/>
                <a:gd name="T113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98" h="186">
                  <a:moveTo>
                    <a:pt x="102" y="186"/>
                  </a:moveTo>
                  <a:lnTo>
                    <a:pt x="96" y="180"/>
                  </a:lnTo>
                  <a:lnTo>
                    <a:pt x="90" y="177"/>
                  </a:lnTo>
                  <a:lnTo>
                    <a:pt x="84" y="176"/>
                  </a:lnTo>
                  <a:lnTo>
                    <a:pt x="76" y="175"/>
                  </a:lnTo>
                  <a:lnTo>
                    <a:pt x="64" y="159"/>
                  </a:lnTo>
                  <a:lnTo>
                    <a:pt x="55" y="144"/>
                  </a:lnTo>
                  <a:lnTo>
                    <a:pt x="50" y="129"/>
                  </a:lnTo>
                  <a:lnTo>
                    <a:pt x="46" y="115"/>
                  </a:lnTo>
                  <a:lnTo>
                    <a:pt x="40" y="102"/>
                  </a:lnTo>
                  <a:lnTo>
                    <a:pt x="32" y="91"/>
                  </a:lnTo>
                  <a:lnTo>
                    <a:pt x="19" y="83"/>
                  </a:lnTo>
                  <a:lnTo>
                    <a:pt x="0" y="78"/>
                  </a:lnTo>
                  <a:lnTo>
                    <a:pt x="3" y="68"/>
                  </a:lnTo>
                  <a:lnTo>
                    <a:pt x="8" y="58"/>
                  </a:lnTo>
                  <a:lnTo>
                    <a:pt x="14" y="47"/>
                  </a:lnTo>
                  <a:lnTo>
                    <a:pt x="22" y="37"/>
                  </a:lnTo>
                  <a:lnTo>
                    <a:pt x="30" y="28"/>
                  </a:lnTo>
                  <a:lnTo>
                    <a:pt x="39" y="18"/>
                  </a:lnTo>
                  <a:lnTo>
                    <a:pt x="46" y="8"/>
                  </a:lnTo>
                  <a:lnTo>
                    <a:pt x="53" y="0"/>
                  </a:lnTo>
                  <a:lnTo>
                    <a:pt x="60" y="0"/>
                  </a:lnTo>
                  <a:lnTo>
                    <a:pt x="68" y="0"/>
                  </a:lnTo>
                  <a:lnTo>
                    <a:pt x="76" y="0"/>
                  </a:lnTo>
                  <a:lnTo>
                    <a:pt x="84" y="0"/>
                  </a:lnTo>
                  <a:lnTo>
                    <a:pt x="93" y="0"/>
                  </a:lnTo>
                  <a:lnTo>
                    <a:pt x="101" y="0"/>
                  </a:lnTo>
                  <a:lnTo>
                    <a:pt x="109" y="0"/>
                  </a:lnTo>
                  <a:lnTo>
                    <a:pt x="118" y="1"/>
                  </a:lnTo>
                  <a:lnTo>
                    <a:pt x="125" y="11"/>
                  </a:lnTo>
                  <a:lnTo>
                    <a:pt x="132" y="18"/>
                  </a:lnTo>
                  <a:lnTo>
                    <a:pt x="137" y="22"/>
                  </a:lnTo>
                  <a:lnTo>
                    <a:pt x="144" y="23"/>
                  </a:lnTo>
                  <a:lnTo>
                    <a:pt x="152" y="25"/>
                  </a:lnTo>
                  <a:lnTo>
                    <a:pt x="162" y="23"/>
                  </a:lnTo>
                  <a:lnTo>
                    <a:pt x="173" y="22"/>
                  </a:lnTo>
                  <a:lnTo>
                    <a:pt x="188" y="21"/>
                  </a:lnTo>
                  <a:lnTo>
                    <a:pt x="198" y="35"/>
                  </a:lnTo>
                  <a:lnTo>
                    <a:pt x="197" y="43"/>
                  </a:lnTo>
                  <a:lnTo>
                    <a:pt x="187" y="51"/>
                  </a:lnTo>
                  <a:lnTo>
                    <a:pt x="176" y="59"/>
                  </a:lnTo>
                  <a:lnTo>
                    <a:pt x="177" y="76"/>
                  </a:lnTo>
                  <a:lnTo>
                    <a:pt x="179" y="91"/>
                  </a:lnTo>
                  <a:lnTo>
                    <a:pt x="177" y="108"/>
                  </a:lnTo>
                  <a:lnTo>
                    <a:pt x="170" y="126"/>
                  </a:lnTo>
                  <a:lnTo>
                    <a:pt x="169" y="139"/>
                  </a:lnTo>
                  <a:lnTo>
                    <a:pt x="168" y="150"/>
                  </a:lnTo>
                  <a:lnTo>
                    <a:pt x="165" y="162"/>
                  </a:lnTo>
                  <a:lnTo>
                    <a:pt x="163" y="173"/>
                  </a:lnTo>
                  <a:lnTo>
                    <a:pt x="155" y="176"/>
                  </a:lnTo>
                  <a:lnTo>
                    <a:pt x="147" y="179"/>
                  </a:lnTo>
                  <a:lnTo>
                    <a:pt x="140" y="180"/>
                  </a:lnTo>
                  <a:lnTo>
                    <a:pt x="132" y="183"/>
                  </a:lnTo>
                  <a:lnTo>
                    <a:pt x="125" y="184"/>
                  </a:lnTo>
                  <a:lnTo>
                    <a:pt x="118" y="184"/>
                  </a:lnTo>
                  <a:lnTo>
                    <a:pt x="111" y="186"/>
                  </a:lnTo>
                  <a:lnTo>
                    <a:pt x="102" y="186"/>
                  </a:lnTo>
                  <a:close/>
                </a:path>
              </a:pathLst>
            </a:custGeom>
            <a:solidFill>
              <a:srgbClr val="994C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61"/>
            <p:cNvSpPr>
              <a:spLocks/>
            </p:cNvSpPr>
            <p:nvPr/>
          </p:nvSpPr>
          <p:spPr bwMode="auto">
            <a:xfrm>
              <a:off x="7761288" y="1168400"/>
              <a:ext cx="192088" cy="188913"/>
            </a:xfrm>
            <a:custGeom>
              <a:avLst/>
              <a:gdLst>
                <a:gd name="T0" fmla="*/ 166 w 241"/>
                <a:gd name="T1" fmla="*/ 232 h 239"/>
                <a:gd name="T2" fmla="*/ 168 w 241"/>
                <a:gd name="T3" fmla="*/ 203 h 239"/>
                <a:gd name="T4" fmla="*/ 177 w 241"/>
                <a:gd name="T5" fmla="*/ 171 h 239"/>
                <a:gd name="T6" fmla="*/ 186 w 241"/>
                <a:gd name="T7" fmla="*/ 156 h 239"/>
                <a:gd name="T8" fmla="*/ 181 w 241"/>
                <a:gd name="T9" fmla="*/ 140 h 239"/>
                <a:gd name="T10" fmla="*/ 168 w 241"/>
                <a:gd name="T11" fmla="*/ 128 h 239"/>
                <a:gd name="T12" fmla="*/ 148 w 241"/>
                <a:gd name="T13" fmla="*/ 125 h 239"/>
                <a:gd name="T14" fmla="*/ 129 w 241"/>
                <a:gd name="T15" fmla="*/ 129 h 239"/>
                <a:gd name="T16" fmla="*/ 111 w 241"/>
                <a:gd name="T17" fmla="*/ 125 h 239"/>
                <a:gd name="T18" fmla="*/ 101 w 241"/>
                <a:gd name="T19" fmla="*/ 113 h 239"/>
                <a:gd name="T20" fmla="*/ 82 w 241"/>
                <a:gd name="T21" fmla="*/ 106 h 239"/>
                <a:gd name="T22" fmla="*/ 55 w 241"/>
                <a:gd name="T23" fmla="*/ 103 h 239"/>
                <a:gd name="T24" fmla="*/ 32 w 241"/>
                <a:gd name="T25" fmla="*/ 99 h 239"/>
                <a:gd name="T26" fmla="*/ 11 w 241"/>
                <a:gd name="T27" fmla="*/ 91 h 239"/>
                <a:gd name="T28" fmla="*/ 1 w 241"/>
                <a:gd name="T29" fmla="*/ 78 h 239"/>
                <a:gd name="T30" fmla="*/ 1 w 241"/>
                <a:gd name="T31" fmla="*/ 67 h 239"/>
                <a:gd name="T32" fmla="*/ 11 w 241"/>
                <a:gd name="T33" fmla="*/ 43 h 239"/>
                <a:gd name="T34" fmla="*/ 26 w 241"/>
                <a:gd name="T35" fmla="*/ 14 h 239"/>
                <a:gd name="T36" fmla="*/ 44 w 241"/>
                <a:gd name="T37" fmla="*/ 0 h 239"/>
                <a:gd name="T38" fmla="*/ 72 w 241"/>
                <a:gd name="T39" fmla="*/ 6 h 239"/>
                <a:gd name="T40" fmla="*/ 100 w 241"/>
                <a:gd name="T41" fmla="*/ 17 h 239"/>
                <a:gd name="T42" fmla="*/ 116 w 241"/>
                <a:gd name="T43" fmla="*/ 10 h 239"/>
                <a:gd name="T44" fmla="*/ 134 w 241"/>
                <a:gd name="T45" fmla="*/ 3 h 239"/>
                <a:gd name="T46" fmla="*/ 152 w 241"/>
                <a:gd name="T47" fmla="*/ 5 h 239"/>
                <a:gd name="T48" fmla="*/ 179 w 241"/>
                <a:gd name="T49" fmla="*/ 14 h 239"/>
                <a:gd name="T50" fmla="*/ 204 w 241"/>
                <a:gd name="T51" fmla="*/ 34 h 239"/>
                <a:gd name="T52" fmla="*/ 222 w 241"/>
                <a:gd name="T53" fmla="*/ 64 h 239"/>
                <a:gd name="T54" fmla="*/ 235 w 241"/>
                <a:gd name="T55" fmla="*/ 100 h 239"/>
                <a:gd name="T56" fmla="*/ 241 w 241"/>
                <a:gd name="T57" fmla="*/ 136 h 239"/>
                <a:gd name="T58" fmla="*/ 235 w 241"/>
                <a:gd name="T59" fmla="*/ 178 h 239"/>
                <a:gd name="T60" fmla="*/ 219 w 241"/>
                <a:gd name="T61" fmla="*/ 214 h 239"/>
                <a:gd name="T62" fmla="*/ 188 w 241"/>
                <a:gd name="T63" fmla="*/ 236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1" h="239">
                  <a:moveTo>
                    <a:pt x="166" y="239"/>
                  </a:moveTo>
                  <a:lnTo>
                    <a:pt x="166" y="232"/>
                  </a:lnTo>
                  <a:lnTo>
                    <a:pt x="166" y="221"/>
                  </a:lnTo>
                  <a:lnTo>
                    <a:pt x="168" y="203"/>
                  </a:lnTo>
                  <a:lnTo>
                    <a:pt x="166" y="178"/>
                  </a:lnTo>
                  <a:lnTo>
                    <a:pt x="177" y="171"/>
                  </a:lnTo>
                  <a:lnTo>
                    <a:pt x="183" y="164"/>
                  </a:lnTo>
                  <a:lnTo>
                    <a:pt x="186" y="156"/>
                  </a:lnTo>
                  <a:lnTo>
                    <a:pt x="186" y="149"/>
                  </a:lnTo>
                  <a:lnTo>
                    <a:pt x="181" y="140"/>
                  </a:lnTo>
                  <a:lnTo>
                    <a:pt x="174" y="135"/>
                  </a:lnTo>
                  <a:lnTo>
                    <a:pt x="168" y="128"/>
                  </a:lnTo>
                  <a:lnTo>
                    <a:pt x="158" y="124"/>
                  </a:lnTo>
                  <a:lnTo>
                    <a:pt x="148" y="125"/>
                  </a:lnTo>
                  <a:lnTo>
                    <a:pt x="138" y="128"/>
                  </a:lnTo>
                  <a:lnTo>
                    <a:pt x="129" y="129"/>
                  </a:lnTo>
                  <a:lnTo>
                    <a:pt x="119" y="132"/>
                  </a:lnTo>
                  <a:lnTo>
                    <a:pt x="111" y="125"/>
                  </a:lnTo>
                  <a:lnTo>
                    <a:pt x="105" y="118"/>
                  </a:lnTo>
                  <a:lnTo>
                    <a:pt x="101" y="113"/>
                  </a:lnTo>
                  <a:lnTo>
                    <a:pt x="95" y="107"/>
                  </a:lnTo>
                  <a:lnTo>
                    <a:pt x="82" y="106"/>
                  </a:lnTo>
                  <a:lnTo>
                    <a:pt x="68" y="104"/>
                  </a:lnTo>
                  <a:lnTo>
                    <a:pt x="55" y="103"/>
                  </a:lnTo>
                  <a:lnTo>
                    <a:pt x="44" y="102"/>
                  </a:lnTo>
                  <a:lnTo>
                    <a:pt x="32" y="99"/>
                  </a:lnTo>
                  <a:lnTo>
                    <a:pt x="21" y="95"/>
                  </a:lnTo>
                  <a:lnTo>
                    <a:pt x="11" y="91"/>
                  </a:lnTo>
                  <a:lnTo>
                    <a:pt x="0" y="84"/>
                  </a:lnTo>
                  <a:lnTo>
                    <a:pt x="1" y="78"/>
                  </a:lnTo>
                  <a:lnTo>
                    <a:pt x="1" y="73"/>
                  </a:lnTo>
                  <a:lnTo>
                    <a:pt x="1" y="67"/>
                  </a:lnTo>
                  <a:lnTo>
                    <a:pt x="3" y="63"/>
                  </a:lnTo>
                  <a:lnTo>
                    <a:pt x="11" y="43"/>
                  </a:lnTo>
                  <a:lnTo>
                    <a:pt x="19" y="27"/>
                  </a:lnTo>
                  <a:lnTo>
                    <a:pt x="26" y="14"/>
                  </a:lnTo>
                  <a:lnTo>
                    <a:pt x="35" y="5"/>
                  </a:lnTo>
                  <a:lnTo>
                    <a:pt x="44" y="0"/>
                  </a:lnTo>
                  <a:lnTo>
                    <a:pt x="57" y="0"/>
                  </a:lnTo>
                  <a:lnTo>
                    <a:pt x="72" y="6"/>
                  </a:lnTo>
                  <a:lnTo>
                    <a:pt x="91" y="18"/>
                  </a:lnTo>
                  <a:lnTo>
                    <a:pt x="100" y="17"/>
                  </a:lnTo>
                  <a:lnTo>
                    <a:pt x="108" y="13"/>
                  </a:lnTo>
                  <a:lnTo>
                    <a:pt x="116" y="10"/>
                  </a:lnTo>
                  <a:lnTo>
                    <a:pt x="126" y="6"/>
                  </a:lnTo>
                  <a:lnTo>
                    <a:pt x="134" y="3"/>
                  </a:lnTo>
                  <a:lnTo>
                    <a:pt x="144" y="3"/>
                  </a:lnTo>
                  <a:lnTo>
                    <a:pt x="152" y="5"/>
                  </a:lnTo>
                  <a:lnTo>
                    <a:pt x="162" y="10"/>
                  </a:lnTo>
                  <a:lnTo>
                    <a:pt x="179" y="14"/>
                  </a:lnTo>
                  <a:lnTo>
                    <a:pt x="192" y="23"/>
                  </a:lnTo>
                  <a:lnTo>
                    <a:pt x="204" y="34"/>
                  </a:lnTo>
                  <a:lnTo>
                    <a:pt x="213" y="49"/>
                  </a:lnTo>
                  <a:lnTo>
                    <a:pt x="222" y="64"/>
                  </a:lnTo>
                  <a:lnTo>
                    <a:pt x="228" y="82"/>
                  </a:lnTo>
                  <a:lnTo>
                    <a:pt x="235" y="100"/>
                  </a:lnTo>
                  <a:lnTo>
                    <a:pt x="241" y="117"/>
                  </a:lnTo>
                  <a:lnTo>
                    <a:pt x="241" y="136"/>
                  </a:lnTo>
                  <a:lnTo>
                    <a:pt x="238" y="157"/>
                  </a:lnTo>
                  <a:lnTo>
                    <a:pt x="235" y="178"/>
                  </a:lnTo>
                  <a:lnTo>
                    <a:pt x="228" y="197"/>
                  </a:lnTo>
                  <a:lnTo>
                    <a:pt x="219" y="214"/>
                  </a:lnTo>
                  <a:lnTo>
                    <a:pt x="206" y="226"/>
                  </a:lnTo>
                  <a:lnTo>
                    <a:pt x="188" y="236"/>
                  </a:lnTo>
                  <a:lnTo>
                    <a:pt x="166" y="239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62"/>
            <p:cNvSpPr>
              <a:spLocks/>
            </p:cNvSpPr>
            <p:nvPr/>
          </p:nvSpPr>
          <p:spPr bwMode="auto">
            <a:xfrm>
              <a:off x="7389813" y="1114425"/>
              <a:ext cx="204788" cy="233363"/>
            </a:xfrm>
            <a:custGeom>
              <a:avLst/>
              <a:gdLst>
                <a:gd name="T0" fmla="*/ 144 w 259"/>
                <a:gd name="T1" fmla="*/ 291 h 294"/>
                <a:gd name="T2" fmla="*/ 133 w 259"/>
                <a:gd name="T3" fmla="*/ 287 h 294"/>
                <a:gd name="T4" fmla="*/ 126 w 259"/>
                <a:gd name="T5" fmla="*/ 269 h 294"/>
                <a:gd name="T6" fmla="*/ 128 w 259"/>
                <a:gd name="T7" fmla="*/ 241 h 294"/>
                <a:gd name="T8" fmla="*/ 117 w 259"/>
                <a:gd name="T9" fmla="*/ 233 h 294"/>
                <a:gd name="T10" fmla="*/ 104 w 259"/>
                <a:gd name="T11" fmla="*/ 234 h 294"/>
                <a:gd name="T12" fmla="*/ 101 w 259"/>
                <a:gd name="T13" fmla="*/ 214 h 294"/>
                <a:gd name="T14" fmla="*/ 111 w 259"/>
                <a:gd name="T15" fmla="*/ 175 h 294"/>
                <a:gd name="T16" fmla="*/ 106 w 259"/>
                <a:gd name="T17" fmla="*/ 157 h 294"/>
                <a:gd name="T18" fmla="*/ 92 w 259"/>
                <a:gd name="T19" fmla="*/ 157 h 294"/>
                <a:gd name="T20" fmla="*/ 78 w 259"/>
                <a:gd name="T21" fmla="*/ 146 h 294"/>
                <a:gd name="T22" fmla="*/ 81 w 259"/>
                <a:gd name="T23" fmla="*/ 126 h 294"/>
                <a:gd name="T24" fmla="*/ 71 w 259"/>
                <a:gd name="T25" fmla="*/ 115 h 294"/>
                <a:gd name="T26" fmla="*/ 49 w 259"/>
                <a:gd name="T27" fmla="*/ 110 h 294"/>
                <a:gd name="T28" fmla="*/ 28 w 259"/>
                <a:gd name="T29" fmla="*/ 103 h 294"/>
                <a:gd name="T30" fmla="*/ 10 w 259"/>
                <a:gd name="T31" fmla="*/ 92 h 294"/>
                <a:gd name="T32" fmla="*/ 2 w 259"/>
                <a:gd name="T33" fmla="*/ 69 h 294"/>
                <a:gd name="T34" fmla="*/ 11 w 259"/>
                <a:gd name="T35" fmla="*/ 54 h 294"/>
                <a:gd name="T36" fmla="*/ 28 w 259"/>
                <a:gd name="T37" fmla="*/ 51 h 294"/>
                <a:gd name="T38" fmla="*/ 49 w 259"/>
                <a:gd name="T39" fmla="*/ 50 h 294"/>
                <a:gd name="T40" fmla="*/ 60 w 259"/>
                <a:gd name="T41" fmla="*/ 28 h 294"/>
                <a:gd name="T42" fmla="*/ 65 w 259"/>
                <a:gd name="T43" fmla="*/ 6 h 294"/>
                <a:gd name="T44" fmla="*/ 78 w 259"/>
                <a:gd name="T45" fmla="*/ 0 h 294"/>
                <a:gd name="T46" fmla="*/ 100 w 259"/>
                <a:gd name="T47" fmla="*/ 6 h 294"/>
                <a:gd name="T48" fmla="*/ 119 w 259"/>
                <a:gd name="T49" fmla="*/ 21 h 294"/>
                <a:gd name="T50" fmla="*/ 132 w 259"/>
                <a:gd name="T51" fmla="*/ 31 h 294"/>
                <a:gd name="T52" fmla="*/ 150 w 259"/>
                <a:gd name="T53" fmla="*/ 15 h 294"/>
                <a:gd name="T54" fmla="*/ 167 w 259"/>
                <a:gd name="T55" fmla="*/ 6 h 294"/>
                <a:gd name="T56" fmla="*/ 187 w 259"/>
                <a:gd name="T57" fmla="*/ 24 h 294"/>
                <a:gd name="T58" fmla="*/ 193 w 259"/>
                <a:gd name="T59" fmla="*/ 60 h 294"/>
                <a:gd name="T60" fmla="*/ 191 w 259"/>
                <a:gd name="T61" fmla="*/ 83 h 294"/>
                <a:gd name="T62" fmla="*/ 193 w 259"/>
                <a:gd name="T63" fmla="*/ 86 h 294"/>
                <a:gd name="T64" fmla="*/ 200 w 259"/>
                <a:gd name="T65" fmla="*/ 87 h 294"/>
                <a:gd name="T66" fmla="*/ 211 w 259"/>
                <a:gd name="T67" fmla="*/ 86 h 294"/>
                <a:gd name="T68" fmla="*/ 222 w 259"/>
                <a:gd name="T69" fmla="*/ 85 h 294"/>
                <a:gd name="T70" fmla="*/ 234 w 259"/>
                <a:gd name="T71" fmla="*/ 83 h 294"/>
                <a:gd name="T72" fmla="*/ 255 w 259"/>
                <a:gd name="T73" fmla="*/ 92 h 294"/>
                <a:gd name="T74" fmla="*/ 257 w 259"/>
                <a:gd name="T75" fmla="*/ 119 h 294"/>
                <a:gd name="T76" fmla="*/ 236 w 259"/>
                <a:gd name="T77" fmla="*/ 153 h 294"/>
                <a:gd name="T78" fmla="*/ 211 w 259"/>
                <a:gd name="T79" fmla="*/ 182 h 294"/>
                <a:gd name="T80" fmla="*/ 204 w 259"/>
                <a:gd name="T81" fmla="*/ 193 h 294"/>
                <a:gd name="T82" fmla="*/ 204 w 259"/>
                <a:gd name="T83" fmla="*/ 197 h 294"/>
                <a:gd name="T84" fmla="*/ 214 w 259"/>
                <a:gd name="T85" fmla="*/ 215 h 294"/>
                <a:gd name="T86" fmla="*/ 208 w 259"/>
                <a:gd name="T87" fmla="*/ 239 h 294"/>
                <a:gd name="T88" fmla="*/ 185 w 259"/>
                <a:gd name="T89" fmla="*/ 259 h 294"/>
                <a:gd name="T90" fmla="*/ 162 w 259"/>
                <a:gd name="T91" fmla="*/ 282 h 294"/>
                <a:gd name="T92" fmla="*/ 154 w 259"/>
                <a:gd name="T93" fmla="*/ 294 h 294"/>
                <a:gd name="T94" fmla="*/ 151 w 259"/>
                <a:gd name="T95" fmla="*/ 294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59" h="294">
                  <a:moveTo>
                    <a:pt x="150" y="294"/>
                  </a:moveTo>
                  <a:lnTo>
                    <a:pt x="144" y="291"/>
                  </a:lnTo>
                  <a:lnTo>
                    <a:pt x="139" y="288"/>
                  </a:lnTo>
                  <a:lnTo>
                    <a:pt x="133" y="287"/>
                  </a:lnTo>
                  <a:lnTo>
                    <a:pt x="128" y="284"/>
                  </a:lnTo>
                  <a:lnTo>
                    <a:pt x="126" y="269"/>
                  </a:lnTo>
                  <a:lnTo>
                    <a:pt x="128" y="255"/>
                  </a:lnTo>
                  <a:lnTo>
                    <a:pt x="128" y="241"/>
                  </a:lnTo>
                  <a:lnTo>
                    <a:pt x="124" y="232"/>
                  </a:lnTo>
                  <a:lnTo>
                    <a:pt x="117" y="233"/>
                  </a:lnTo>
                  <a:lnTo>
                    <a:pt x="110" y="233"/>
                  </a:lnTo>
                  <a:lnTo>
                    <a:pt x="104" y="234"/>
                  </a:lnTo>
                  <a:lnTo>
                    <a:pt x="99" y="234"/>
                  </a:lnTo>
                  <a:lnTo>
                    <a:pt x="101" y="214"/>
                  </a:lnTo>
                  <a:lnTo>
                    <a:pt x="106" y="193"/>
                  </a:lnTo>
                  <a:lnTo>
                    <a:pt x="111" y="175"/>
                  </a:lnTo>
                  <a:lnTo>
                    <a:pt x="112" y="158"/>
                  </a:lnTo>
                  <a:lnTo>
                    <a:pt x="106" y="157"/>
                  </a:lnTo>
                  <a:lnTo>
                    <a:pt x="99" y="157"/>
                  </a:lnTo>
                  <a:lnTo>
                    <a:pt x="92" y="157"/>
                  </a:lnTo>
                  <a:lnTo>
                    <a:pt x="85" y="157"/>
                  </a:lnTo>
                  <a:lnTo>
                    <a:pt x="78" y="146"/>
                  </a:lnTo>
                  <a:lnTo>
                    <a:pt x="78" y="136"/>
                  </a:lnTo>
                  <a:lnTo>
                    <a:pt x="81" y="126"/>
                  </a:lnTo>
                  <a:lnTo>
                    <a:pt x="83" y="117"/>
                  </a:lnTo>
                  <a:lnTo>
                    <a:pt x="71" y="115"/>
                  </a:lnTo>
                  <a:lnTo>
                    <a:pt x="60" y="112"/>
                  </a:lnTo>
                  <a:lnTo>
                    <a:pt x="49" y="110"/>
                  </a:lnTo>
                  <a:lnTo>
                    <a:pt x="38" y="107"/>
                  </a:lnTo>
                  <a:lnTo>
                    <a:pt x="28" y="103"/>
                  </a:lnTo>
                  <a:lnTo>
                    <a:pt x="18" y="99"/>
                  </a:lnTo>
                  <a:lnTo>
                    <a:pt x="10" y="92"/>
                  </a:lnTo>
                  <a:lnTo>
                    <a:pt x="0" y="85"/>
                  </a:lnTo>
                  <a:lnTo>
                    <a:pt x="2" y="69"/>
                  </a:lnTo>
                  <a:lnTo>
                    <a:pt x="6" y="60"/>
                  </a:lnTo>
                  <a:lnTo>
                    <a:pt x="11" y="54"/>
                  </a:lnTo>
                  <a:lnTo>
                    <a:pt x="20" y="53"/>
                  </a:lnTo>
                  <a:lnTo>
                    <a:pt x="28" y="51"/>
                  </a:lnTo>
                  <a:lnTo>
                    <a:pt x="38" y="51"/>
                  </a:lnTo>
                  <a:lnTo>
                    <a:pt x="49" y="50"/>
                  </a:lnTo>
                  <a:lnTo>
                    <a:pt x="58" y="46"/>
                  </a:lnTo>
                  <a:lnTo>
                    <a:pt x="60" y="28"/>
                  </a:lnTo>
                  <a:lnTo>
                    <a:pt x="63" y="15"/>
                  </a:lnTo>
                  <a:lnTo>
                    <a:pt x="65" y="6"/>
                  </a:lnTo>
                  <a:lnTo>
                    <a:pt x="71" y="2"/>
                  </a:lnTo>
                  <a:lnTo>
                    <a:pt x="78" y="0"/>
                  </a:lnTo>
                  <a:lnTo>
                    <a:pt x="88" y="2"/>
                  </a:lnTo>
                  <a:lnTo>
                    <a:pt x="100" y="6"/>
                  </a:lnTo>
                  <a:lnTo>
                    <a:pt x="117" y="13"/>
                  </a:lnTo>
                  <a:lnTo>
                    <a:pt x="119" y="21"/>
                  </a:lnTo>
                  <a:lnTo>
                    <a:pt x="125" y="28"/>
                  </a:lnTo>
                  <a:lnTo>
                    <a:pt x="132" y="31"/>
                  </a:lnTo>
                  <a:lnTo>
                    <a:pt x="144" y="28"/>
                  </a:lnTo>
                  <a:lnTo>
                    <a:pt x="150" y="15"/>
                  </a:lnTo>
                  <a:lnTo>
                    <a:pt x="157" y="8"/>
                  </a:lnTo>
                  <a:lnTo>
                    <a:pt x="167" y="6"/>
                  </a:lnTo>
                  <a:lnTo>
                    <a:pt x="180" y="4"/>
                  </a:lnTo>
                  <a:lnTo>
                    <a:pt x="187" y="24"/>
                  </a:lnTo>
                  <a:lnTo>
                    <a:pt x="191" y="40"/>
                  </a:lnTo>
                  <a:lnTo>
                    <a:pt x="193" y="60"/>
                  </a:lnTo>
                  <a:lnTo>
                    <a:pt x="190" y="82"/>
                  </a:lnTo>
                  <a:lnTo>
                    <a:pt x="191" y="83"/>
                  </a:lnTo>
                  <a:lnTo>
                    <a:pt x="191" y="85"/>
                  </a:lnTo>
                  <a:lnTo>
                    <a:pt x="193" y="86"/>
                  </a:lnTo>
                  <a:lnTo>
                    <a:pt x="194" y="87"/>
                  </a:lnTo>
                  <a:lnTo>
                    <a:pt x="200" y="87"/>
                  </a:lnTo>
                  <a:lnTo>
                    <a:pt x="205" y="87"/>
                  </a:lnTo>
                  <a:lnTo>
                    <a:pt x="211" y="86"/>
                  </a:lnTo>
                  <a:lnTo>
                    <a:pt x="216" y="86"/>
                  </a:lnTo>
                  <a:lnTo>
                    <a:pt x="222" y="85"/>
                  </a:lnTo>
                  <a:lnTo>
                    <a:pt x="229" y="85"/>
                  </a:lnTo>
                  <a:lnTo>
                    <a:pt x="234" y="83"/>
                  </a:lnTo>
                  <a:lnTo>
                    <a:pt x="241" y="83"/>
                  </a:lnTo>
                  <a:lnTo>
                    <a:pt x="255" y="92"/>
                  </a:lnTo>
                  <a:lnTo>
                    <a:pt x="259" y="104"/>
                  </a:lnTo>
                  <a:lnTo>
                    <a:pt x="257" y="119"/>
                  </a:lnTo>
                  <a:lnTo>
                    <a:pt x="247" y="136"/>
                  </a:lnTo>
                  <a:lnTo>
                    <a:pt x="236" y="153"/>
                  </a:lnTo>
                  <a:lnTo>
                    <a:pt x="222" y="168"/>
                  </a:lnTo>
                  <a:lnTo>
                    <a:pt x="211" y="182"/>
                  </a:lnTo>
                  <a:lnTo>
                    <a:pt x="204" y="191"/>
                  </a:lnTo>
                  <a:lnTo>
                    <a:pt x="204" y="193"/>
                  </a:lnTo>
                  <a:lnTo>
                    <a:pt x="204" y="196"/>
                  </a:lnTo>
                  <a:lnTo>
                    <a:pt x="204" y="197"/>
                  </a:lnTo>
                  <a:lnTo>
                    <a:pt x="205" y="200"/>
                  </a:lnTo>
                  <a:lnTo>
                    <a:pt x="214" y="215"/>
                  </a:lnTo>
                  <a:lnTo>
                    <a:pt x="214" y="227"/>
                  </a:lnTo>
                  <a:lnTo>
                    <a:pt x="208" y="239"/>
                  </a:lnTo>
                  <a:lnTo>
                    <a:pt x="197" y="250"/>
                  </a:lnTo>
                  <a:lnTo>
                    <a:pt x="185" y="259"/>
                  </a:lnTo>
                  <a:lnTo>
                    <a:pt x="172" y="270"/>
                  </a:lnTo>
                  <a:lnTo>
                    <a:pt x="162" y="282"/>
                  </a:lnTo>
                  <a:lnTo>
                    <a:pt x="155" y="294"/>
                  </a:lnTo>
                  <a:lnTo>
                    <a:pt x="154" y="294"/>
                  </a:lnTo>
                  <a:lnTo>
                    <a:pt x="153" y="294"/>
                  </a:lnTo>
                  <a:lnTo>
                    <a:pt x="151" y="294"/>
                  </a:lnTo>
                  <a:lnTo>
                    <a:pt x="150" y="294"/>
                  </a:lnTo>
                  <a:close/>
                </a:path>
              </a:pathLst>
            </a:cu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63"/>
            <p:cNvSpPr>
              <a:spLocks/>
            </p:cNvSpPr>
            <p:nvPr/>
          </p:nvSpPr>
          <p:spPr bwMode="auto">
            <a:xfrm>
              <a:off x="6999288" y="1154113"/>
              <a:ext cx="142875" cy="182563"/>
            </a:xfrm>
            <a:custGeom>
              <a:avLst/>
              <a:gdLst>
                <a:gd name="T0" fmla="*/ 131 w 182"/>
                <a:gd name="T1" fmla="*/ 213 h 229"/>
                <a:gd name="T2" fmla="*/ 133 w 182"/>
                <a:gd name="T3" fmla="*/ 194 h 229"/>
                <a:gd name="T4" fmla="*/ 135 w 182"/>
                <a:gd name="T5" fmla="*/ 175 h 229"/>
                <a:gd name="T6" fmla="*/ 131 w 182"/>
                <a:gd name="T7" fmla="*/ 167 h 229"/>
                <a:gd name="T8" fmla="*/ 117 w 182"/>
                <a:gd name="T9" fmla="*/ 163 h 229"/>
                <a:gd name="T10" fmla="*/ 102 w 182"/>
                <a:gd name="T11" fmla="*/ 167 h 229"/>
                <a:gd name="T12" fmla="*/ 88 w 182"/>
                <a:gd name="T13" fmla="*/ 156 h 229"/>
                <a:gd name="T14" fmla="*/ 97 w 182"/>
                <a:gd name="T15" fmla="*/ 138 h 229"/>
                <a:gd name="T16" fmla="*/ 103 w 182"/>
                <a:gd name="T17" fmla="*/ 117 h 229"/>
                <a:gd name="T18" fmla="*/ 95 w 182"/>
                <a:gd name="T19" fmla="*/ 104 h 229"/>
                <a:gd name="T20" fmla="*/ 85 w 182"/>
                <a:gd name="T21" fmla="*/ 102 h 229"/>
                <a:gd name="T22" fmla="*/ 71 w 182"/>
                <a:gd name="T23" fmla="*/ 103 h 229"/>
                <a:gd name="T24" fmla="*/ 56 w 182"/>
                <a:gd name="T25" fmla="*/ 96 h 229"/>
                <a:gd name="T26" fmla="*/ 38 w 182"/>
                <a:gd name="T27" fmla="*/ 84 h 229"/>
                <a:gd name="T28" fmla="*/ 21 w 182"/>
                <a:gd name="T29" fmla="*/ 74 h 229"/>
                <a:gd name="T30" fmla="*/ 7 w 182"/>
                <a:gd name="T31" fmla="*/ 64 h 229"/>
                <a:gd name="T32" fmla="*/ 3 w 182"/>
                <a:gd name="T33" fmla="*/ 42 h 229"/>
                <a:gd name="T34" fmla="*/ 17 w 182"/>
                <a:gd name="T35" fmla="*/ 14 h 229"/>
                <a:gd name="T36" fmla="*/ 38 w 182"/>
                <a:gd name="T37" fmla="*/ 0 h 229"/>
                <a:gd name="T38" fmla="*/ 53 w 182"/>
                <a:gd name="T39" fmla="*/ 3 h 229"/>
                <a:gd name="T40" fmla="*/ 67 w 182"/>
                <a:gd name="T41" fmla="*/ 9 h 229"/>
                <a:gd name="T42" fmla="*/ 84 w 182"/>
                <a:gd name="T43" fmla="*/ 16 h 229"/>
                <a:gd name="T44" fmla="*/ 122 w 182"/>
                <a:gd name="T45" fmla="*/ 27 h 229"/>
                <a:gd name="T46" fmla="*/ 157 w 182"/>
                <a:gd name="T47" fmla="*/ 42 h 229"/>
                <a:gd name="T48" fmla="*/ 171 w 182"/>
                <a:gd name="T49" fmla="*/ 66 h 229"/>
                <a:gd name="T50" fmla="*/ 171 w 182"/>
                <a:gd name="T51" fmla="*/ 106 h 229"/>
                <a:gd name="T52" fmla="*/ 178 w 182"/>
                <a:gd name="T53" fmla="*/ 146 h 229"/>
                <a:gd name="T54" fmla="*/ 182 w 182"/>
                <a:gd name="T55" fmla="*/ 170 h 229"/>
                <a:gd name="T56" fmla="*/ 175 w 182"/>
                <a:gd name="T57" fmla="*/ 189 h 229"/>
                <a:gd name="T58" fmla="*/ 158 w 182"/>
                <a:gd name="T59" fmla="*/ 213 h 229"/>
                <a:gd name="T60" fmla="*/ 145 w 182"/>
                <a:gd name="T61" fmla="*/ 228 h 229"/>
                <a:gd name="T62" fmla="*/ 140 w 182"/>
                <a:gd name="T63" fmla="*/ 228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82" h="229">
                  <a:moveTo>
                    <a:pt x="138" y="229"/>
                  </a:moveTo>
                  <a:lnTo>
                    <a:pt x="131" y="213"/>
                  </a:lnTo>
                  <a:lnTo>
                    <a:pt x="131" y="203"/>
                  </a:lnTo>
                  <a:lnTo>
                    <a:pt x="133" y="194"/>
                  </a:lnTo>
                  <a:lnTo>
                    <a:pt x="138" y="179"/>
                  </a:lnTo>
                  <a:lnTo>
                    <a:pt x="135" y="175"/>
                  </a:lnTo>
                  <a:lnTo>
                    <a:pt x="133" y="171"/>
                  </a:lnTo>
                  <a:lnTo>
                    <a:pt x="131" y="167"/>
                  </a:lnTo>
                  <a:lnTo>
                    <a:pt x="128" y="163"/>
                  </a:lnTo>
                  <a:lnTo>
                    <a:pt x="117" y="163"/>
                  </a:lnTo>
                  <a:lnTo>
                    <a:pt x="109" y="165"/>
                  </a:lnTo>
                  <a:lnTo>
                    <a:pt x="102" y="167"/>
                  </a:lnTo>
                  <a:lnTo>
                    <a:pt x="95" y="168"/>
                  </a:lnTo>
                  <a:lnTo>
                    <a:pt x="88" y="156"/>
                  </a:lnTo>
                  <a:lnTo>
                    <a:pt x="91" y="146"/>
                  </a:lnTo>
                  <a:lnTo>
                    <a:pt x="97" y="138"/>
                  </a:lnTo>
                  <a:lnTo>
                    <a:pt x="106" y="129"/>
                  </a:lnTo>
                  <a:lnTo>
                    <a:pt x="103" y="117"/>
                  </a:lnTo>
                  <a:lnTo>
                    <a:pt x="100" y="109"/>
                  </a:lnTo>
                  <a:lnTo>
                    <a:pt x="95" y="104"/>
                  </a:lnTo>
                  <a:lnTo>
                    <a:pt x="91" y="102"/>
                  </a:lnTo>
                  <a:lnTo>
                    <a:pt x="85" y="102"/>
                  </a:lnTo>
                  <a:lnTo>
                    <a:pt x="78" y="102"/>
                  </a:lnTo>
                  <a:lnTo>
                    <a:pt x="71" y="103"/>
                  </a:lnTo>
                  <a:lnTo>
                    <a:pt x="64" y="103"/>
                  </a:lnTo>
                  <a:lnTo>
                    <a:pt x="56" y="96"/>
                  </a:lnTo>
                  <a:lnTo>
                    <a:pt x="46" y="89"/>
                  </a:lnTo>
                  <a:lnTo>
                    <a:pt x="38" y="84"/>
                  </a:lnTo>
                  <a:lnTo>
                    <a:pt x="30" y="78"/>
                  </a:lnTo>
                  <a:lnTo>
                    <a:pt x="21" y="74"/>
                  </a:lnTo>
                  <a:lnTo>
                    <a:pt x="14" y="68"/>
                  </a:lnTo>
                  <a:lnTo>
                    <a:pt x="7" y="64"/>
                  </a:lnTo>
                  <a:lnTo>
                    <a:pt x="0" y="59"/>
                  </a:lnTo>
                  <a:lnTo>
                    <a:pt x="3" y="42"/>
                  </a:lnTo>
                  <a:lnTo>
                    <a:pt x="9" y="27"/>
                  </a:lnTo>
                  <a:lnTo>
                    <a:pt x="17" y="14"/>
                  </a:lnTo>
                  <a:lnTo>
                    <a:pt x="28" y="0"/>
                  </a:lnTo>
                  <a:lnTo>
                    <a:pt x="38" y="0"/>
                  </a:lnTo>
                  <a:lnTo>
                    <a:pt x="46" y="2"/>
                  </a:lnTo>
                  <a:lnTo>
                    <a:pt x="53" y="3"/>
                  </a:lnTo>
                  <a:lnTo>
                    <a:pt x="60" y="6"/>
                  </a:lnTo>
                  <a:lnTo>
                    <a:pt x="67" y="9"/>
                  </a:lnTo>
                  <a:lnTo>
                    <a:pt x="75" y="12"/>
                  </a:lnTo>
                  <a:lnTo>
                    <a:pt x="84" y="16"/>
                  </a:lnTo>
                  <a:lnTo>
                    <a:pt x="95" y="21"/>
                  </a:lnTo>
                  <a:lnTo>
                    <a:pt x="122" y="27"/>
                  </a:lnTo>
                  <a:lnTo>
                    <a:pt x="143" y="34"/>
                  </a:lnTo>
                  <a:lnTo>
                    <a:pt x="157" y="42"/>
                  </a:lnTo>
                  <a:lnTo>
                    <a:pt x="165" y="52"/>
                  </a:lnTo>
                  <a:lnTo>
                    <a:pt x="171" y="66"/>
                  </a:lnTo>
                  <a:lnTo>
                    <a:pt x="172" y="84"/>
                  </a:lnTo>
                  <a:lnTo>
                    <a:pt x="171" y="106"/>
                  </a:lnTo>
                  <a:lnTo>
                    <a:pt x="169" y="132"/>
                  </a:lnTo>
                  <a:lnTo>
                    <a:pt x="178" y="146"/>
                  </a:lnTo>
                  <a:lnTo>
                    <a:pt x="182" y="158"/>
                  </a:lnTo>
                  <a:lnTo>
                    <a:pt x="182" y="170"/>
                  </a:lnTo>
                  <a:lnTo>
                    <a:pt x="179" y="179"/>
                  </a:lnTo>
                  <a:lnTo>
                    <a:pt x="175" y="189"/>
                  </a:lnTo>
                  <a:lnTo>
                    <a:pt x="167" y="200"/>
                  </a:lnTo>
                  <a:lnTo>
                    <a:pt x="158" y="213"/>
                  </a:lnTo>
                  <a:lnTo>
                    <a:pt x="147" y="228"/>
                  </a:lnTo>
                  <a:lnTo>
                    <a:pt x="145" y="228"/>
                  </a:lnTo>
                  <a:lnTo>
                    <a:pt x="143" y="228"/>
                  </a:lnTo>
                  <a:lnTo>
                    <a:pt x="140" y="228"/>
                  </a:lnTo>
                  <a:lnTo>
                    <a:pt x="138" y="2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65"/>
            <p:cNvSpPr>
              <a:spLocks/>
            </p:cNvSpPr>
            <p:nvPr/>
          </p:nvSpPr>
          <p:spPr bwMode="auto">
            <a:xfrm>
              <a:off x="7918450" y="1152525"/>
              <a:ext cx="73025" cy="115888"/>
            </a:xfrm>
            <a:custGeom>
              <a:avLst/>
              <a:gdLst>
                <a:gd name="T0" fmla="*/ 56 w 91"/>
                <a:gd name="T1" fmla="*/ 145 h 145"/>
                <a:gd name="T2" fmla="*/ 54 w 91"/>
                <a:gd name="T3" fmla="*/ 130 h 145"/>
                <a:gd name="T4" fmla="*/ 49 w 91"/>
                <a:gd name="T5" fmla="*/ 113 h 145"/>
                <a:gd name="T6" fmla="*/ 44 w 91"/>
                <a:gd name="T7" fmla="*/ 97 h 145"/>
                <a:gd name="T8" fmla="*/ 37 w 91"/>
                <a:gd name="T9" fmla="*/ 80 h 145"/>
                <a:gd name="T10" fmla="*/ 29 w 91"/>
                <a:gd name="T11" fmla="*/ 65 h 145"/>
                <a:gd name="T12" fmla="*/ 19 w 91"/>
                <a:gd name="T13" fmla="*/ 51 h 145"/>
                <a:gd name="T14" fmla="*/ 9 w 91"/>
                <a:gd name="T15" fmla="*/ 38 h 145"/>
                <a:gd name="T16" fmla="*/ 0 w 91"/>
                <a:gd name="T17" fmla="*/ 27 h 145"/>
                <a:gd name="T18" fmla="*/ 1 w 91"/>
                <a:gd name="T19" fmla="*/ 19 h 145"/>
                <a:gd name="T20" fmla="*/ 7 w 91"/>
                <a:gd name="T21" fmla="*/ 12 h 145"/>
                <a:gd name="T22" fmla="*/ 12 w 91"/>
                <a:gd name="T23" fmla="*/ 7 h 145"/>
                <a:gd name="T24" fmla="*/ 19 w 91"/>
                <a:gd name="T25" fmla="*/ 0 h 145"/>
                <a:gd name="T26" fmla="*/ 31 w 91"/>
                <a:gd name="T27" fmla="*/ 2 h 145"/>
                <a:gd name="T28" fmla="*/ 44 w 91"/>
                <a:gd name="T29" fmla="*/ 9 h 145"/>
                <a:gd name="T30" fmla="*/ 55 w 91"/>
                <a:gd name="T31" fmla="*/ 19 h 145"/>
                <a:gd name="T32" fmla="*/ 65 w 91"/>
                <a:gd name="T33" fmla="*/ 33 h 145"/>
                <a:gd name="T34" fmla="*/ 73 w 91"/>
                <a:gd name="T35" fmla="*/ 48 h 145"/>
                <a:gd name="T36" fmla="*/ 80 w 91"/>
                <a:gd name="T37" fmla="*/ 63 h 145"/>
                <a:gd name="T38" fmla="*/ 87 w 91"/>
                <a:gd name="T39" fmla="*/ 80 h 145"/>
                <a:gd name="T40" fmla="*/ 91 w 91"/>
                <a:gd name="T41" fmla="*/ 95 h 145"/>
                <a:gd name="T42" fmla="*/ 91 w 91"/>
                <a:gd name="T43" fmla="*/ 119 h 145"/>
                <a:gd name="T44" fmla="*/ 88 w 91"/>
                <a:gd name="T45" fmla="*/ 133 h 145"/>
                <a:gd name="T46" fmla="*/ 79 w 91"/>
                <a:gd name="T47" fmla="*/ 141 h 145"/>
                <a:gd name="T48" fmla="*/ 56 w 91"/>
                <a:gd name="T49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1" h="145">
                  <a:moveTo>
                    <a:pt x="56" y="145"/>
                  </a:moveTo>
                  <a:lnTo>
                    <a:pt x="54" y="130"/>
                  </a:lnTo>
                  <a:lnTo>
                    <a:pt x="49" y="113"/>
                  </a:lnTo>
                  <a:lnTo>
                    <a:pt x="44" y="97"/>
                  </a:lnTo>
                  <a:lnTo>
                    <a:pt x="37" y="80"/>
                  </a:lnTo>
                  <a:lnTo>
                    <a:pt x="29" y="65"/>
                  </a:lnTo>
                  <a:lnTo>
                    <a:pt x="19" y="51"/>
                  </a:lnTo>
                  <a:lnTo>
                    <a:pt x="9" y="38"/>
                  </a:lnTo>
                  <a:lnTo>
                    <a:pt x="0" y="27"/>
                  </a:lnTo>
                  <a:lnTo>
                    <a:pt x="1" y="19"/>
                  </a:lnTo>
                  <a:lnTo>
                    <a:pt x="7" y="12"/>
                  </a:lnTo>
                  <a:lnTo>
                    <a:pt x="12" y="7"/>
                  </a:lnTo>
                  <a:lnTo>
                    <a:pt x="19" y="0"/>
                  </a:lnTo>
                  <a:lnTo>
                    <a:pt x="31" y="2"/>
                  </a:lnTo>
                  <a:lnTo>
                    <a:pt x="44" y="9"/>
                  </a:lnTo>
                  <a:lnTo>
                    <a:pt x="55" y="19"/>
                  </a:lnTo>
                  <a:lnTo>
                    <a:pt x="65" y="33"/>
                  </a:lnTo>
                  <a:lnTo>
                    <a:pt x="73" y="48"/>
                  </a:lnTo>
                  <a:lnTo>
                    <a:pt x="80" y="63"/>
                  </a:lnTo>
                  <a:lnTo>
                    <a:pt x="87" y="80"/>
                  </a:lnTo>
                  <a:lnTo>
                    <a:pt x="91" y="95"/>
                  </a:lnTo>
                  <a:lnTo>
                    <a:pt x="91" y="119"/>
                  </a:lnTo>
                  <a:lnTo>
                    <a:pt x="88" y="133"/>
                  </a:lnTo>
                  <a:lnTo>
                    <a:pt x="79" y="141"/>
                  </a:lnTo>
                  <a:lnTo>
                    <a:pt x="56" y="145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Arrival </a:t>
            </a:r>
            <a:r>
              <a:rPr lang="en-US" dirty="0" smtClean="0"/>
              <a:t>Process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b="1" u="sng" dirty="0"/>
              <a:t>What about multiple queues</a:t>
            </a:r>
            <a:r>
              <a:rPr lang="en-US" b="1" u="sng" dirty="0" smtClean="0"/>
              <a:t>?</a:t>
            </a:r>
          </a:p>
          <a:p>
            <a:r>
              <a:rPr lang="en-US" dirty="0" smtClean="0"/>
              <a:t>Exclusive positions.</a:t>
            </a:r>
          </a:p>
          <a:p>
            <a:pPr lvl="1"/>
            <a:r>
              <a:rPr lang="en-US" dirty="0" smtClean="0"/>
              <a:t>The two arrival processes are equivalent.</a:t>
            </a:r>
            <a:endParaRPr lang="en-US" dirty="0"/>
          </a:p>
          <a:p>
            <a:r>
              <a:rPr lang="en-US" dirty="0" smtClean="0"/>
              <a:t>Shared positions.</a:t>
            </a:r>
          </a:p>
          <a:p>
            <a:pPr lvl="1"/>
            <a:r>
              <a:rPr lang="en-US" dirty="0"/>
              <a:t>The two arrival processes </a:t>
            </a:r>
            <a:r>
              <a:rPr lang="en-US" dirty="0" smtClean="0"/>
              <a:t>are </a:t>
            </a:r>
            <a:r>
              <a:rPr lang="en-US" b="1" dirty="0" smtClean="0"/>
              <a:t>not</a:t>
            </a:r>
            <a:r>
              <a:rPr lang="en-US" dirty="0" smtClean="0"/>
              <a:t> </a:t>
            </a:r>
            <a:r>
              <a:rPr lang="en-US" dirty="0"/>
              <a:t>equivalent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Still, an algorithm for one process usually induces an algorithm for the other process with the same competitive ratio up to low </a:t>
            </a:r>
            <a:r>
              <a:rPr lang="en-US" dirty="0"/>
              <a:t>order </a:t>
            </a:r>
            <a:r>
              <a:rPr lang="en-US" dirty="0" smtClean="0"/>
              <a:t>terms.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describe most of our algorithms in terms of the continuous time arrival process.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77879" name="Group 77878"/>
          <p:cNvGrpSpPr/>
          <p:nvPr/>
        </p:nvGrpSpPr>
        <p:grpSpPr>
          <a:xfrm>
            <a:off x="6732240" y="326464"/>
            <a:ext cx="1809750" cy="1241425"/>
            <a:chOff x="5867400" y="908050"/>
            <a:chExt cx="2200275" cy="1727200"/>
          </a:xfrm>
        </p:grpSpPr>
        <p:sp>
          <p:nvSpPr>
            <p:cNvPr id="6" name="AutoShape 4"/>
            <p:cNvSpPr>
              <a:spLocks noChangeAspect="1" noChangeArrowheads="1" noTextEdit="1"/>
            </p:cNvSpPr>
            <p:nvPr/>
          </p:nvSpPr>
          <p:spPr bwMode="auto">
            <a:xfrm>
              <a:off x="5867400" y="908050"/>
              <a:ext cx="2200275" cy="172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7643813" y="1133475"/>
              <a:ext cx="415925" cy="1501775"/>
            </a:xfrm>
            <a:custGeom>
              <a:avLst/>
              <a:gdLst>
                <a:gd name="T0" fmla="*/ 90 w 525"/>
                <a:gd name="T1" fmla="*/ 1875 h 1892"/>
                <a:gd name="T2" fmla="*/ 86 w 525"/>
                <a:gd name="T3" fmla="*/ 1830 h 1892"/>
                <a:gd name="T4" fmla="*/ 38 w 525"/>
                <a:gd name="T5" fmla="*/ 1792 h 1892"/>
                <a:gd name="T6" fmla="*/ 0 w 525"/>
                <a:gd name="T7" fmla="*/ 1753 h 1892"/>
                <a:gd name="T8" fmla="*/ 42 w 525"/>
                <a:gd name="T9" fmla="*/ 1713 h 1892"/>
                <a:gd name="T10" fmla="*/ 103 w 525"/>
                <a:gd name="T11" fmla="*/ 1692 h 1892"/>
                <a:gd name="T12" fmla="*/ 117 w 525"/>
                <a:gd name="T13" fmla="*/ 1685 h 1892"/>
                <a:gd name="T14" fmla="*/ 93 w 525"/>
                <a:gd name="T15" fmla="*/ 1590 h 1892"/>
                <a:gd name="T16" fmla="*/ 111 w 525"/>
                <a:gd name="T17" fmla="*/ 1191 h 1892"/>
                <a:gd name="T18" fmla="*/ 76 w 525"/>
                <a:gd name="T19" fmla="*/ 1045 h 1892"/>
                <a:gd name="T20" fmla="*/ 70 w 525"/>
                <a:gd name="T21" fmla="*/ 1008 h 1892"/>
                <a:gd name="T22" fmla="*/ 58 w 525"/>
                <a:gd name="T23" fmla="*/ 970 h 1892"/>
                <a:gd name="T24" fmla="*/ 76 w 525"/>
                <a:gd name="T25" fmla="*/ 834 h 1892"/>
                <a:gd name="T26" fmla="*/ 97 w 525"/>
                <a:gd name="T27" fmla="*/ 665 h 1892"/>
                <a:gd name="T28" fmla="*/ 106 w 525"/>
                <a:gd name="T29" fmla="*/ 548 h 1892"/>
                <a:gd name="T30" fmla="*/ 135 w 525"/>
                <a:gd name="T31" fmla="*/ 423 h 1892"/>
                <a:gd name="T32" fmla="*/ 183 w 525"/>
                <a:gd name="T33" fmla="*/ 365 h 1892"/>
                <a:gd name="T34" fmla="*/ 165 w 525"/>
                <a:gd name="T35" fmla="*/ 320 h 1892"/>
                <a:gd name="T36" fmla="*/ 150 w 525"/>
                <a:gd name="T37" fmla="*/ 276 h 1892"/>
                <a:gd name="T38" fmla="*/ 118 w 525"/>
                <a:gd name="T39" fmla="*/ 258 h 1892"/>
                <a:gd name="T40" fmla="*/ 106 w 525"/>
                <a:gd name="T41" fmla="*/ 251 h 1892"/>
                <a:gd name="T42" fmla="*/ 107 w 525"/>
                <a:gd name="T43" fmla="*/ 212 h 1892"/>
                <a:gd name="T44" fmla="*/ 146 w 525"/>
                <a:gd name="T45" fmla="*/ 164 h 1892"/>
                <a:gd name="T46" fmla="*/ 122 w 525"/>
                <a:gd name="T47" fmla="*/ 126 h 1892"/>
                <a:gd name="T48" fmla="*/ 155 w 525"/>
                <a:gd name="T49" fmla="*/ 50 h 1892"/>
                <a:gd name="T50" fmla="*/ 221 w 525"/>
                <a:gd name="T51" fmla="*/ 25 h 1892"/>
                <a:gd name="T52" fmla="*/ 270 w 525"/>
                <a:gd name="T53" fmla="*/ 28 h 1892"/>
                <a:gd name="T54" fmla="*/ 309 w 525"/>
                <a:gd name="T55" fmla="*/ 26 h 1892"/>
                <a:gd name="T56" fmla="*/ 334 w 525"/>
                <a:gd name="T57" fmla="*/ 25 h 1892"/>
                <a:gd name="T58" fmla="*/ 355 w 525"/>
                <a:gd name="T59" fmla="*/ 4 h 1892"/>
                <a:gd name="T60" fmla="*/ 426 w 525"/>
                <a:gd name="T61" fmla="*/ 39 h 1892"/>
                <a:gd name="T62" fmla="*/ 460 w 525"/>
                <a:gd name="T63" fmla="*/ 150 h 1892"/>
                <a:gd name="T64" fmla="*/ 439 w 525"/>
                <a:gd name="T65" fmla="*/ 186 h 1892"/>
                <a:gd name="T66" fmla="*/ 416 w 525"/>
                <a:gd name="T67" fmla="*/ 196 h 1892"/>
                <a:gd name="T68" fmla="*/ 394 w 525"/>
                <a:gd name="T69" fmla="*/ 261 h 1892"/>
                <a:gd name="T70" fmla="*/ 341 w 525"/>
                <a:gd name="T71" fmla="*/ 301 h 1892"/>
                <a:gd name="T72" fmla="*/ 316 w 525"/>
                <a:gd name="T73" fmla="*/ 315 h 1892"/>
                <a:gd name="T74" fmla="*/ 342 w 525"/>
                <a:gd name="T75" fmla="*/ 355 h 1892"/>
                <a:gd name="T76" fmla="*/ 395 w 525"/>
                <a:gd name="T77" fmla="*/ 395 h 1892"/>
                <a:gd name="T78" fmla="*/ 449 w 525"/>
                <a:gd name="T79" fmla="*/ 430 h 1892"/>
                <a:gd name="T80" fmla="*/ 489 w 525"/>
                <a:gd name="T81" fmla="*/ 527 h 1892"/>
                <a:gd name="T82" fmla="*/ 506 w 525"/>
                <a:gd name="T83" fmla="*/ 646 h 1892"/>
                <a:gd name="T84" fmla="*/ 521 w 525"/>
                <a:gd name="T85" fmla="*/ 746 h 1892"/>
                <a:gd name="T86" fmla="*/ 525 w 525"/>
                <a:gd name="T87" fmla="*/ 980 h 1892"/>
                <a:gd name="T88" fmla="*/ 499 w 525"/>
                <a:gd name="T89" fmla="*/ 1062 h 1892"/>
                <a:gd name="T90" fmla="*/ 495 w 525"/>
                <a:gd name="T91" fmla="*/ 1564 h 1892"/>
                <a:gd name="T92" fmla="*/ 485 w 525"/>
                <a:gd name="T93" fmla="*/ 1746 h 1892"/>
                <a:gd name="T94" fmla="*/ 473 w 525"/>
                <a:gd name="T95" fmla="*/ 1755 h 1892"/>
                <a:gd name="T96" fmla="*/ 480 w 525"/>
                <a:gd name="T97" fmla="*/ 1852 h 1892"/>
                <a:gd name="T98" fmla="*/ 437 w 525"/>
                <a:gd name="T99" fmla="*/ 1878 h 1892"/>
                <a:gd name="T100" fmla="*/ 387 w 525"/>
                <a:gd name="T101" fmla="*/ 1881 h 1892"/>
                <a:gd name="T102" fmla="*/ 374 w 525"/>
                <a:gd name="T103" fmla="*/ 1864 h 1892"/>
                <a:gd name="T104" fmla="*/ 355 w 525"/>
                <a:gd name="T105" fmla="*/ 1864 h 1892"/>
                <a:gd name="T106" fmla="*/ 336 w 525"/>
                <a:gd name="T107" fmla="*/ 1875 h 1892"/>
                <a:gd name="T108" fmla="*/ 257 w 525"/>
                <a:gd name="T109" fmla="*/ 1885 h 1892"/>
                <a:gd name="T110" fmla="*/ 160 w 525"/>
                <a:gd name="T111" fmla="*/ 1891 h 18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25" h="1892">
                  <a:moveTo>
                    <a:pt x="136" y="1892"/>
                  </a:moveTo>
                  <a:lnTo>
                    <a:pt x="114" y="1888"/>
                  </a:lnTo>
                  <a:lnTo>
                    <a:pt x="100" y="1882"/>
                  </a:lnTo>
                  <a:lnTo>
                    <a:pt x="90" y="1875"/>
                  </a:lnTo>
                  <a:lnTo>
                    <a:pt x="86" y="1867"/>
                  </a:lnTo>
                  <a:lnTo>
                    <a:pt x="83" y="1857"/>
                  </a:lnTo>
                  <a:lnTo>
                    <a:pt x="85" y="1845"/>
                  </a:lnTo>
                  <a:lnTo>
                    <a:pt x="86" y="1830"/>
                  </a:lnTo>
                  <a:lnTo>
                    <a:pt x="86" y="1813"/>
                  </a:lnTo>
                  <a:lnTo>
                    <a:pt x="71" y="1805"/>
                  </a:lnTo>
                  <a:lnTo>
                    <a:pt x="54" y="1798"/>
                  </a:lnTo>
                  <a:lnTo>
                    <a:pt x="38" y="1792"/>
                  </a:lnTo>
                  <a:lnTo>
                    <a:pt x="22" y="1787"/>
                  </a:lnTo>
                  <a:lnTo>
                    <a:pt x="11" y="1778"/>
                  </a:lnTo>
                  <a:lnTo>
                    <a:pt x="3" y="1769"/>
                  </a:lnTo>
                  <a:lnTo>
                    <a:pt x="0" y="1753"/>
                  </a:lnTo>
                  <a:lnTo>
                    <a:pt x="4" y="1734"/>
                  </a:lnTo>
                  <a:lnTo>
                    <a:pt x="16" y="1727"/>
                  </a:lnTo>
                  <a:lnTo>
                    <a:pt x="28" y="1720"/>
                  </a:lnTo>
                  <a:lnTo>
                    <a:pt x="42" y="1713"/>
                  </a:lnTo>
                  <a:lnTo>
                    <a:pt x="57" y="1708"/>
                  </a:lnTo>
                  <a:lnTo>
                    <a:pt x="72" y="1702"/>
                  </a:lnTo>
                  <a:lnTo>
                    <a:pt x="88" y="1698"/>
                  </a:lnTo>
                  <a:lnTo>
                    <a:pt x="103" y="1692"/>
                  </a:lnTo>
                  <a:lnTo>
                    <a:pt x="115" y="1688"/>
                  </a:lnTo>
                  <a:lnTo>
                    <a:pt x="117" y="1687"/>
                  </a:lnTo>
                  <a:lnTo>
                    <a:pt x="117" y="1687"/>
                  </a:lnTo>
                  <a:lnTo>
                    <a:pt x="117" y="1685"/>
                  </a:lnTo>
                  <a:lnTo>
                    <a:pt x="118" y="1685"/>
                  </a:lnTo>
                  <a:lnTo>
                    <a:pt x="100" y="1655"/>
                  </a:lnTo>
                  <a:lnTo>
                    <a:pt x="94" y="1622"/>
                  </a:lnTo>
                  <a:lnTo>
                    <a:pt x="93" y="1590"/>
                  </a:lnTo>
                  <a:lnTo>
                    <a:pt x="94" y="1557"/>
                  </a:lnTo>
                  <a:lnTo>
                    <a:pt x="101" y="1433"/>
                  </a:lnTo>
                  <a:lnTo>
                    <a:pt x="108" y="1313"/>
                  </a:lnTo>
                  <a:lnTo>
                    <a:pt x="111" y="1191"/>
                  </a:lnTo>
                  <a:lnTo>
                    <a:pt x="110" y="1070"/>
                  </a:lnTo>
                  <a:lnTo>
                    <a:pt x="94" y="1060"/>
                  </a:lnTo>
                  <a:lnTo>
                    <a:pt x="83" y="1052"/>
                  </a:lnTo>
                  <a:lnTo>
                    <a:pt x="76" y="1045"/>
                  </a:lnTo>
                  <a:lnTo>
                    <a:pt x="74" y="1038"/>
                  </a:lnTo>
                  <a:lnTo>
                    <a:pt x="71" y="1030"/>
                  </a:lnTo>
                  <a:lnTo>
                    <a:pt x="71" y="1020"/>
                  </a:lnTo>
                  <a:lnTo>
                    <a:pt x="70" y="1008"/>
                  </a:lnTo>
                  <a:lnTo>
                    <a:pt x="70" y="991"/>
                  </a:lnTo>
                  <a:lnTo>
                    <a:pt x="64" y="983"/>
                  </a:lnTo>
                  <a:lnTo>
                    <a:pt x="61" y="976"/>
                  </a:lnTo>
                  <a:lnTo>
                    <a:pt x="58" y="970"/>
                  </a:lnTo>
                  <a:lnTo>
                    <a:pt x="57" y="963"/>
                  </a:lnTo>
                  <a:lnTo>
                    <a:pt x="64" y="920"/>
                  </a:lnTo>
                  <a:lnTo>
                    <a:pt x="70" y="877"/>
                  </a:lnTo>
                  <a:lnTo>
                    <a:pt x="76" y="834"/>
                  </a:lnTo>
                  <a:lnTo>
                    <a:pt x="82" y="792"/>
                  </a:lnTo>
                  <a:lnTo>
                    <a:pt x="88" y="750"/>
                  </a:lnTo>
                  <a:lnTo>
                    <a:pt x="93" y="707"/>
                  </a:lnTo>
                  <a:lnTo>
                    <a:pt x="97" y="665"/>
                  </a:lnTo>
                  <a:lnTo>
                    <a:pt x="100" y="624"/>
                  </a:lnTo>
                  <a:lnTo>
                    <a:pt x="96" y="597"/>
                  </a:lnTo>
                  <a:lnTo>
                    <a:pt x="99" y="573"/>
                  </a:lnTo>
                  <a:lnTo>
                    <a:pt x="106" y="548"/>
                  </a:lnTo>
                  <a:lnTo>
                    <a:pt x="112" y="525"/>
                  </a:lnTo>
                  <a:lnTo>
                    <a:pt x="119" y="491"/>
                  </a:lnTo>
                  <a:lnTo>
                    <a:pt x="126" y="456"/>
                  </a:lnTo>
                  <a:lnTo>
                    <a:pt x="135" y="423"/>
                  </a:lnTo>
                  <a:lnTo>
                    <a:pt x="147" y="394"/>
                  </a:lnTo>
                  <a:lnTo>
                    <a:pt x="161" y="385"/>
                  </a:lnTo>
                  <a:lnTo>
                    <a:pt x="175" y="376"/>
                  </a:lnTo>
                  <a:lnTo>
                    <a:pt x="183" y="365"/>
                  </a:lnTo>
                  <a:lnTo>
                    <a:pt x="187" y="349"/>
                  </a:lnTo>
                  <a:lnTo>
                    <a:pt x="178" y="341"/>
                  </a:lnTo>
                  <a:lnTo>
                    <a:pt x="171" y="331"/>
                  </a:lnTo>
                  <a:lnTo>
                    <a:pt x="165" y="320"/>
                  </a:lnTo>
                  <a:lnTo>
                    <a:pt x="161" y="309"/>
                  </a:lnTo>
                  <a:lnTo>
                    <a:pt x="157" y="298"/>
                  </a:lnTo>
                  <a:lnTo>
                    <a:pt x="154" y="287"/>
                  </a:lnTo>
                  <a:lnTo>
                    <a:pt x="150" y="276"/>
                  </a:lnTo>
                  <a:lnTo>
                    <a:pt x="146" y="266"/>
                  </a:lnTo>
                  <a:lnTo>
                    <a:pt x="133" y="262"/>
                  </a:lnTo>
                  <a:lnTo>
                    <a:pt x="125" y="259"/>
                  </a:lnTo>
                  <a:lnTo>
                    <a:pt x="118" y="258"/>
                  </a:lnTo>
                  <a:lnTo>
                    <a:pt x="114" y="255"/>
                  </a:lnTo>
                  <a:lnTo>
                    <a:pt x="110" y="254"/>
                  </a:lnTo>
                  <a:lnTo>
                    <a:pt x="107" y="252"/>
                  </a:lnTo>
                  <a:lnTo>
                    <a:pt x="106" y="251"/>
                  </a:lnTo>
                  <a:lnTo>
                    <a:pt x="103" y="250"/>
                  </a:lnTo>
                  <a:lnTo>
                    <a:pt x="99" y="237"/>
                  </a:lnTo>
                  <a:lnTo>
                    <a:pt x="100" y="225"/>
                  </a:lnTo>
                  <a:lnTo>
                    <a:pt x="107" y="212"/>
                  </a:lnTo>
                  <a:lnTo>
                    <a:pt x="117" y="200"/>
                  </a:lnTo>
                  <a:lnTo>
                    <a:pt x="126" y="187"/>
                  </a:lnTo>
                  <a:lnTo>
                    <a:pt x="137" y="175"/>
                  </a:lnTo>
                  <a:lnTo>
                    <a:pt x="146" y="164"/>
                  </a:lnTo>
                  <a:lnTo>
                    <a:pt x="150" y="151"/>
                  </a:lnTo>
                  <a:lnTo>
                    <a:pt x="136" y="143"/>
                  </a:lnTo>
                  <a:lnTo>
                    <a:pt x="126" y="136"/>
                  </a:lnTo>
                  <a:lnTo>
                    <a:pt x="122" y="126"/>
                  </a:lnTo>
                  <a:lnTo>
                    <a:pt x="122" y="112"/>
                  </a:lnTo>
                  <a:lnTo>
                    <a:pt x="133" y="90"/>
                  </a:lnTo>
                  <a:lnTo>
                    <a:pt x="144" y="69"/>
                  </a:lnTo>
                  <a:lnTo>
                    <a:pt x="155" y="50"/>
                  </a:lnTo>
                  <a:lnTo>
                    <a:pt x="168" y="35"/>
                  </a:lnTo>
                  <a:lnTo>
                    <a:pt x="182" y="25"/>
                  </a:lnTo>
                  <a:lnTo>
                    <a:pt x="198" y="21"/>
                  </a:lnTo>
                  <a:lnTo>
                    <a:pt x="221" y="25"/>
                  </a:lnTo>
                  <a:lnTo>
                    <a:pt x="245" y="38"/>
                  </a:lnTo>
                  <a:lnTo>
                    <a:pt x="252" y="35"/>
                  </a:lnTo>
                  <a:lnTo>
                    <a:pt x="262" y="32"/>
                  </a:lnTo>
                  <a:lnTo>
                    <a:pt x="270" y="28"/>
                  </a:lnTo>
                  <a:lnTo>
                    <a:pt x="280" y="25"/>
                  </a:lnTo>
                  <a:lnTo>
                    <a:pt x="290" y="24"/>
                  </a:lnTo>
                  <a:lnTo>
                    <a:pt x="299" y="24"/>
                  </a:lnTo>
                  <a:lnTo>
                    <a:pt x="309" y="26"/>
                  </a:lnTo>
                  <a:lnTo>
                    <a:pt x="318" y="32"/>
                  </a:lnTo>
                  <a:lnTo>
                    <a:pt x="323" y="31"/>
                  </a:lnTo>
                  <a:lnTo>
                    <a:pt x="329" y="28"/>
                  </a:lnTo>
                  <a:lnTo>
                    <a:pt x="334" y="25"/>
                  </a:lnTo>
                  <a:lnTo>
                    <a:pt x="340" y="20"/>
                  </a:lnTo>
                  <a:lnTo>
                    <a:pt x="345" y="14"/>
                  </a:lnTo>
                  <a:lnTo>
                    <a:pt x="351" y="10"/>
                  </a:lnTo>
                  <a:lnTo>
                    <a:pt x="355" y="4"/>
                  </a:lnTo>
                  <a:lnTo>
                    <a:pt x="360" y="0"/>
                  </a:lnTo>
                  <a:lnTo>
                    <a:pt x="385" y="6"/>
                  </a:lnTo>
                  <a:lnTo>
                    <a:pt x="408" y="18"/>
                  </a:lnTo>
                  <a:lnTo>
                    <a:pt x="426" y="39"/>
                  </a:lnTo>
                  <a:lnTo>
                    <a:pt x="441" y="64"/>
                  </a:lnTo>
                  <a:lnTo>
                    <a:pt x="452" y="93"/>
                  </a:lnTo>
                  <a:lnTo>
                    <a:pt x="459" y="122"/>
                  </a:lnTo>
                  <a:lnTo>
                    <a:pt x="460" y="150"/>
                  </a:lnTo>
                  <a:lnTo>
                    <a:pt x="455" y="175"/>
                  </a:lnTo>
                  <a:lnTo>
                    <a:pt x="449" y="179"/>
                  </a:lnTo>
                  <a:lnTo>
                    <a:pt x="445" y="183"/>
                  </a:lnTo>
                  <a:lnTo>
                    <a:pt x="439" y="186"/>
                  </a:lnTo>
                  <a:lnTo>
                    <a:pt x="434" y="189"/>
                  </a:lnTo>
                  <a:lnTo>
                    <a:pt x="428" y="191"/>
                  </a:lnTo>
                  <a:lnTo>
                    <a:pt x="421" y="193"/>
                  </a:lnTo>
                  <a:lnTo>
                    <a:pt x="416" y="196"/>
                  </a:lnTo>
                  <a:lnTo>
                    <a:pt x="410" y="198"/>
                  </a:lnTo>
                  <a:lnTo>
                    <a:pt x="405" y="225"/>
                  </a:lnTo>
                  <a:lnTo>
                    <a:pt x="399" y="244"/>
                  </a:lnTo>
                  <a:lnTo>
                    <a:pt x="394" y="261"/>
                  </a:lnTo>
                  <a:lnTo>
                    <a:pt x="385" y="275"/>
                  </a:lnTo>
                  <a:lnTo>
                    <a:pt x="376" y="284"/>
                  </a:lnTo>
                  <a:lnTo>
                    <a:pt x="360" y="293"/>
                  </a:lnTo>
                  <a:lnTo>
                    <a:pt x="341" y="301"/>
                  </a:lnTo>
                  <a:lnTo>
                    <a:pt x="316" y="309"/>
                  </a:lnTo>
                  <a:lnTo>
                    <a:pt x="316" y="311"/>
                  </a:lnTo>
                  <a:lnTo>
                    <a:pt x="316" y="313"/>
                  </a:lnTo>
                  <a:lnTo>
                    <a:pt x="316" y="315"/>
                  </a:lnTo>
                  <a:lnTo>
                    <a:pt x="316" y="318"/>
                  </a:lnTo>
                  <a:lnTo>
                    <a:pt x="333" y="329"/>
                  </a:lnTo>
                  <a:lnTo>
                    <a:pt x="340" y="340"/>
                  </a:lnTo>
                  <a:lnTo>
                    <a:pt x="342" y="355"/>
                  </a:lnTo>
                  <a:lnTo>
                    <a:pt x="349" y="377"/>
                  </a:lnTo>
                  <a:lnTo>
                    <a:pt x="366" y="383"/>
                  </a:lnTo>
                  <a:lnTo>
                    <a:pt x="381" y="388"/>
                  </a:lnTo>
                  <a:lnTo>
                    <a:pt x="395" y="395"/>
                  </a:lnTo>
                  <a:lnTo>
                    <a:pt x="409" y="402"/>
                  </a:lnTo>
                  <a:lnTo>
                    <a:pt x="423" y="409"/>
                  </a:lnTo>
                  <a:lnTo>
                    <a:pt x="435" y="419"/>
                  </a:lnTo>
                  <a:lnTo>
                    <a:pt x="449" y="430"/>
                  </a:lnTo>
                  <a:lnTo>
                    <a:pt x="463" y="444"/>
                  </a:lnTo>
                  <a:lnTo>
                    <a:pt x="474" y="470"/>
                  </a:lnTo>
                  <a:lnTo>
                    <a:pt x="482" y="498"/>
                  </a:lnTo>
                  <a:lnTo>
                    <a:pt x="489" y="527"/>
                  </a:lnTo>
                  <a:lnTo>
                    <a:pt x="495" y="556"/>
                  </a:lnTo>
                  <a:lnTo>
                    <a:pt x="499" y="586"/>
                  </a:lnTo>
                  <a:lnTo>
                    <a:pt x="502" y="616"/>
                  </a:lnTo>
                  <a:lnTo>
                    <a:pt x="506" y="646"/>
                  </a:lnTo>
                  <a:lnTo>
                    <a:pt x="509" y="676"/>
                  </a:lnTo>
                  <a:lnTo>
                    <a:pt x="518" y="704"/>
                  </a:lnTo>
                  <a:lnTo>
                    <a:pt x="523" y="724"/>
                  </a:lnTo>
                  <a:lnTo>
                    <a:pt x="521" y="746"/>
                  </a:lnTo>
                  <a:lnTo>
                    <a:pt x="517" y="775"/>
                  </a:lnTo>
                  <a:lnTo>
                    <a:pt x="521" y="843"/>
                  </a:lnTo>
                  <a:lnTo>
                    <a:pt x="525" y="912"/>
                  </a:lnTo>
                  <a:lnTo>
                    <a:pt x="525" y="980"/>
                  </a:lnTo>
                  <a:lnTo>
                    <a:pt x="517" y="1049"/>
                  </a:lnTo>
                  <a:lnTo>
                    <a:pt x="511" y="1053"/>
                  </a:lnTo>
                  <a:lnTo>
                    <a:pt x="505" y="1058"/>
                  </a:lnTo>
                  <a:lnTo>
                    <a:pt x="499" y="1062"/>
                  </a:lnTo>
                  <a:lnTo>
                    <a:pt x="492" y="1066"/>
                  </a:lnTo>
                  <a:lnTo>
                    <a:pt x="487" y="1231"/>
                  </a:lnTo>
                  <a:lnTo>
                    <a:pt x="487" y="1397"/>
                  </a:lnTo>
                  <a:lnTo>
                    <a:pt x="495" y="1564"/>
                  </a:lnTo>
                  <a:lnTo>
                    <a:pt x="513" y="1730"/>
                  </a:lnTo>
                  <a:lnTo>
                    <a:pt x="500" y="1737"/>
                  </a:lnTo>
                  <a:lnTo>
                    <a:pt x="492" y="1742"/>
                  </a:lnTo>
                  <a:lnTo>
                    <a:pt x="485" y="1746"/>
                  </a:lnTo>
                  <a:lnTo>
                    <a:pt x="481" y="1749"/>
                  </a:lnTo>
                  <a:lnTo>
                    <a:pt x="477" y="1751"/>
                  </a:lnTo>
                  <a:lnTo>
                    <a:pt x="475" y="1752"/>
                  </a:lnTo>
                  <a:lnTo>
                    <a:pt x="473" y="1755"/>
                  </a:lnTo>
                  <a:lnTo>
                    <a:pt x="471" y="1756"/>
                  </a:lnTo>
                  <a:lnTo>
                    <a:pt x="475" y="1781"/>
                  </a:lnTo>
                  <a:lnTo>
                    <a:pt x="478" y="1817"/>
                  </a:lnTo>
                  <a:lnTo>
                    <a:pt x="480" y="1852"/>
                  </a:lnTo>
                  <a:lnTo>
                    <a:pt x="473" y="1875"/>
                  </a:lnTo>
                  <a:lnTo>
                    <a:pt x="462" y="1875"/>
                  </a:lnTo>
                  <a:lnTo>
                    <a:pt x="449" y="1877"/>
                  </a:lnTo>
                  <a:lnTo>
                    <a:pt x="437" y="1878"/>
                  </a:lnTo>
                  <a:lnTo>
                    <a:pt x="423" y="1880"/>
                  </a:lnTo>
                  <a:lnTo>
                    <a:pt x="409" y="1881"/>
                  </a:lnTo>
                  <a:lnTo>
                    <a:pt x="398" y="1881"/>
                  </a:lnTo>
                  <a:lnTo>
                    <a:pt x="387" y="1881"/>
                  </a:lnTo>
                  <a:lnTo>
                    <a:pt x="380" y="1878"/>
                  </a:lnTo>
                  <a:lnTo>
                    <a:pt x="378" y="1874"/>
                  </a:lnTo>
                  <a:lnTo>
                    <a:pt x="376" y="1868"/>
                  </a:lnTo>
                  <a:lnTo>
                    <a:pt x="374" y="1864"/>
                  </a:lnTo>
                  <a:lnTo>
                    <a:pt x="373" y="1860"/>
                  </a:lnTo>
                  <a:lnTo>
                    <a:pt x="366" y="1860"/>
                  </a:lnTo>
                  <a:lnTo>
                    <a:pt x="360" y="1862"/>
                  </a:lnTo>
                  <a:lnTo>
                    <a:pt x="355" y="1864"/>
                  </a:lnTo>
                  <a:lnTo>
                    <a:pt x="351" y="1866"/>
                  </a:lnTo>
                  <a:lnTo>
                    <a:pt x="345" y="1868"/>
                  </a:lnTo>
                  <a:lnTo>
                    <a:pt x="341" y="1871"/>
                  </a:lnTo>
                  <a:lnTo>
                    <a:pt x="336" y="1875"/>
                  </a:lnTo>
                  <a:lnTo>
                    <a:pt x="330" y="1878"/>
                  </a:lnTo>
                  <a:lnTo>
                    <a:pt x="305" y="1881"/>
                  </a:lnTo>
                  <a:lnTo>
                    <a:pt x="280" y="1884"/>
                  </a:lnTo>
                  <a:lnTo>
                    <a:pt x="257" y="1885"/>
                  </a:lnTo>
                  <a:lnTo>
                    <a:pt x="232" y="1886"/>
                  </a:lnTo>
                  <a:lnTo>
                    <a:pt x="208" y="1889"/>
                  </a:lnTo>
                  <a:lnTo>
                    <a:pt x="185" y="1891"/>
                  </a:lnTo>
                  <a:lnTo>
                    <a:pt x="160" y="1891"/>
                  </a:lnTo>
                  <a:lnTo>
                    <a:pt x="136" y="18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7726363" y="2528888"/>
              <a:ext cx="279400" cy="87313"/>
            </a:xfrm>
            <a:custGeom>
              <a:avLst/>
              <a:gdLst>
                <a:gd name="T0" fmla="*/ 6 w 351"/>
                <a:gd name="T1" fmla="*/ 103 h 109"/>
                <a:gd name="T2" fmla="*/ 5 w 351"/>
                <a:gd name="T3" fmla="*/ 73 h 109"/>
                <a:gd name="T4" fmla="*/ 40 w 351"/>
                <a:gd name="T5" fmla="*/ 35 h 109"/>
                <a:gd name="T6" fmla="*/ 83 w 351"/>
                <a:gd name="T7" fmla="*/ 5 h 109"/>
                <a:gd name="T8" fmla="*/ 121 w 351"/>
                <a:gd name="T9" fmla="*/ 8 h 109"/>
                <a:gd name="T10" fmla="*/ 169 w 351"/>
                <a:gd name="T11" fmla="*/ 21 h 109"/>
                <a:gd name="T12" fmla="*/ 216 w 351"/>
                <a:gd name="T13" fmla="*/ 25 h 109"/>
                <a:gd name="T14" fmla="*/ 266 w 351"/>
                <a:gd name="T15" fmla="*/ 24 h 109"/>
                <a:gd name="T16" fmla="*/ 297 w 351"/>
                <a:gd name="T17" fmla="*/ 17 h 109"/>
                <a:gd name="T18" fmla="*/ 310 w 351"/>
                <a:gd name="T19" fmla="*/ 12 h 109"/>
                <a:gd name="T20" fmla="*/ 322 w 351"/>
                <a:gd name="T21" fmla="*/ 8 h 109"/>
                <a:gd name="T22" fmla="*/ 336 w 351"/>
                <a:gd name="T23" fmla="*/ 7 h 109"/>
                <a:gd name="T24" fmla="*/ 343 w 351"/>
                <a:gd name="T25" fmla="*/ 8 h 109"/>
                <a:gd name="T26" fmla="*/ 343 w 351"/>
                <a:gd name="T27" fmla="*/ 12 h 109"/>
                <a:gd name="T28" fmla="*/ 338 w 351"/>
                <a:gd name="T29" fmla="*/ 17 h 109"/>
                <a:gd name="T30" fmla="*/ 326 w 351"/>
                <a:gd name="T31" fmla="*/ 22 h 109"/>
                <a:gd name="T32" fmla="*/ 314 w 351"/>
                <a:gd name="T33" fmla="*/ 28 h 109"/>
                <a:gd name="T34" fmla="*/ 303 w 351"/>
                <a:gd name="T35" fmla="*/ 33 h 109"/>
                <a:gd name="T36" fmla="*/ 303 w 351"/>
                <a:gd name="T37" fmla="*/ 36 h 109"/>
                <a:gd name="T38" fmla="*/ 314 w 351"/>
                <a:gd name="T39" fmla="*/ 32 h 109"/>
                <a:gd name="T40" fmla="*/ 326 w 351"/>
                <a:gd name="T41" fmla="*/ 29 h 109"/>
                <a:gd name="T42" fmla="*/ 339 w 351"/>
                <a:gd name="T43" fmla="*/ 26 h 109"/>
                <a:gd name="T44" fmla="*/ 346 w 351"/>
                <a:gd name="T45" fmla="*/ 29 h 109"/>
                <a:gd name="T46" fmla="*/ 346 w 351"/>
                <a:gd name="T47" fmla="*/ 33 h 109"/>
                <a:gd name="T48" fmla="*/ 340 w 351"/>
                <a:gd name="T49" fmla="*/ 42 h 109"/>
                <a:gd name="T50" fmla="*/ 325 w 351"/>
                <a:gd name="T51" fmla="*/ 48 h 109"/>
                <a:gd name="T52" fmla="*/ 310 w 351"/>
                <a:gd name="T53" fmla="*/ 55 h 109"/>
                <a:gd name="T54" fmla="*/ 310 w 351"/>
                <a:gd name="T55" fmla="*/ 60 h 109"/>
                <a:gd name="T56" fmla="*/ 313 w 351"/>
                <a:gd name="T57" fmla="*/ 61 h 109"/>
                <a:gd name="T58" fmla="*/ 322 w 351"/>
                <a:gd name="T59" fmla="*/ 55 h 109"/>
                <a:gd name="T60" fmla="*/ 333 w 351"/>
                <a:gd name="T61" fmla="*/ 51 h 109"/>
                <a:gd name="T62" fmla="*/ 344 w 351"/>
                <a:gd name="T63" fmla="*/ 48 h 109"/>
                <a:gd name="T64" fmla="*/ 350 w 351"/>
                <a:gd name="T65" fmla="*/ 53 h 109"/>
                <a:gd name="T66" fmla="*/ 350 w 351"/>
                <a:gd name="T67" fmla="*/ 61 h 109"/>
                <a:gd name="T68" fmla="*/ 343 w 351"/>
                <a:gd name="T69" fmla="*/ 69 h 109"/>
                <a:gd name="T70" fmla="*/ 328 w 351"/>
                <a:gd name="T71" fmla="*/ 76 h 109"/>
                <a:gd name="T72" fmla="*/ 331 w 351"/>
                <a:gd name="T73" fmla="*/ 79 h 109"/>
                <a:gd name="T74" fmla="*/ 344 w 351"/>
                <a:gd name="T75" fmla="*/ 79 h 109"/>
                <a:gd name="T76" fmla="*/ 351 w 351"/>
                <a:gd name="T77" fmla="*/ 82 h 109"/>
                <a:gd name="T78" fmla="*/ 351 w 351"/>
                <a:gd name="T79" fmla="*/ 87 h 109"/>
                <a:gd name="T80" fmla="*/ 338 w 351"/>
                <a:gd name="T81" fmla="*/ 93 h 109"/>
                <a:gd name="T82" fmla="*/ 322 w 351"/>
                <a:gd name="T83" fmla="*/ 96 h 109"/>
                <a:gd name="T84" fmla="*/ 310 w 351"/>
                <a:gd name="T85" fmla="*/ 97 h 109"/>
                <a:gd name="T86" fmla="*/ 299 w 351"/>
                <a:gd name="T87" fmla="*/ 98 h 109"/>
                <a:gd name="T88" fmla="*/ 286 w 351"/>
                <a:gd name="T89" fmla="*/ 90 h 109"/>
                <a:gd name="T90" fmla="*/ 279 w 351"/>
                <a:gd name="T91" fmla="*/ 78 h 109"/>
                <a:gd name="T92" fmla="*/ 266 w 351"/>
                <a:gd name="T93" fmla="*/ 75 h 109"/>
                <a:gd name="T94" fmla="*/ 252 w 351"/>
                <a:gd name="T95" fmla="*/ 79 h 109"/>
                <a:gd name="T96" fmla="*/ 238 w 351"/>
                <a:gd name="T97" fmla="*/ 86 h 109"/>
                <a:gd name="T98" fmla="*/ 225 w 351"/>
                <a:gd name="T99" fmla="*/ 93 h 109"/>
                <a:gd name="T100" fmla="*/ 196 w 351"/>
                <a:gd name="T101" fmla="*/ 101 h 109"/>
                <a:gd name="T102" fmla="*/ 149 w 351"/>
                <a:gd name="T103" fmla="*/ 107 h 109"/>
                <a:gd name="T104" fmla="*/ 99 w 351"/>
                <a:gd name="T105" fmla="*/ 109 h 109"/>
                <a:gd name="T106" fmla="*/ 52 w 351"/>
                <a:gd name="T107" fmla="*/ 10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51" h="109">
                  <a:moveTo>
                    <a:pt x="30" y="109"/>
                  </a:moveTo>
                  <a:lnTo>
                    <a:pt x="6" y="103"/>
                  </a:lnTo>
                  <a:lnTo>
                    <a:pt x="0" y="90"/>
                  </a:lnTo>
                  <a:lnTo>
                    <a:pt x="5" y="73"/>
                  </a:lnTo>
                  <a:lnTo>
                    <a:pt x="19" y="54"/>
                  </a:lnTo>
                  <a:lnTo>
                    <a:pt x="40" y="35"/>
                  </a:lnTo>
                  <a:lnTo>
                    <a:pt x="62" y="18"/>
                  </a:lnTo>
                  <a:lnTo>
                    <a:pt x="83" y="5"/>
                  </a:lnTo>
                  <a:lnTo>
                    <a:pt x="98" y="0"/>
                  </a:lnTo>
                  <a:lnTo>
                    <a:pt x="121" y="8"/>
                  </a:lnTo>
                  <a:lnTo>
                    <a:pt x="145" y="15"/>
                  </a:lnTo>
                  <a:lnTo>
                    <a:pt x="169" y="21"/>
                  </a:lnTo>
                  <a:lnTo>
                    <a:pt x="192" y="24"/>
                  </a:lnTo>
                  <a:lnTo>
                    <a:pt x="216" y="25"/>
                  </a:lnTo>
                  <a:lnTo>
                    <a:pt x="239" y="25"/>
                  </a:lnTo>
                  <a:lnTo>
                    <a:pt x="266" y="24"/>
                  </a:lnTo>
                  <a:lnTo>
                    <a:pt x="292" y="19"/>
                  </a:lnTo>
                  <a:lnTo>
                    <a:pt x="297" y="17"/>
                  </a:lnTo>
                  <a:lnTo>
                    <a:pt x="304" y="15"/>
                  </a:lnTo>
                  <a:lnTo>
                    <a:pt x="310" y="12"/>
                  </a:lnTo>
                  <a:lnTo>
                    <a:pt x="317" y="10"/>
                  </a:lnTo>
                  <a:lnTo>
                    <a:pt x="322" y="8"/>
                  </a:lnTo>
                  <a:lnTo>
                    <a:pt x="329" y="7"/>
                  </a:lnTo>
                  <a:lnTo>
                    <a:pt x="336" y="7"/>
                  </a:lnTo>
                  <a:lnTo>
                    <a:pt x="343" y="7"/>
                  </a:lnTo>
                  <a:lnTo>
                    <a:pt x="343" y="8"/>
                  </a:lnTo>
                  <a:lnTo>
                    <a:pt x="343" y="10"/>
                  </a:lnTo>
                  <a:lnTo>
                    <a:pt x="343" y="12"/>
                  </a:lnTo>
                  <a:lnTo>
                    <a:pt x="343" y="14"/>
                  </a:lnTo>
                  <a:lnTo>
                    <a:pt x="338" y="17"/>
                  </a:lnTo>
                  <a:lnTo>
                    <a:pt x="332" y="19"/>
                  </a:lnTo>
                  <a:lnTo>
                    <a:pt x="326" y="22"/>
                  </a:lnTo>
                  <a:lnTo>
                    <a:pt x="321" y="25"/>
                  </a:lnTo>
                  <a:lnTo>
                    <a:pt x="314" y="28"/>
                  </a:lnTo>
                  <a:lnTo>
                    <a:pt x="308" y="30"/>
                  </a:lnTo>
                  <a:lnTo>
                    <a:pt x="303" y="33"/>
                  </a:lnTo>
                  <a:lnTo>
                    <a:pt x="297" y="36"/>
                  </a:lnTo>
                  <a:lnTo>
                    <a:pt x="303" y="36"/>
                  </a:lnTo>
                  <a:lnTo>
                    <a:pt x="308" y="35"/>
                  </a:lnTo>
                  <a:lnTo>
                    <a:pt x="314" y="32"/>
                  </a:lnTo>
                  <a:lnTo>
                    <a:pt x="320" y="30"/>
                  </a:lnTo>
                  <a:lnTo>
                    <a:pt x="326" y="29"/>
                  </a:lnTo>
                  <a:lnTo>
                    <a:pt x="333" y="28"/>
                  </a:lnTo>
                  <a:lnTo>
                    <a:pt x="339" y="26"/>
                  </a:lnTo>
                  <a:lnTo>
                    <a:pt x="346" y="28"/>
                  </a:lnTo>
                  <a:lnTo>
                    <a:pt x="346" y="29"/>
                  </a:lnTo>
                  <a:lnTo>
                    <a:pt x="346" y="32"/>
                  </a:lnTo>
                  <a:lnTo>
                    <a:pt x="346" y="33"/>
                  </a:lnTo>
                  <a:lnTo>
                    <a:pt x="347" y="36"/>
                  </a:lnTo>
                  <a:lnTo>
                    <a:pt x="340" y="42"/>
                  </a:lnTo>
                  <a:lnTo>
                    <a:pt x="333" y="44"/>
                  </a:lnTo>
                  <a:lnTo>
                    <a:pt x="325" y="48"/>
                  </a:lnTo>
                  <a:lnTo>
                    <a:pt x="311" y="54"/>
                  </a:lnTo>
                  <a:lnTo>
                    <a:pt x="310" y="55"/>
                  </a:lnTo>
                  <a:lnTo>
                    <a:pt x="310" y="58"/>
                  </a:lnTo>
                  <a:lnTo>
                    <a:pt x="310" y="60"/>
                  </a:lnTo>
                  <a:lnTo>
                    <a:pt x="308" y="62"/>
                  </a:lnTo>
                  <a:lnTo>
                    <a:pt x="313" y="61"/>
                  </a:lnTo>
                  <a:lnTo>
                    <a:pt x="318" y="58"/>
                  </a:lnTo>
                  <a:lnTo>
                    <a:pt x="322" y="55"/>
                  </a:lnTo>
                  <a:lnTo>
                    <a:pt x="328" y="53"/>
                  </a:lnTo>
                  <a:lnTo>
                    <a:pt x="333" y="51"/>
                  </a:lnTo>
                  <a:lnTo>
                    <a:pt x="339" y="50"/>
                  </a:lnTo>
                  <a:lnTo>
                    <a:pt x="344" y="48"/>
                  </a:lnTo>
                  <a:lnTo>
                    <a:pt x="350" y="50"/>
                  </a:lnTo>
                  <a:lnTo>
                    <a:pt x="350" y="53"/>
                  </a:lnTo>
                  <a:lnTo>
                    <a:pt x="350" y="57"/>
                  </a:lnTo>
                  <a:lnTo>
                    <a:pt x="350" y="61"/>
                  </a:lnTo>
                  <a:lnTo>
                    <a:pt x="351" y="65"/>
                  </a:lnTo>
                  <a:lnTo>
                    <a:pt x="343" y="69"/>
                  </a:lnTo>
                  <a:lnTo>
                    <a:pt x="336" y="72"/>
                  </a:lnTo>
                  <a:lnTo>
                    <a:pt x="328" y="76"/>
                  </a:lnTo>
                  <a:lnTo>
                    <a:pt x="324" y="79"/>
                  </a:lnTo>
                  <a:lnTo>
                    <a:pt x="331" y="79"/>
                  </a:lnTo>
                  <a:lnTo>
                    <a:pt x="338" y="79"/>
                  </a:lnTo>
                  <a:lnTo>
                    <a:pt x="344" y="79"/>
                  </a:lnTo>
                  <a:lnTo>
                    <a:pt x="351" y="79"/>
                  </a:lnTo>
                  <a:lnTo>
                    <a:pt x="351" y="82"/>
                  </a:lnTo>
                  <a:lnTo>
                    <a:pt x="351" y="84"/>
                  </a:lnTo>
                  <a:lnTo>
                    <a:pt x="351" y="87"/>
                  </a:lnTo>
                  <a:lnTo>
                    <a:pt x="350" y="90"/>
                  </a:lnTo>
                  <a:lnTo>
                    <a:pt x="338" y="93"/>
                  </a:lnTo>
                  <a:lnTo>
                    <a:pt x="329" y="94"/>
                  </a:lnTo>
                  <a:lnTo>
                    <a:pt x="322" y="96"/>
                  </a:lnTo>
                  <a:lnTo>
                    <a:pt x="315" y="96"/>
                  </a:lnTo>
                  <a:lnTo>
                    <a:pt x="310" y="97"/>
                  </a:lnTo>
                  <a:lnTo>
                    <a:pt x="306" y="97"/>
                  </a:lnTo>
                  <a:lnTo>
                    <a:pt x="299" y="98"/>
                  </a:lnTo>
                  <a:lnTo>
                    <a:pt x="292" y="98"/>
                  </a:lnTo>
                  <a:lnTo>
                    <a:pt x="286" y="90"/>
                  </a:lnTo>
                  <a:lnTo>
                    <a:pt x="284" y="84"/>
                  </a:lnTo>
                  <a:lnTo>
                    <a:pt x="279" y="78"/>
                  </a:lnTo>
                  <a:lnTo>
                    <a:pt x="274" y="72"/>
                  </a:lnTo>
                  <a:lnTo>
                    <a:pt x="266" y="75"/>
                  </a:lnTo>
                  <a:lnTo>
                    <a:pt x="259" y="76"/>
                  </a:lnTo>
                  <a:lnTo>
                    <a:pt x="252" y="79"/>
                  </a:lnTo>
                  <a:lnTo>
                    <a:pt x="245" y="82"/>
                  </a:lnTo>
                  <a:lnTo>
                    <a:pt x="238" y="86"/>
                  </a:lnTo>
                  <a:lnTo>
                    <a:pt x="231" y="89"/>
                  </a:lnTo>
                  <a:lnTo>
                    <a:pt x="225" y="93"/>
                  </a:lnTo>
                  <a:lnTo>
                    <a:pt x="218" y="97"/>
                  </a:lnTo>
                  <a:lnTo>
                    <a:pt x="196" y="101"/>
                  </a:lnTo>
                  <a:lnTo>
                    <a:pt x="173" y="105"/>
                  </a:lnTo>
                  <a:lnTo>
                    <a:pt x="149" y="107"/>
                  </a:lnTo>
                  <a:lnTo>
                    <a:pt x="124" y="108"/>
                  </a:lnTo>
                  <a:lnTo>
                    <a:pt x="99" y="109"/>
                  </a:lnTo>
                  <a:lnTo>
                    <a:pt x="76" y="109"/>
                  </a:lnTo>
                  <a:lnTo>
                    <a:pt x="52" y="109"/>
                  </a:lnTo>
                  <a:lnTo>
                    <a:pt x="30" y="109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6861175" y="1135063"/>
              <a:ext cx="381000" cy="1466850"/>
            </a:xfrm>
            <a:custGeom>
              <a:avLst/>
              <a:gdLst>
                <a:gd name="T0" fmla="*/ 304 w 480"/>
                <a:gd name="T1" fmla="*/ 1831 h 1847"/>
                <a:gd name="T2" fmla="*/ 255 w 480"/>
                <a:gd name="T3" fmla="*/ 1828 h 1847"/>
                <a:gd name="T4" fmla="*/ 183 w 480"/>
                <a:gd name="T5" fmla="*/ 1840 h 1847"/>
                <a:gd name="T6" fmla="*/ 110 w 480"/>
                <a:gd name="T7" fmla="*/ 1846 h 1847"/>
                <a:gd name="T8" fmla="*/ 52 w 480"/>
                <a:gd name="T9" fmla="*/ 1831 h 1847"/>
                <a:gd name="T10" fmla="*/ 52 w 480"/>
                <a:gd name="T11" fmla="*/ 1771 h 1847"/>
                <a:gd name="T12" fmla="*/ 128 w 480"/>
                <a:gd name="T13" fmla="*/ 1742 h 1847"/>
                <a:gd name="T14" fmla="*/ 83 w 480"/>
                <a:gd name="T15" fmla="*/ 1727 h 1847"/>
                <a:gd name="T16" fmla="*/ 10 w 480"/>
                <a:gd name="T17" fmla="*/ 1702 h 1847"/>
                <a:gd name="T18" fmla="*/ 22 w 480"/>
                <a:gd name="T19" fmla="*/ 1651 h 1847"/>
                <a:gd name="T20" fmla="*/ 85 w 480"/>
                <a:gd name="T21" fmla="*/ 1623 h 1847"/>
                <a:gd name="T22" fmla="*/ 106 w 480"/>
                <a:gd name="T23" fmla="*/ 1394 h 1847"/>
                <a:gd name="T24" fmla="*/ 89 w 480"/>
                <a:gd name="T25" fmla="*/ 1278 h 1847"/>
                <a:gd name="T26" fmla="*/ 89 w 480"/>
                <a:gd name="T27" fmla="*/ 1013 h 1847"/>
                <a:gd name="T28" fmla="*/ 54 w 480"/>
                <a:gd name="T29" fmla="*/ 879 h 1847"/>
                <a:gd name="T30" fmla="*/ 27 w 480"/>
                <a:gd name="T31" fmla="*/ 802 h 1847"/>
                <a:gd name="T32" fmla="*/ 53 w 480"/>
                <a:gd name="T33" fmla="*/ 646 h 1847"/>
                <a:gd name="T34" fmla="*/ 129 w 480"/>
                <a:gd name="T35" fmla="*/ 470 h 1847"/>
                <a:gd name="T36" fmla="*/ 164 w 480"/>
                <a:gd name="T37" fmla="*/ 367 h 1847"/>
                <a:gd name="T38" fmla="*/ 160 w 480"/>
                <a:gd name="T39" fmla="*/ 298 h 1847"/>
                <a:gd name="T40" fmla="*/ 124 w 480"/>
                <a:gd name="T41" fmla="*/ 256 h 1847"/>
                <a:gd name="T42" fmla="*/ 125 w 480"/>
                <a:gd name="T43" fmla="*/ 205 h 1847"/>
                <a:gd name="T44" fmla="*/ 172 w 480"/>
                <a:gd name="T45" fmla="*/ 122 h 1847"/>
                <a:gd name="T46" fmla="*/ 146 w 480"/>
                <a:gd name="T47" fmla="*/ 84 h 1847"/>
                <a:gd name="T48" fmla="*/ 182 w 480"/>
                <a:gd name="T49" fmla="*/ 12 h 1847"/>
                <a:gd name="T50" fmla="*/ 244 w 480"/>
                <a:gd name="T51" fmla="*/ 10 h 1847"/>
                <a:gd name="T52" fmla="*/ 318 w 480"/>
                <a:gd name="T53" fmla="*/ 35 h 1847"/>
                <a:gd name="T54" fmla="*/ 362 w 480"/>
                <a:gd name="T55" fmla="*/ 75 h 1847"/>
                <a:gd name="T56" fmla="*/ 366 w 480"/>
                <a:gd name="T57" fmla="*/ 134 h 1847"/>
                <a:gd name="T58" fmla="*/ 380 w 480"/>
                <a:gd name="T59" fmla="*/ 202 h 1847"/>
                <a:gd name="T60" fmla="*/ 367 w 480"/>
                <a:gd name="T61" fmla="*/ 217 h 1847"/>
                <a:gd name="T62" fmla="*/ 355 w 480"/>
                <a:gd name="T63" fmla="*/ 240 h 1847"/>
                <a:gd name="T64" fmla="*/ 327 w 480"/>
                <a:gd name="T65" fmla="*/ 273 h 1847"/>
                <a:gd name="T66" fmla="*/ 315 w 480"/>
                <a:gd name="T67" fmla="*/ 313 h 1847"/>
                <a:gd name="T68" fmla="*/ 342 w 480"/>
                <a:gd name="T69" fmla="*/ 359 h 1847"/>
                <a:gd name="T70" fmla="*/ 380 w 480"/>
                <a:gd name="T71" fmla="*/ 412 h 1847"/>
                <a:gd name="T72" fmla="*/ 439 w 480"/>
                <a:gd name="T73" fmla="*/ 460 h 1847"/>
                <a:gd name="T74" fmla="*/ 473 w 480"/>
                <a:gd name="T75" fmla="*/ 812 h 1847"/>
                <a:gd name="T76" fmla="*/ 462 w 480"/>
                <a:gd name="T77" fmla="*/ 973 h 1847"/>
                <a:gd name="T78" fmla="*/ 464 w 480"/>
                <a:gd name="T79" fmla="*/ 1092 h 1847"/>
                <a:gd name="T80" fmla="*/ 439 w 480"/>
                <a:gd name="T81" fmla="*/ 1182 h 1847"/>
                <a:gd name="T82" fmla="*/ 466 w 480"/>
                <a:gd name="T83" fmla="*/ 1213 h 1847"/>
                <a:gd name="T84" fmla="*/ 470 w 480"/>
                <a:gd name="T85" fmla="*/ 1246 h 1847"/>
                <a:gd name="T86" fmla="*/ 423 w 480"/>
                <a:gd name="T87" fmla="*/ 1279 h 1847"/>
                <a:gd name="T88" fmla="*/ 417 w 480"/>
                <a:gd name="T89" fmla="*/ 1318 h 1847"/>
                <a:gd name="T90" fmla="*/ 430 w 480"/>
                <a:gd name="T91" fmla="*/ 1386 h 1847"/>
                <a:gd name="T92" fmla="*/ 444 w 480"/>
                <a:gd name="T93" fmla="*/ 1662 h 1847"/>
                <a:gd name="T94" fmla="*/ 428 w 480"/>
                <a:gd name="T95" fmla="*/ 1811 h 1847"/>
                <a:gd name="T96" fmla="*/ 383 w 480"/>
                <a:gd name="T97" fmla="*/ 1846 h 1847"/>
                <a:gd name="T98" fmla="*/ 333 w 480"/>
                <a:gd name="T99" fmla="*/ 1847 h 18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80" h="1847">
                  <a:moveTo>
                    <a:pt x="322" y="1847"/>
                  </a:moveTo>
                  <a:lnTo>
                    <a:pt x="312" y="1843"/>
                  </a:lnTo>
                  <a:lnTo>
                    <a:pt x="308" y="1838"/>
                  </a:lnTo>
                  <a:lnTo>
                    <a:pt x="304" y="1831"/>
                  </a:lnTo>
                  <a:lnTo>
                    <a:pt x="301" y="1824"/>
                  </a:lnTo>
                  <a:lnTo>
                    <a:pt x="287" y="1824"/>
                  </a:lnTo>
                  <a:lnTo>
                    <a:pt x="272" y="1825"/>
                  </a:lnTo>
                  <a:lnTo>
                    <a:pt x="255" y="1828"/>
                  </a:lnTo>
                  <a:lnTo>
                    <a:pt x="239" y="1831"/>
                  </a:lnTo>
                  <a:lnTo>
                    <a:pt x="221" y="1834"/>
                  </a:lnTo>
                  <a:lnTo>
                    <a:pt x="201" y="1836"/>
                  </a:lnTo>
                  <a:lnTo>
                    <a:pt x="183" y="1840"/>
                  </a:lnTo>
                  <a:lnTo>
                    <a:pt x="164" y="1842"/>
                  </a:lnTo>
                  <a:lnTo>
                    <a:pt x="146" y="1845"/>
                  </a:lnTo>
                  <a:lnTo>
                    <a:pt x="128" y="1846"/>
                  </a:lnTo>
                  <a:lnTo>
                    <a:pt x="110" y="1846"/>
                  </a:lnTo>
                  <a:lnTo>
                    <a:pt x="93" y="1845"/>
                  </a:lnTo>
                  <a:lnTo>
                    <a:pt x="78" y="1842"/>
                  </a:lnTo>
                  <a:lnTo>
                    <a:pt x="64" y="1838"/>
                  </a:lnTo>
                  <a:lnTo>
                    <a:pt x="52" y="1831"/>
                  </a:lnTo>
                  <a:lnTo>
                    <a:pt x="40" y="1822"/>
                  </a:lnTo>
                  <a:lnTo>
                    <a:pt x="36" y="1800"/>
                  </a:lnTo>
                  <a:lnTo>
                    <a:pt x="40" y="1784"/>
                  </a:lnTo>
                  <a:lnTo>
                    <a:pt x="52" y="1771"/>
                  </a:lnTo>
                  <a:lnTo>
                    <a:pt x="68" y="1763"/>
                  </a:lnTo>
                  <a:lnTo>
                    <a:pt x="88" y="1756"/>
                  </a:lnTo>
                  <a:lnTo>
                    <a:pt x="108" y="1749"/>
                  </a:lnTo>
                  <a:lnTo>
                    <a:pt x="128" y="1742"/>
                  </a:lnTo>
                  <a:lnTo>
                    <a:pt x="143" y="1732"/>
                  </a:lnTo>
                  <a:lnTo>
                    <a:pt x="125" y="1731"/>
                  </a:lnTo>
                  <a:lnTo>
                    <a:pt x="104" y="1730"/>
                  </a:lnTo>
                  <a:lnTo>
                    <a:pt x="83" y="1727"/>
                  </a:lnTo>
                  <a:lnTo>
                    <a:pt x="63" y="1724"/>
                  </a:lnTo>
                  <a:lnTo>
                    <a:pt x="42" y="1719"/>
                  </a:lnTo>
                  <a:lnTo>
                    <a:pt x="25" y="1712"/>
                  </a:lnTo>
                  <a:lnTo>
                    <a:pt x="10" y="1702"/>
                  </a:lnTo>
                  <a:lnTo>
                    <a:pt x="0" y="1688"/>
                  </a:lnTo>
                  <a:lnTo>
                    <a:pt x="3" y="1671"/>
                  </a:lnTo>
                  <a:lnTo>
                    <a:pt x="11" y="1659"/>
                  </a:lnTo>
                  <a:lnTo>
                    <a:pt x="22" y="1651"/>
                  </a:lnTo>
                  <a:lnTo>
                    <a:pt x="38" y="1644"/>
                  </a:lnTo>
                  <a:lnTo>
                    <a:pt x="53" y="1638"/>
                  </a:lnTo>
                  <a:lnTo>
                    <a:pt x="70" y="1631"/>
                  </a:lnTo>
                  <a:lnTo>
                    <a:pt x="85" y="1623"/>
                  </a:lnTo>
                  <a:lnTo>
                    <a:pt x="99" y="1609"/>
                  </a:lnTo>
                  <a:lnTo>
                    <a:pt x="100" y="1536"/>
                  </a:lnTo>
                  <a:lnTo>
                    <a:pt x="104" y="1465"/>
                  </a:lnTo>
                  <a:lnTo>
                    <a:pt x="106" y="1394"/>
                  </a:lnTo>
                  <a:lnTo>
                    <a:pt x="103" y="1324"/>
                  </a:lnTo>
                  <a:lnTo>
                    <a:pt x="93" y="1307"/>
                  </a:lnTo>
                  <a:lnTo>
                    <a:pt x="89" y="1292"/>
                  </a:lnTo>
                  <a:lnTo>
                    <a:pt x="89" y="1278"/>
                  </a:lnTo>
                  <a:lnTo>
                    <a:pt x="92" y="1261"/>
                  </a:lnTo>
                  <a:lnTo>
                    <a:pt x="92" y="1178"/>
                  </a:lnTo>
                  <a:lnTo>
                    <a:pt x="92" y="1095"/>
                  </a:lnTo>
                  <a:lnTo>
                    <a:pt x="89" y="1013"/>
                  </a:lnTo>
                  <a:lnTo>
                    <a:pt x="86" y="934"/>
                  </a:lnTo>
                  <a:lnTo>
                    <a:pt x="72" y="916"/>
                  </a:lnTo>
                  <a:lnTo>
                    <a:pt x="63" y="898"/>
                  </a:lnTo>
                  <a:lnTo>
                    <a:pt x="54" y="879"/>
                  </a:lnTo>
                  <a:lnTo>
                    <a:pt x="47" y="859"/>
                  </a:lnTo>
                  <a:lnTo>
                    <a:pt x="42" y="840"/>
                  </a:lnTo>
                  <a:lnTo>
                    <a:pt x="35" y="822"/>
                  </a:lnTo>
                  <a:lnTo>
                    <a:pt x="27" y="802"/>
                  </a:lnTo>
                  <a:lnTo>
                    <a:pt x="17" y="786"/>
                  </a:lnTo>
                  <a:lnTo>
                    <a:pt x="25" y="739"/>
                  </a:lnTo>
                  <a:lnTo>
                    <a:pt x="38" y="692"/>
                  </a:lnTo>
                  <a:lnTo>
                    <a:pt x="53" y="646"/>
                  </a:lnTo>
                  <a:lnTo>
                    <a:pt x="71" y="601"/>
                  </a:lnTo>
                  <a:lnTo>
                    <a:pt x="89" y="557"/>
                  </a:lnTo>
                  <a:lnTo>
                    <a:pt x="108" y="513"/>
                  </a:lnTo>
                  <a:lnTo>
                    <a:pt x="129" y="470"/>
                  </a:lnTo>
                  <a:lnTo>
                    <a:pt x="149" y="427"/>
                  </a:lnTo>
                  <a:lnTo>
                    <a:pt x="150" y="403"/>
                  </a:lnTo>
                  <a:lnTo>
                    <a:pt x="155" y="384"/>
                  </a:lnTo>
                  <a:lnTo>
                    <a:pt x="164" y="367"/>
                  </a:lnTo>
                  <a:lnTo>
                    <a:pt x="178" y="348"/>
                  </a:lnTo>
                  <a:lnTo>
                    <a:pt x="173" y="334"/>
                  </a:lnTo>
                  <a:lnTo>
                    <a:pt x="168" y="319"/>
                  </a:lnTo>
                  <a:lnTo>
                    <a:pt x="160" y="298"/>
                  </a:lnTo>
                  <a:lnTo>
                    <a:pt x="150" y="267"/>
                  </a:lnTo>
                  <a:lnTo>
                    <a:pt x="144" y="265"/>
                  </a:lnTo>
                  <a:lnTo>
                    <a:pt x="135" y="260"/>
                  </a:lnTo>
                  <a:lnTo>
                    <a:pt x="124" y="256"/>
                  </a:lnTo>
                  <a:lnTo>
                    <a:pt x="115" y="252"/>
                  </a:lnTo>
                  <a:lnTo>
                    <a:pt x="111" y="241"/>
                  </a:lnTo>
                  <a:lnTo>
                    <a:pt x="115" y="224"/>
                  </a:lnTo>
                  <a:lnTo>
                    <a:pt x="125" y="205"/>
                  </a:lnTo>
                  <a:lnTo>
                    <a:pt x="137" y="183"/>
                  </a:lnTo>
                  <a:lnTo>
                    <a:pt x="151" y="162"/>
                  </a:lnTo>
                  <a:lnTo>
                    <a:pt x="164" y="141"/>
                  </a:lnTo>
                  <a:lnTo>
                    <a:pt x="172" y="122"/>
                  </a:lnTo>
                  <a:lnTo>
                    <a:pt x="173" y="107"/>
                  </a:lnTo>
                  <a:lnTo>
                    <a:pt x="158" y="98"/>
                  </a:lnTo>
                  <a:lnTo>
                    <a:pt x="150" y="91"/>
                  </a:lnTo>
                  <a:lnTo>
                    <a:pt x="146" y="84"/>
                  </a:lnTo>
                  <a:lnTo>
                    <a:pt x="146" y="73"/>
                  </a:lnTo>
                  <a:lnTo>
                    <a:pt x="160" y="48"/>
                  </a:lnTo>
                  <a:lnTo>
                    <a:pt x="171" y="28"/>
                  </a:lnTo>
                  <a:lnTo>
                    <a:pt x="182" y="12"/>
                  </a:lnTo>
                  <a:lnTo>
                    <a:pt x="193" y="3"/>
                  </a:lnTo>
                  <a:lnTo>
                    <a:pt x="207" y="0"/>
                  </a:lnTo>
                  <a:lnTo>
                    <a:pt x="223" y="1"/>
                  </a:lnTo>
                  <a:lnTo>
                    <a:pt x="244" y="10"/>
                  </a:lnTo>
                  <a:lnTo>
                    <a:pt x="273" y="23"/>
                  </a:lnTo>
                  <a:lnTo>
                    <a:pt x="288" y="26"/>
                  </a:lnTo>
                  <a:lnTo>
                    <a:pt x="304" y="29"/>
                  </a:lnTo>
                  <a:lnTo>
                    <a:pt x="318" y="35"/>
                  </a:lnTo>
                  <a:lnTo>
                    <a:pt x="331" y="41"/>
                  </a:lnTo>
                  <a:lnTo>
                    <a:pt x="344" y="50"/>
                  </a:lnTo>
                  <a:lnTo>
                    <a:pt x="354" y="61"/>
                  </a:lnTo>
                  <a:lnTo>
                    <a:pt x="362" y="75"/>
                  </a:lnTo>
                  <a:lnTo>
                    <a:pt x="369" y="91"/>
                  </a:lnTo>
                  <a:lnTo>
                    <a:pt x="367" y="105"/>
                  </a:lnTo>
                  <a:lnTo>
                    <a:pt x="367" y="120"/>
                  </a:lnTo>
                  <a:lnTo>
                    <a:pt x="366" y="134"/>
                  </a:lnTo>
                  <a:lnTo>
                    <a:pt x="365" y="150"/>
                  </a:lnTo>
                  <a:lnTo>
                    <a:pt x="372" y="163"/>
                  </a:lnTo>
                  <a:lnTo>
                    <a:pt x="379" y="183"/>
                  </a:lnTo>
                  <a:lnTo>
                    <a:pt x="380" y="202"/>
                  </a:lnTo>
                  <a:lnTo>
                    <a:pt x="370" y="219"/>
                  </a:lnTo>
                  <a:lnTo>
                    <a:pt x="369" y="217"/>
                  </a:lnTo>
                  <a:lnTo>
                    <a:pt x="367" y="217"/>
                  </a:lnTo>
                  <a:lnTo>
                    <a:pt x="367" y="217"/>
                  </a:lnTo>
                  <a:lnTo>
                    <a:pt x="366" y="217"/>
                  </a:lnTo>
                  <a:lnTo>
                    <a:pt x="365" y="223"/>
                  </a:lnTo>
                  <a:lnTo>
                    <a:pt x="360" y="231"/>
                  </a:lnTo>
                  <a:lnTo>
                    <a:pt x="355" y="240"/>
                  </a:lnTo>
                  <a:lnTo>
                    <a:pt x="348" y="249"/>
                  </a:lnTo>
                  <a:lnTo>
                    <a:pt x="341" y="259"/>
                  </a:lnTo>
                  <a:lnTo>
                    <a:pt x="334" y="266"/>
                  </a:lnTo>
                  <a:lnTo>
                    <a:pt x="327" y="273"/>
                  </a:lnTo>
                  <a:lnTo>
                    <a:pt x="322" y="277"/>
                  </a:lnTo>
                  <a:lnTo>
                    <a:pt x="318" y="297"/>
                  </a:lnTo>
                  <a:lnTo>
                    <a:pt x="316" y="308"/>
                  </a:lnTo>
                  <a:lnTo>
                    <a:pt x="315" y="313"/>
                  </a:lnTo>
                  <a:lnTo>
                    <a:pt x="315" y="319"/>
                  </a:lnTo>
                  <a:lnTo>
                    <a:pt x="331" y="328"/>
                  </a:lnTo>
                  <a:lnTo>
                    <a:pt x="340" y="341"/>
                  </a:lnTo>
                  <a:lnTo>
                    <a:pt x="342" y="359"/>
                  </a:lnTo>
                  <a:lnTo>
                    <a:pt x="347" y="384"/>
                  </a:lnTo>
                  <a:lnTo>
                    <a:pt x="354" y="391"/>
                  </a:lnTo>
                  <a:lnTo>
                    <a:pt x="366" y="400"/>
                  </a:lnTo>
                  <a:lnTo>
                    <a:pt x="380" y="412"/>
                  </a:lnTo>
                  <a:lnTo>
                    <a:pt x="397" y="425"/>
                  </a:lnTo>
                  <a:lnTo>
                    <a:pt x="413" y="438"/>
                  </a:lnTo>
                  <a:lnTo>
                    <a:pt x="428" y="450"/>
                  </a:lnTo>
                  <a:lnTo>
                    <a:pt x="439" y="460"/>
                  </a:lnTo>
                  <a:lnTo>
                    <a:pt x="445" y="466"/>
                  </a:lnTo>
                  <a:lnTo>
                    <a:pt x="460" y="579"/>
                  </a:lnTo>
                  <a:lnTo>
                    <a:pt x="470" y="694"/>
                  </a:lnTo>
                  <a:lnTo>
                    <a:pt x="473" y="812"/>
                  </a:lnTo>
                  <a:lnTo>
                    <a:pt x="473" y="929"/>
                  </a:lnTo>
                  <a:lnTo>
                    <a:pt x="469" y="948"/>
                  </a:lnTo>
                  <a:lnTo>
                    <a:pt x="464" y="962"/>
                  </a:lnTo>
                  <a:lnTo>
                    <a:pt x="462" y="973"/>
                  </a:lnTo>
                  <a:lnTo>
                    <a:pt x="459" y="984"/>
                  </a:lnTo>
                  <a:lnTo>
                    <a:pt x="463" y="1017"/>
                  </a:lnTo>
                  <a:lnTo>
                    <a:pt x="466" y="1055"/>
                  </a:lnTo>
                  <a:lnTo>
                    <a:pt x="464" y="1092"/>
                  </a:lnTo>
                  <a:lnTo>
                    <a:pt x="451" y="1127"/>
                  </a:lnTo>
                  <a:lnTo>
                    <a:pt x="444" y="1154"/>
                  </a:lnTo>
                  <a:lnTo>
                    <a:pt x="441" y="1171"/>
                  </a:lnTo>
                  <a:lnTo>
                    <a:pt x="439" y="1182"/>
                  </a:lnTo>
                  <a:lnTo>
                    <a:pt x="438" y="1192"/>
                  </a:lnTo>
                  <a:lnTo>
                    <a:pt x="446" y="1200"/>
                  </a:lnTo>
                  <a:lnTo>
                    <a:pt x="456" y="1207"/>
                  </a:lnTo>
                  <a:lnTo>
                    <a:pt x="466" y="1213"/>
                  </a:lnTo>
                  <a:lnTo>
                    <a:pt x="474" y="1218"/>
                  </a:lnTo>
                  <a:lnTo>
                    <a:pt x="480" y="1224"/>
                  </a:lnTo>
                  <a:lnTo>
                    <a:pt x="478" y="1233"/>
                  </a:lnTo>
                  <a:lnTo>
                    <a:pt x="470" y="1246"/>
                  </a:lnTo>
                  <a:lnTo>
                    <a:pt x="452" y="1263"/>
                  </a:lnTo>
                  <a:lnTo>
                    <a:pt x="438" y="1267"/>
                  </a:lnTo>
                  <a:lnTo>
                    <a:pt x="428" y="1272"/>
                  </a:lnTo>
                  <a:lnTo>
                    <a:pt x="423" y="1279"/>
                  </a:lnTo>
                  <a:lnTo>
                    <a:pt x="419" y="1286"/>
                  </a:lnTo>
                  <a:lnTo>
                    <a:pt x="417" y="1294"/>
                  </a:lnTo>
                  <a:lnTo>
                    <a:pt x="417" y="1305"/>
                  </a:lnTo>
                  <a:lnTo>
                    <a:pt x="417" y="1318"/>
                  </a:lnTo>
                  <a:lnTo>
                    <a:pt x="419" y="1333"/>
                  </a:lnTo>
                  <a:lnTo>
                    <a:pt x="427" y="1350"/>
                  </a:lnTo>
                  <a:lnTo>
                    <a:pt x="430" y="1366"/>
                  </a:lnTo>
                  <a:lnTo>
                    <a:pt x="430" y="1386"/>
                  </a:lnTo>
                  <a:lnTo>
                    <a:pt x="427" y="1407"/>
                  </a:lnTo>
                  <a:lnTo>
                    <a:pt x="431" y="1491"/>
                  </a:lnTo>
                  <a:lnTo>
                    <a:pt x="439" y="1576"/>
                  </a:lnTo>
                  <a:lnTo>
                    <a:pt x="444" y="1662"/>
                  </a:lnTo>
                  <a:lnTo>
                    <a:pt x="441" y="1748"/>
                  </a:lnTo>
                  <a:lnTo>
                    <a:pt x="433" y="1766"/>
                  </a:lnTo>
                  <a:lnTo>
                    <a:pt x="431" y="1788"/>
                  </a:lnTo>
                  <a:lnTo>
                    <a:pt x="428" y="1811"/>
                  </a:lnTo>
                  <a:lnTo>
                    <a:pt x="419" y="1835"/>
                  </a:lnTo>
                  <a:lnTo>
                    <a:pt x="408" y="1840"/>
                  </a:lnTo>
                  <a:lnTo>
                    <a:pt x="395" y="1843"/>
                  </a:lnTo>
                  <a:lnTo>
                    <a:pt x="383" y="1846"/>
                  </a:lnTo>
                  <a:lnTo>
                    <a:pt x="369" y="1847"/>
                  </a:lnTo>
                  <a:lnTo>
                    <a:pt x="356" y="1847"/>
                  </a:lnTo>
                  <a:lnTo>
                    <a:pt x="344" y="1847"/>
                  </a:lnTo>
                  <a:lnTo>
                    <a:pt x="333" y="1847"/>
                  </a:lnTo>
                  <a:lnTo>
                    <a:pt x="322" y="18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6907213" y="2508250"/>
              <a:ext cx="279400" cy="74613"/>
            </a:xfrm>
            <a:custGeom>
              <a:avLst/>
              <a:gdLst>
                <a:gd name="T0" fmla="*/ 265 w 351"/>
                <a:gd name="T1" fmla="*/ 94 h 94"/>
                <a:gd name="T2" fmla="*/ 260 w 351"/>
                <a:gd name="T3" fmla="*/ 86 h 94"/>
                <a:gd name="T4" fmla="*/ 256 w 351"/>
                <a:gd name="T5" fmla="*/ 79 h 94"/>
                <a:gd name="T6" fmla="*/ 250 w 351"/>
                <a:gd name="T7" fmla="*/ 74 h 94"/>
                <a:gd name="T8" fmla="*/ 246 w 351"/>
                <a:gd name="T9" fmla="*/ 70 h 94"/>
                <a:gd name="T10" fmla="*/ 232 w 351"/>
                <a:gd name="T11" fmla="*/ 71 h 94"/>
                <a:gd name="T12" fmla="*/ 218 w 351"/>
                <a:gd name="T13" fmla="*/ 72 h 94"/>
                <a:gd name="T14" fmla="*/ 203 w 351"/>
                <a:gd name="T15" fmla="*/ 75 h 94"/>
                <a:gd name="T16" fmla="*/ 188 w 351"/>
                <a:gd name="T17" fmla="*/ 78 h 94"/>
                <a:gd name="T18" fmla="*/ 171 w 351"/>
                <a:gd name="T19" fmla="*/ 81 h 94"/>
                <a:gd name="T20" fmla="*/ 155 w 351"/>
                <a:gd name="T21" fmla="*/ 83 h 94"/>
                <a:gd name="T22" fmla="*/ 138 w 351"/>
                <a:gd name="T23" fmla="*/ 86 h 94"/>
                <a:gd name="T24" fmla="*/ 121 w 351"/>
                <a:gd name="T25" fmla="*/ 89 h 94"/>
                <a:gd name="T26" fmla="*/ 103 w 351"/>
                <a:gd name="T27" fmla="*/ 90 h 94"/>
                <a:gd name="T28" fmla="*/ 87 w 351"/>
                <a:gd name="T29" fmla="*/ 92 h 94"/>
                <a:gd name="T30" fmla="*/ 72 w 351"/>
                <a:gd name="T31" fmla="*/ 93 h 94"/>
                <a:gd name="T32" fmla="*/ 55 w 351"/>
                <a:gd name="T33" fmla="*/ 93 h 94"/>
                <a:gd name="T34" fmla="*/ 40 w 351"/>
                <a:gd name="T35" fmla="*/ 93 h 94"/>
                <a:gd name="T36" fmla="*/ 26 w 351"/>
                <a:gd name="T37" fmla="*/ 92 h 94"/>
                <a:gd name="T38" fmla="*/ 13 w 351"/>
                <a:gd name="T39" fmla="*/ 89 h 94"/>
                <a:gd name="T40" fmla="*/ 1 w 351"/>
                <a:gd name="T41" fmla="*/ 85 h 94"/>
                <a:gd name="T42" fmla="*/ 1 w 351"/>
                <a:gd name="T43" fmla="*/ 81 h 94"/>
                <a:gd name="T44" fmla="*/ 1 w 351"/>
                <a:gd name="T45" fmla="*/ 78 h 94"/>
                <a:gd name="T46" fmla="*/ 0 w 351"/>
                <a:gd name="T47" fmla="*/ 74 h 94"/>
                <a:gd name="T48" fmla="*/ 0 w 351"/>
                <a:gd name="T49" fmla="*/ 71 h 94"/>
                <a:gd name="T50" fmla="*/ 12 w 351"/>
                <a:gd name="T51" fmla="*/ 60 h 94"/>
                <a:gd name="T52" fmla="*/ 27 w 351"/>
                <a:gd name="T53" fmla="*/ 52 h 94"/>
                <a:gd name="T54" fmla="*/ 45 w 351"/>
                <a:gd name="T55" fmla="*/ 45 h 94"/>
                <a:gd name="T56" fmla="*/ 66 w 351"/>
                <a:gd name="T57" fmla="*/ 38 h 94"/>
                <a:gd name="T58" fmla="*/ 85 w 351"/>
                <a:gd name="T59" fmla="*/ 31 h 94"/>
                <a:gd name="T60" fmla="*/ 105 w 351"/>
                <a:gd name="T61" fmla="*/ 22 h 94"/>
                <a:gd name="T62" fmla="*/ 123 w 351"/>
                <a:gd name="T63" fmla="*/ 13 h 94"/>
                <a:gd name="T64" fmla="*/ 137 w 351"/>
                <a:gd name="T65" fmla="*/ 0 h 94"/>
                <a:gd name="T66" fmla="*/ 139 w 351"/>
                <a:gd name="T67" fmla="*/ 0 h 94"/>
                <a:gd name="T68" fmla="*/ 141 w 351"/>
                <a:gd name="T69" fmla="*/ 0 h 94"/>
                <a:gd name="T70" fmla="*/ 144 w 351"/>
                <a:gd name="T71" fmla="*/ 0 h 94"/>
                <a:gd name="T72" fmla="*/ 145 w 351"/>
                <a:gd name="T73" fmla="*/ 0 h 94"/>
                <a:gd name="T74" fmla="*/ 166 w 351"/>
                <a:gd name="T75" fmla="*/ 10 h 94"/>
                <a:gd name="T76" fmla="*/ 189 w 351"/>
                <a:gd name="T77" fmla="*/ 17 h 94"/>
                <a:gd name="T78" fmla="*/ 216 w 351"/>
                <a:gd name="T79" fmla="*/ 21 h 94"/>
                <a:gd name="T80" fmla="*/ 242 w 351"/>
                <a:gd name="T81" fmla="*/ 24 h 94"/>
                <a:gd name="T82" fmla="*/ 270 w 351"/>
                <a:gd name="T83" fmla="*/ 25 h 94"/>
                <a:gd name="T84" fmla="*/ 297 w 351"/>
                <a:gd name="T85" fmla="*/ 27 h 94"/>
                <a:gd name="T86" fmla="*/ 324 w 351"/>
                <a:gd name="T87" fmla="*/ 27 h 94"/>
                <a:gd name="T88" fmla="*/ 349 w 351"/>
                <a:gd name="T89" fmla="*/ 27 h 94"/>
                <a:gd name="T90" fmla="*/ 351 w 351"/>
                <a:gd name="T91" fmla="*/ 52 h 94"/>
                <a:gd name="T92" fmla="*/ 350 w 351"/>
                <a:gd name="T93" fmla="*/ 70 h 94"/>
                <a:gd name="T94" fmla="*/ 346 w 351"/>
                <a:gd name="T95" fmla="*/ 82 h 94"/>
                <a:gd name="T96" fmla="*/ 338 w 351"/>
                <a:gd name="T97" fmla="*/ 89 h 94"/>
                <a:gd name="T98" fmla="*/ 325 w 351"/>
                <a:gd name="T99" fmla="*/ 93 h 94"/>
                <a:gd name="T100" fmla="*/ 310 w 351"/>
                <a:gd name="T101" fmla="*/ 94 h 94"/>
                <a:gd name="T102" fmla="*/ 289 w 351"/>
                <a:gd name="T103" fmla="*/ 94 h 94"/>
                <a:gd name="T104" fmla="*/ 265 w 351"/>
                <a:gd name="T105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51" h="94">
                  <a:moveTo>
                    <a:pt x="265" y="94"/>
                  </a:moveTo>
                  <a:lnTo>
                    <a:pt x="260" y="86"/>
                  </a:lnTo>
                  <a:lnTo>
                    <a:pt x="256" y="79"/>
                  </a:lnTo>
                  <a:lnTo>
                    <a:pt x="250" y="74"/>
                  </a:lnTo>
                  <a:lnTo>
                    <a:pt x="246" y="70"/>
                  </a:lnTo>
                  <a:lnTo>
                    <a:pt x="232" y="71"/>
                  </a:lnTo>
                  <a:lnTo>
                    <a:pt x="218" y="72"/>
                  </a:lnTo>
                  <a:lnTo>
                    <a:pt x="203" y="75"/>
                  </a:lnTo>
                  <a:lnTo>
                    <a:pt x="188" y="78"/>
                  </a:lnTo>
                  <a:lnTo>
                    <a:pt x="171" y="81"/>
                  </a:lnTo>
                  <a:lnTo>
                    <a:pt x="155" y="83"/>
                  </a:lnTo>
                  <a:lnTo>
                    <a:pt x="138" y="86"/>
                  </a:lnTo>
                  <a:lnTo>
                    <a:pt x="121" y="89"/>
                  </a:lnTo>
                  <a:lnTo>
                    <a:pt x="103" y="90"/>
                  </a:lnTo>
                  <a:lnTo>
                    <a:pt x="87" y="92"/>
                  </a:lnTo>
                  <a:lnTo>
                    <a:pt x="72" y="93"/>
                  </a:lnTo>
                  <a:lnTo>
                    <a:pt x="55" y="93"/>
                  </a:lnTo>
                  <a:lnTo>
                    <a:pt x="40" y="93"/>
                  </a:lnTo>
                  <a:lnTo>
                    <a:pt x="26" y="92"/>
                  </a:lnTo>
                  <a:lnTo>
                    <a:pt x="13" y="89"/>
                  </a:lnTo>
                  <a:lnTo>
                    <a:pt x="1" y="85"/>
                  </a:lnTo>
                  <a:lnTo>
                    <a:pt x="1" y="81"/>
                  </a:lnTo>
                  <a:lnTo>
                    <a:pt x="1" y="78"/>
                  </a:lnTo>
                  <a:lnTo>
                    <a:pt x="0" y="74"/>
                  </a:lnTo>
                  <a:lnTo>
                    <a:pt x="0" y="71"/>
                  </a:lnTo>
                  <a:lnTo>
                    <a:pt x="12" y="60"/>
                  </a:lnTo>
                  <a:lnTo>
                    <a:pt x="27" y="52"/>
                  </a:lnTo>
                  <a:lnTo>
                    <a:pt x="45" y="45"/>
                  </a:lnTo>
                  <a:lnTo>
                    <a:pt x="66" y="38"/>
                  </a:lnTo>
                  <a:lnTo>
                    <a:pt x="85" y="31"/>
                  </a:lnTo>
                  <a:lnTo>
                    <a:pt x="105" y="22"/>
                  </a:lnTo>
                  <a:lnTo>
                    <a:pt x="123" y="13"/>
                  </a:lnTo>
                  <a:lnTo>
                    <a:pt x="137" y="0"/>
                  </a:lnTo>
                  <a:lnTo>
                    <a:pt x="139" y="0"/>
                  </a:lnTo>
                  <a:lnTo>
                    <a:pt x="141" y="0"/>
                  </a:lnTo>
                  <a:lnTo>
                    <a:pt x="144" y="0"/>
                  </a:lnTo>
                  <a:lnTo>
                    <a:pt x="145" y="0"/>
                  </a:lnTo>
                  <a:lnTo>
                    <a:pt x="166" y="10"/>
                  </a:lnTo>
                  <a:lnTo>
                    <a:pt x="189" y="17"/>
                  </a:lnTo>
                  <a:lnTo>
                    <a:pt x="216" y="21"/>
                  </a:lnTo>
                  <a:lnTo>
                    <a:pt x="242" y="24"/>
                  </a:lnTo>
                  <a:lnTo>
                    <a:pt x="270" y="25"/>
                  </a:lnTo>
                  <a:lnTo>
                    <a:pt x="297" y="27"/>
                  </a:lnTo>
                  <a:lnTo>
                    <a:pt x="324" y="27"/>
                  </a:lnTo>
                  <a:lnTo>
                    <a:pt x="349" y="27"/>
                  </a:lnTo>
                  <a:lnTo>
                    <a:pt x="351" y="52"/>
                  </a:lnTo>
                  <a:lnTo>
                    <a:pt x="350" y="70"/>
                  </a:lnTo>
                  <a:lnTo>
                    <a:pt x="346" y="82"/>
                  </a:lnTo>
                  <a:lnTo>
                    <a:pt x="338" y="89"/>
                  </a:lnTo>
                  <a:lnTo>
                    <a:pt x="325" y="93"/>
                  </a:lnTo>
                  <a:lnTo>
                    <a:pt x="310" y="94"/>
                  </a:lnTo>
                  <a:lnTo>
                    <a:pt x="289" y="94"/>
                  </a:lnTo>
                  <a:lnTo>
                    <a:pt x="265" y="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7223125" y="1095375"/>
              <a:ext cx="454025" cy="1487488"/>
            </a:xfrm>
            <a:custGeom>
              <a:avLst/>
              <a:gdLst>
                <a:gd name="T0" fmla="*/ 265 w 572"/>
                <a:gd name="T1" fmla="*/ 1850 h 1873"/>
                <a:gd name="T2" fmla="*/ 243 w 572"/>
                <a:gd name="T3" fmla="*/ 1843 h 1873"/>
                <a:gd name="T4" fmla="*/ 219 w 572"/>
                <a:gd name="T5" fmla="*/ 1861 h 1873"/>
                <a:gd name="T6" fmla="*/ 155 w 572"/>
                <a:gd name="T7" fmla="*/ 1872 h 1873"/>
                <a:gd name="T8" fmla="*/ 75 w 572"/>
                <a:gd name="T9" fmla="*/ 1869 h 1873"/>
                <a:gd name="T10" fmla="*/ 44 w 572"/>
                <a:gd name="T11" fmla="*/ 1849 h 1873"/>
                <a:gd name="T12" fmla="*/ 6 w 572"/>
                <a:gd name="T13" fmla="*/ 1819 h 1873"/>
                <a:gd name="T14" fmla="*/ 6 w 572"/>
                <a:gd name="T15" fmla="*/ 1783 h 1873"/>
                <a:gd name="T16" fmla="*/ 71 w 572"/>
                <a:gd name="T17" fmla="*/ 1736 h 1873"/>
                <a:gd name="T18" fmla="*/ 136 w 572"/>
                <a:gd name="T19" fmla="*/ 1668 h 1873"/>
                <a:gd name="T20" fmla="*/ 146 w 572"/>
                <a:gd name="T21" fmla="*/ 1416 h 1873"/>
                <a:gd name="T22" fmla="*/ 116 w 572"/>
                <a:gd name="T23" fmla="*/ 1325 h 1873"/>
                <a:gd name="T24" fmla="*/ 68 w 572"/>
                <a:gd name="T25" fmla="*/ 1301 h 1873"/>
                <a:gd name="T26" fmla="*/ 64 w 572"/>
                <a:gd name="T27" fmla="*/ 1117 h 1873"/>
                <a:gd name="T28" fmla="*/ 82 w 572"/>
                <a:gd name="T29" fmla="*/ 952 h 1873"/>
                <a:gd name="T30" fmla="*/ 105 w 572"/>
                <a:gd name="T31" fmla="*/ 744 h 1873"/>
                <a:gd name="T32" fmla="*/ 100 w 572"/>
                <a:gd name="T33" fmla="*/ 598 h 1873"/>
                <a:gd name="T34" fmla="*/ 107 w 572"/>
                <a:gd name="T35" fmla="*/ 511 h 1873"/>
                <a:gd name="T36" fmla="*/ 143 w 572"/>
                <a:gd name="T37" fmla="*/ 431 h 1873"/>
                <a:gd name="T38" fmla="*/ 191 w 572"/>
                <a:gd name="T39" fmla="*/ 360 h 1873"/>
                <a:gd name="T40" fmla="*/ 194 w 572"/>
                <a:gd name="T41" fmla="*/ 295 h 1873"/>
                <a:gd name="T42" fmla="*/ 151 w 572"/>
                <a:gd name="T43" fmla="*/ 255 h 1873"/>
                <a:gd name="T44" fmla="*/ 172 w 572"/>
                <a:gd name="T45" fmla="*/ 209 h 1873"/>
                <a:gd name="T46" fmla="*/ 212 w 572"/>
                <a:gd name="T47" fmla="*/ 151 h 1873"/>
                <a:gd name="T48" fmla="*/ 187 w 572"/>
                <a:gd name="T49" fmla="*/ 105 h 1873"/>
                <a:gd name="T50" fmla="*/ 206 w 572"/>
                <a:gd name="T51" fmla="*/ 61 h 1873"/>
                <a:gd name="T52" fmla="*/ 243 w 572"/>
                <a:gd name="T53" fmla="*/ 47 h 1873"/>
                <a:gd name="T54" fmla="*/ 269 w 572"/>
                <a:gd name="T55" fmla="*/ 4 h 1873"/>
                <a:gd name="T56" fmla="*/ 320 w 572"/>
                <a:gd name="T57" fmla="*/ 11 h 1873"/>
                <a:gd name="T58" fmla="*/ 360 w 572"/>
                <a:gd name="T59" fmla="*/ 12 h 1873"/>
                <a:gd name="T60" fmla="*/ 395 w 572"/>
                <a:gd name="T61" fmla="*/ 8 h 1873"/>
                <a:gd name="T62" fmla="*/ 423 w 572"/>
                <a:gd name="T63" fmla="*/ 63 h 1873"/>
                <a:gd name="T64" fmla="*/ 460 w 572"/>
                <a:gd name="T65" fmla="*/ 90 h 1873"/>
                <a:gd name="T66" fmla="*/ 489 w 572"/>
                <a:gd name="T67" fmla="*/ 115 h 1873"/>
                <a:gd name="T68" fmla="*/ 477 w 572"/>
                <a:gd name="T69" fmla="*/ 169 h 1873"/>
                <a:gd name="T70" fmla="*/ 450 w 572"/>
                <a:gd name="T71" fmla="*/ 206 h 1873"/>
                <a:gd name="T72" fmla="*/ 441 w 572"/>
                <a:gd name="T73" fmla="*/ 263 h 1873"/>
                <a:gd name="T74" fmla="*/ 407 w 572"/>
                <a:gd name="T75" fmla="*/ 305 h 1873"/>
                <a:gd name="T76" fmla="*/ 377 w 572"/>
                <a:gd name="T77" fmla="*/ 335 h 1873"/>
                <a:gd name="T78" fmla="*/ 353 w 572"/>
                <a:gd name="T79" fmla="*/ 341 h 1873"/>
                <a:gd name="T80" fmla="*/ 338 w 572"/>
                <a:gd name="T81" fmla="*/ 352 h 1873"/>
                <a:gd name="T82" fmla="*/ 391 w 572"/>
                <a:gd name="T83" fmla="*/ 381 h 1873"/>
                <a:gd name="T84" fmla="*/ 448 w 572"/>
                <a:gd name="T85" fmla="*/ 425 h 1873"/>
                <a:gd name="T86" fmla="*/ 504 w 572"/>
                <a:gd name="T87" fmla="*/ 517 h 1873"/>
                <a:gd name="T88" fmla="*/ 560 w 572"/>
                <a:gd name="T89" fmla="*/ 618 h 1873"/>
                <a:gd name="T90" fmla="*/ 553 w 572"/>
                <a:gd name="T91" fmla="*/ 709 h 1873"/>
                <a:gd name="T92" fmla="*/ 493 w 572"/>
                <a:gd name="T93" fmla="*/ 781 h 1873"/>
                <a:gd name="T94" fmla="*/ 471 w 572"/>
                <a:gd name="T95" fmla="*/ 797 h 1873"/>
                <a:gd name="T96" fmla="*/ 479 w 572"/>
                <a:gd name="T97" fmla="*/ 837 h 1873"/>
                <a:gd name="T98" fmla="*/ 461 w 572"/>
                <a:gd name="T99" fmla="*/ 957 h 1873"/>
                <a:gd name="T100" fmla="*/ 441 w 572"/>
                <a:gd name="T101" fmla="*/ 1158 h 1873"/>
                <a:gd name="T102" fmla="*/ 436 w 572"/>
                <a:gd name="T103" fmla="*/ 1307 h 1873"/>
                <a:gd name="T104" fmla="*/ 417 w 572"/>
                <a:gd name="T105" fmla="*/ 1330 h 1873"/>
                <a:gd name="T106" fmla="*/ 391 w 572"/>
                <a:gd name="T107" fmla="*/ 1345 h 1873"/>
                <a:gd name="T108" fmla="*/ 364 w 572"/>
                <a:gd name="T109" fmla="*/ 1466 h 1873"/>
                <a:gd name="T110" fmla="*/ 337 w 572"/>
                <a:gd name="T111" fmla="*/ 1620 h 1873"/>
                <a:gd name="T112" fmla="*/ 331 w 572"/>
                <a:gd name="T113" fmla="*/ 1700 h 1873"/>
                <a:gd name="T114" fmla="*/ 356 w 572"/>
                <a:gd name="T115" fmla="*/ 1806 h 1873"/>
                <a:gd name="T116" fmla="*/ 341 w 572"/>
                <a:gd name="T117" fmla="*/ 1865 h 1873"/>
                <a:gd name="T118" fmla="*/ 319 w 572"/>
                <a:gd name="T119" fmla="*/ 1871 h 1873"/>
                <a:gd name="T120" fmla="*/ 292 w 572"/>
                <a:gd name="T121" fmla="*/ 1873 h 1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72" h="1873">
                  <a:moveTo>
                    <a:pt x="285" y="1873"/>
                  </a:moveTo>
                  <a:lnTo>
                    <a:pt x="272" y="1868"/>
                  </a:lnTo>
                  <a:lnTo>
                    <a:pt x="266" y="1860"/>
                  </a:lnTo>
                  <a:lnTo>
                    <a:pt x="265" y="1850"/>
                  </a:lnTo>
                  <a:lnTo>
                    <a:pt x="263" y="1837"/>
                  </a:lnTo>
                  <a:lnTo>
                    <a:pt x="256" y="1839"/>
                  </a:lnTo>
                  <a:lnTo>
                    <a:pt x="249" y="1840"/>
                  </a:lnTo>
                  <a:lnTo>
                    <a:pt x="243" y="1843"/>
                  </a:lnTo>
                  <a:lnTo>
                    <a:pt x="237" y="1847"/>
                  </a:lnTo>
                  <a:lnTo>
                    <a:pt x="231" y="1853"/>
                  </a:lnTo>
                  <a:lnTo>
                    <a:pt x="226" y="1857"/>
                  </a:lnTo>
                  <a:lnTo>
                    <a:pt x="219" y="1861"/>
                  </a:lnTo>
                  <a:lnTo>
                    <a:pt x="213" y="1865"/>
                  </a:lnTo>
                  <a:lnTo>
                    <a:pt x="197" y="1868"/>
                  </a:lnTo>
                  <a:lnTo>
                    <a:pt x="177" y="1871"/>
                  </a:lnTo>
                  <a:lnTo>
                    <a:pt x="155" y="1872"/>
                  </a:lnTo>
                  <a:lnTo>
                    <a:pt x="134" y="1873"/>
                  </a:lnTo>
                  <a:lnTo>
                    <a:pt x="112" y="1873"/>
                  </a:lnTo>
                  <a:lnTo>
                    <a:pt x="93" y="1872"/>
                  </a:lnTo>
                  <a:lnTo>
                    <a:pt x="75" y="1869"/>
                  </a:lnTo>
                  <a:lnTo>
                    <a:pt x="60" y="1865"/>
                  </a:lnTo>
                  <a:lnTo>
                    <a:pt x="54" y="1860"/>
                  </a:lnTo>
                  <a:lnTo>
                    <a:pt x="50" y="1855"/>
                  </a:lnTo>
                  <a:lnTo>
                    <a:pt x="44" y="1849"/>
                  </a:lnTo>
                  <a:lnTo>
                    <a:pt x="37" y="1837"/>
                  </a:lnTo>
                  <a:lnTo>
                    <a:pt x="22" y="1832"/>
                  </a:lnTo>
                  <a:lnTo>
                    <a:pt x="13" y="1825"/>
                  </a:lnTo>
                  <a:lnTo>
                    <a:pt x="6" y="1819"/>
                  </a:lnTo>
                  <a:lnTo>
                    <a:pt x="1" y="1811"/>
                  </a:lnTo>
                  <a:lnTo>
                    <a:pt x="0" y="1804"/>
                  </a:lnTo>
                  <a:lnTo>
                    <a:pt x="3" y="1794"/>
                  </a:lnTo>
                  <a:lnTo>
                    <a:pt x="6" y="1783"/>
                  </a:lnTo>
                  <a:lnTo>
                    <a:pt x="11" y="1772"/>
                  </a:lnTo>
                  <a:lnTo>
                    <a:pt x="31" y="1761"/>
                  </a:lnTo>
                  <a:lnTo>
                    <a:pt x="50" y="1750"/>
                  </a:lnTo>
                  <a:lnTo>
                    <a:pt x="71" y="1736"/>
                  </a:lnTo>
                  <a:lnTo>
                    <a:pt x="90" y="1721"/>
                  </a:lnTo>
                  <a:lnTo>
                    <a:pt x="108" y="1704"/>
                  </a:lnTo>
                  <a:lnTo>
                    <a:pt x="125" y="1688"/>
                  </a:lnTo>
                  <a:lnTo>
                    <a:pt x="136" y="1668"/>
                  </a:lnTo>
                  <a:lnTo>
                    <a:pt x="144" y="1648"/>
                  </a:lnTo>
                  <a:lnTo>
                    <a:pt x="147" y="1570"/>
                  </a:lnTo>
                  <a:lnTo>
                    <a:pt x="147" y="1492"/>
                  </a:lnTo>
                  <a:lnTo>
                    <a:pt x="146" y="1416"/>
                  </a:lnTo>
                  <a:lnTo>
                    <a:pt x="143" y="1343"/>
                  </a:lnTo>
                  <a:lnTo>
                    <a:pt x="137" y="1336"/>
                  </a:lnTo>
                  <a:lnTo>
                    <a:pt x="128" y="1330"/>
                  </a:lnTo>
                  <a:lnTo>
                    <a:pt x="116" y="1325"/>
                  </a:lnTo>
                  <a:lnTo>
                    <a:pt x="104" y="1318"/>
                  </a:lnTo>
                  <a:lnTo>
                    <a:pt x="92" y="1312"/>
                  </a:lnTo>
                  <a:lnTo>
                    <a:pt x="79" y="1307"/>
                  </a:lnTo>
                  <a:lnTo>
                    <a:pt x="68" y="1301"/>
                  </a:lnTo>
                  <a:lnTo>
                    <a:pt x="61" y="1294"/>
                  </a:lnTo>
                  <a:lnTo>
                    <a:pt x="57" y="1235"/>
                  </a:lnTo>
                  <a:lnTo>
                    <a:pt x="60" y="1175"/>
                  </a:lnTo>
                  <a:lnTo>
                    <a:pt x="64" y="1117"/>
                  </a:lnTo>
                  <a:lnTo>
                    <a:pt x="68" y="1061"/>
                  </a:lnTo>
                  <a:lnTo>
                    <a:pt x="72" y="1025"/>
                  </a:lnTo>
                  <a:lnTo>
                    <a:pt x="78" y="988"/>
                  </a:lnTo>
                  <a:lnTo>
                    <a:pt x="82" y="952"/>
                  </a:lnTo>
                  <a:lnTo>
                    <a:pt x="83" y="917"/>
                  </a:lnTo>
                  <a:lnTo>
                    <a:pt x="90" y="859"/>
                  </a:lnTo>
                  <a:lnTo>
                    <a:pt x="98" y="802"/>
                  </a:lnTo>
                  <a:lnTo>
                    <a:pt x="105" y="744"/>
                  </a:lnTo>
                  <a:lnTo>
                    <a:pt x="112" y="687"/>
                  </a:lnTo>
                  <a:lnTo>
                    <a:pt x="110" y="657"/>
                  </a:lnTo>
                  <a:lnTo>
                    <a:pt x="105" y="626"/>
                  </a:lnTo>
                  <a:lnTo>
                    <a:pt x="100" y="598"/>
                  </a:lnTo>
                  <a:lnTo>
                    <a:pt x="92" y="573"/>
                  </a:lnTo>
                  <a:lnTo>
                    <a:pt x="94" y="551"/>
                  </a:lnTo>
                  <a:lnTo>
                    <a:pt x="100" y="530"/>
                  </a:lnTo>
                  <a:lnTo>
                    <a:pt x="107" y="511"/>
                  </a:lnTo>
                  <a:lnTo>
                    <a:pt x="114" y="490"/>
                  </a:lnTo>
                  <a:lnTo>
                    <a:pt x="123" y="472"/>
                  </a:lnTo>
                  <a:lnTo>
                    <a:pt x="133" y="451"/>
                  </a:lnTo>
                  <a:lnTo>
                    <a:pt x="143" y="431"/>
                  </a:lnTo>
                  <a:lnTo>
                    <a:pt x="152" y="408"/>
                  </a:lnTo>
                  <a:lnTo>
                    <a:pt x="162" y="390"/>
                  </a:lnTo>
                  <a:lnTo>
                    <a:pt x="176" y="374"/>
                  </a:lnTo>
                  <a:lnTo>
                    <a:pt x="191" y="360"/>
                  </a:lnTo>
                  <a:lnTo>
                    <a:pt x="211" y="353"/>
                  </a:lnTo>
                  <a:lnTo>
                    <a:pt x="208" y="334"/>
                  </a:lnTo>
                  <a:lnTo>
                    <a:pt x="201" y="314"/>
                  </a:lnTo>
                  <a:lnTo>
                    <a:pt x="194" y="295"/>
                  </a:lnTo>
                  <a:lnTo>
                    <a:pt x="187" y="280"/>
                  </a:lnTo>
                  <a:lnTo>
                    <a:pt x="168" y="271"/>
                  </a:lnTo>
                  <a:lnTo>
                    <a:pt x="157" y="263"/>
                  </a:lnTo>
                  <a:lnTo>
                    <a:pt x="151" y="255"/>
                  </a:lnTo>
                  <a:lnTo>
                    <a:pt x="151" y="245"/>
                  </a:lnTo>
                  <a:lnTo>
                    <a:pt x="155" y="235"/>
                  </a:lnTo>
                  <a:lnTo>
                    <a:pt x="162" y="223"/>
                  </a:lnTo>
                  <a:lnTo>
                    <a:pt x="172" y="209"/>
                  </a:lnTo>
                  <a:lnTo>
                    <a:pt x="182" y="194"/>
                  </a:lnTo>
                  <a:lnTo>
                    <a:pt x="191" y="181"/>
                  </a:lnTo>
                  <a:lnTo>
                    <a:pt x="202" y="166"/>
                  </a:lnTo>
                  <a:lnTo>
                    <a:pt x="212" y="151"/>
                  </a:lnTo>
                  <a:lnTo>
                    <a:pt x="215" y="137"/>
                  </a:lnTo>
                  <a:lnTo>
                    <a:pt x="201" y="127"/>
                  </a:lnTo>
                  <a:lnTo>
                    <a:pt x="191" y="116"/>
                  </a:lnTo>
                  <a:lnTo>
                    <a:pt x="187" y="105"/>
                  </a:lnTo>
                  <a:lnTo>
                    <a:pt x="186" y="92"/>
                  </a:lnTo>
                  <a:lnTo>
                    <a:pt x="190" y="81"/>
                  </a:lnTo>
                  <a:lnTo>
                    <a:pt x="197" y="72"/>
                  </a:lnTo>
                  <a:lnTo>
                    <a:pt x="206" y="61"/>
                  </a:lnTo>
                  <a:lnTo>
                    <a:pt x="219" y="52"/>
                  </a:lnTo>
                  <a:lnTo>
                    <a:pt x="231" y="50"/>
                  </a:lnTo>
                  <a:lnTo>
                    <a:pt x="240" y="48"/>
                  </a:lnTo>
                  <a:lnTo>
                    <a:pt x="243" y="47"/>
                  </a:lnTo>
                  <a:lnTo>
                    <a:pt x="247" y="45"/>
                  </a:lnTo>
                  <a:lnTo>
                    <a:pt x="252" y="26"/>
                  </a:lnTo>
                  <a:lnTo>
                    <a:pt x="259" y="12"/>
                  </a:lnTo>
                  <a:lnTo>
                    <a:pt x="269" y="4"/>
                  </a:lnTo>
                  <a:lnTo>
                    <a:pt x="279" y="0"/>
                  </a:lnTo>
                  <a:lnTo>
                    <a:pt x="291" y="1"/>
                  </a:lnTo>
                  <a:lnTo>
                    <a:pt x="305" y="4"/>
                  </a:lnTo>
                  <a:lnTo>
                    <a:pt x="320" y="11"/>
                  </a:lnTo>
                  <a:lnTo>
                    <a:pt x="338" y="19"/>
                  </a:lnTo>
                  <a:lnTo>
                    <a:pt x="346" y="18"/>
                  </a:lnTo>
                  <a:lnTo>
                    <a:pt x="353" y="15"/>
                  </a:lnTo>
                  <a:lnTo>
                    <a:pt x="360" y="12"/>
                  </a:lnTo>
                  <a:lnTo>
                    <a:pt x="369" y="8"/>
                  </a:lnTo>
                  <a:lnTo>
                    <a:pt x="377" y="7"/>
                  </a:lnTo>
                  <a:lnTo>
                    <a:pt x="385" y="5"/>
                  </a:lnTo>
                  <a:lnTo>
                    <a:pt x="395" y="8"/>
                  </a:lnTo>
                  <a:lnTo>
                    <a:pt x="406" y="13"/>
                  </a:lnTo>
                  <a:lnTo>
                    <a:pt x="413" y="30"/>
                  </a:lnTo>
                  <a:lnTo>
                    <a:pt x="418" y="45"/>
                  </a:lnTo>
                  <a:lnTo>
                    <a:pt x="423" y="63"/>
                  </a:lnTo>
                  <a:lnTo>
                    <a:pt x="428" y="83"/>
                  </a:lnTo>
                  <a:lnTo>
                    <a:pt x="439" y="87"/>
                  </a:lnTo>
                  <a:lnTo>
                    <a:pt x="449" y="90"/>
                  </a:lnTo>
                  <a:lnTo>
                    <a:pt x="460" y="90"/>
                  </a:lnTo>
                  <a:lnTo>
                    <a:pt x="468" y="91"/>
                  </a:lnTo>
                  <a:lnTo>
                    <a:pt x="477" y="95"/>
                  </a:lnTo>
                  <a:lnTo>
                    <a:pt x="484" y="102"/>
                  </a:lnTo>
                  <a:lnTo>
                    <a:pt x="489" y="115"/>
                  </a:lnTo>
                  <a:lnTo>
                    <a:pt x="492" y="134"/>
                  </a:lnTo>
                  <a:lnTo>
                    <a:pt x="488" y="147"/>
                  </a:lnTo>
                  <a:lnTo>
                    <a:pt x="482" y="159"/>
                  </a:lnTo>
                  <a:lnTo>
                    <a:pt x="477" y="169"/>
                  </a:lnTo>
                  <a:lnTo>
                    <a:pt x="470" y="178"/>
                  </a:lnTo>
                  <a:lnTo>
                    <a:pt x="464" y="187"/>
                  </a:lnTo>
                  <a:lnTo>
                    <a:pt x="457" y="196"/>
                  </a:lnTo>
                  <a:lnTo>
                    <a:pt x="450" y="206"/>
                  </a:lnTo>
                  <a:lnTo>
                    <a:pt x="443" y="217"/>
                  </a:lnTo>
                  <a:lnTo>
                    <a:pt x="443" y="235"/>
                  </a:lnTo>
                  <a:lnTo>
                    <a:pt x="442" y="250"/>
                  </a:lnTo>
                  <a:lnTo>
                    <a:pt x="441" y="263"/>
                  </a:lnTo>
                  <a:lnTo>
                    <a:pt x="436" y="274"/>
                  </a:lnTo>
                  <a:lnTo>
                    <a:pt x="430" y="285"/>
                  </a:lnTo>
                  <a:lnTo>
                    <a:pt x="421" y="295"/>
                  </a:lnTo>
                  <a:lnTo>
                    <a:pt x="407" y="305"/>
                  </a:lnTo>
                  <a:lnTo>
                    <a:pt x="391" y="316"/>
                  </a:lnTo>
                  <a:lnTo>
                    <a:pt x="385" y="324"/>
                  </a:lnTo>
                  <a:lnTo>
                    <a:pt x="381" y="331"/>
                  </a:lnTo>
                  <a:lnTo>
                    <a:pt x="377" y="335"/>
                  </a:lnTo>
                  <a:lnTo>
                    <a:pt x="373" y="338"/>
                  </a:lnTo>
                  <a:lnTo>
                    <a:pt x="367" y="339"/>
                  </a:lnTo>
                  <a:lnTo>
                    <a:pt x="360" y="341"/>
                  </a:lnTo>
                  <a:lnTo>
                    <a:pt x="353" y="341"/>
                  </a:lnTo>
                  <a:lnTo>
                    <a:pt x="344" y="342"/>
                  </a:lnTo>
                  <a:lnTo>
                    <a:pt x="341" y="345"/>
                  </a:lnTo>
                  <a:lnTo>
                    <a:pt x="339" y="348"/>
                  </a:lnTo>
                  <a:lnTo>
                    <a:pt x="338" y="352"/>
                  </a:lnTo>
                  <a:lnTo>
                    <a:pt x="338" y="357"/>
                  </a:lnTo>
                  <a:lnTo>
                    <a:pt x="357" y="366"/>
                  </a:lnTo>
                  <a:lnTo>
                    <a:pt x="374" y="374"/>
                  </a:lnTo>
                  <a:lnTo>
                    <a:pt x="391" y="381"/>
                  </a:lnTo>
                  <a:lnTo>
                    <a:pt x="406" y="389"/>
                  </a:lnTo>
                  <a:lnTo>
                    <a:pt x="420" y="399"/>
                  </a:lnTo>
                  <a:lnTo>
                    <a:pt x="434" y="411"/>
                  </a:lnTo>
                  <a:lnTo>
                    <a:pt x="448" y="425"/>
                  </a:lnTo>
                  <a:lnTo>
                    <a:pt x="461" y="443"/>
                  </a:lnTo>
                  <a:lnTo>
                    <a:pt x="475" y="468"/>
                  </a:lnTo>
                  <a:lnTo>
                    <a:pt x="489" y="492"/>
                  </a:lnTo>
                  <a:lnTo>
                    <a:pt x="504" y="517"/>
                  </a:lnTo>
                  <a:lnTo>
                    <a:pt x="520" y="542"/>
                  </a:lnTo>
                  <a:lnTo>
                    <a:pt x="533" y="566"/>
                  </a:lnTo>
                  <a:lnTo>
                    <a:pt x="547" y="591"/>
                  </a:lnTo>
                  <a:lnTo>
                    <a:pt x="560" y="618"/>
                  </a:lnTo>
                  <a:lnTo>
                    <a:pt x="572" y="644"/>
                  </a:lnTo>
                  <a:lnTo>
                    <a:pt x="569" y="666"/>
                  </a:lnTo>
                  <a:lnTo>
                    <a:pt x="563" y="688"/>
                  </a:lnTo>
                  <a:lnTo>
                    <a:pt x="553" y="709"/>
                  </a:lnTo>
                  <a:lnTo>
                    <a:pt x="540" y="729"/>
                  </a:lnTo>
                  <a:lnTo>
                    <a:pt x="527" y="748"/>
                  </a:lnTo>
                  <a:lnTo>
                    <a:pt x="510" y="766"/>
                  </a:lnTo>
                  <a:lnTo>
                    <a:pt x="493" y="781"/>
                  </a:lnTo>
                  <a:lnTo>
                    <a:pt x="475" y="797"/>
                  </a:lnTo>
                  <a:lnTo>
                    <a:pt x="474" y="797"/>
                  </a:lnTo>
                  <a:lnTo>
                    <a:pt x="472" y="797"/>
                  </a:lnTo>
                  <a:lnTo>
                    <a:pt x="471" y="797"/>
                  </a:lnTo>
                  <a:lnTo>
                    <a:pt x="470" y="798"/>
                  </a:lnTo>
                  <a:lnTo>
                    <a:pt x="474" y="812"/>
                  </a:lnTo>
                  <a:lnTo>
                    <a:pt x="478" y="823"/>
                  </a:lnTo>
                  <a:lnTo>
                    <a:pt x="479" y="837"/>
                  </a:lnTo>
                  <a:lnTo>
                    <a:pt x="481" y="853"/>
                  </a:lnTo>
                  <a:lnTo>
                    <a:pt x="474" y="888"/>
                  </a:lnTo>
                  <a:lnTo>
                    <a:pt x="468" y="923"/>
                  </a:lnTo>
                  <a:lnTo>
                    <a:pt x="461" y="957"/>
                  </a:lnTo>
                  <a:lnTo>
                    <a:pt x="454" y="991"/>
                  </a:lnTo>
                  <a:lnTo>
                    <a:pt x="450" y="1046"/>
                  </a:lnTo>
                  <a:lnTo>
                    <a:pt x="446" y="1103"/>
                  </a:lnTo>
                  <a:lnTo>
                    <a:pt x="441" y="1158"/>
                  </a:lnTo>
                  <a:lnTo>
                    <a:pt x="436" y="1215"/>
                  </a:lnTo>
                  <a:lnTo>
                    <a:pt x="436" y="1259"/>
                  </a:lnTo>
                  <a:lnTo>
                    <a:pt x="436" y="1289"/>
                  </a:lnTo>
                  <a:lnTo>
                    <a:pt x="436" y="1307"/>
                  </a:lnTo>
                  <a:lnTo>
                    <a:pt x="436" y="1318"/>
                  </a:lnTo>
                  <a:lnTo>
                    <a:pt x="428" y="1323"/>
                  </a:lnTo>
                  <a:lnTo>
                    <a:pt x="423" y="1327"/>
                  </a:lnTo>
                  <a:lnTo>
                    <a:pt x="417" y="1330"/>
                  </a:lnTo>
                  <a:lnTo>
                    <a:pt x="412" y="1333"/>
                  </a:lnTo>
                  <a:lnTo>
                    <a:pt x="406" y="1337"/>
                  </a:lnTo>
                  <a:lnTo>
                    <a:pt x="399" y="1340"/>
                  </a:lnTo>
                  <a:lnTo>
                    <a:pt x="391" y="1345"/>
                  </a:lnTo>
                  <a:lnTo>
                    <a:pt x="380" y="1351"/>
                  </a:lnTo>
                  <a:lnTo>
                    <a:pt x="376" y="1390"/>
                  </a:lnTo>
                  <a:lnTo>
                    <a:pt x="371" y="1429"/>
                  </a:lnTo>
                  <a:lnTo>
                    <a:pt x="364" y="1466"/>
                  </a:lnTo>
                  <a:lnTo>
                    <a:pt x="357" y="1505"/>
                  </a:lnTo>
                  <a:lnTo>
                    <a:pt x="351" y="1542"/>
                  </a:lnTo>
                  <a:lnTo>
                    <a:pt x="344" y="1581"/>
                  </a:lnTo>
                  <a:lnTo>
                    <a:pt x="337" y="1620"/>
                  </a:lnTo>
                  <a:lnTo>
                    <a:pt x="331" y="1660"/>
                  </a:lnTo>
                  <a:lnTo>
                    <a:pt x="331" y="1674"/>
                  </a:lnTo>
                  <a:lnTo>
                    <a:pt x="331" y="1686"/>
                  </a:lnTo>
                  <a:lnTo>
                    <a:pt x="331" y="1700"/>
                  </a:lnTo>
                  <a:lnTo>
                    <a:pt x="331" y="1714"/>
                  </a:lnTo>
                  <a:lnTo>
                    <a:pt x="352" y="1742"/>
                  </a:lnTo>
                  <a:lnTo>
                    <a:pt x="359" y="1772"/>
                  </a:lnTo>
                  <a:lnTo>
                    <a:pt x="356" y="1806"/>
                  </a:lnTo>
                  <a:lnTo>
                    <a:pt x="349" y="1843"/>
                  </a:lnTo>
                  <a:lnTo>
                    <a:pt x="345" y="1855"/>
                  </a:lnTo>
                  <a:lnTo>
                    <a:pt x="342" y="1862"/>
                  </a:lnTo>
                  <a:lnTo>
                    <a:pt x="341" y="1865"/>
                  </a:lnTo>
                  <a:lnTo>
                    <a:pt x="338" y="1869"/>
                  </a:lnTo>
                  <a:lnTo>
                    <a:pt x="331" y="1869"/>
                  </a:lnTo>
                  <a:lnTo>
                    <a:pt x="324" y="1871"/>
                  </a:lnTo>
                  <a:lnTo>
                    <a:pt x="319" y="1871"/>
                  </a:lnTo>
                  <a:lnTo>
                    <a:pt x="312" y="1871"/>
                  </a:lnTo>
                  <a:lnTo>
                    <a:pt x="305" y="1872"/>
                  </a:lnTo>
                  <a:lnTo>
                    <a:pt x="299" y="1872"/>
                  </a:lnTo>
                  <a:lnTo>
                    <a:pt x="292" y="1873"/>
                  </a:lnTo>
                  <a:lnTo>
                    <a:pt x="285" y="18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5868988" y="1344613"/>
              <a:ext cx="1057275" cy="1236663"/>
            </a:xfrm>
            <a:custGeom>
              <a:avLst/>
              <a:gdLst>
                <a:gd name="T0" fmla="*/ 72 w 1331"/>
                <a:gd name="T1" fmla="*/ 1277 h 1558"/>
                <a:gd name="T2" fmla="*/ 72 w 1331"/>
                <a:gd name="T3" fmla="*/ 883 h 1558"/>
                <a:gd name="T4" fmla="*/ 27 w 1331"/>
                <a:gd name="T5" fmla="*/ 858 h 1558"/>
                <a:gd name="T6" fmla="*/ 1 w 1331"/>
                <a:gd name="T7" fmla="*/ 768 h 1558"/>
                <a:gd name="T8" fmla="*/ 109 w 1331"/>
                <a:gd name="T9" fmla="*/ 674 h 1558"/>
                <a:gd name="T10" fmla="*/ 209 w 1331"/>
                <a:gd name="T11" fmla="*/ 625 h 1558"/>
                <a:gd name="T12" fmla="*/ 281 w 1331"/>
                <a:gd name="T13" fmla="*/ 634 h 1558"/>
                <a:gd name="T14" fmla="*/ 335 w 1331"/>
                <a:gd name="T15" fmla="*/ 634 h 1558"/>
                <a:gd name="T16" fmla="*/ 331 w 1331"/>
                <a:gd name="T17" fmla="*/ 605 h 1558"/>
                <a:gd name="T18" fmla="*/ 251 w 1331"/>
                <a:gd name="T19" fmla="*/ 492 h 1558"/>
                <a:gd name="T20" fmla="*/ 201 w 1331"/>
                <a:gd name="T21" fmla="*/ 352 h 1558"/>
                <a:gd name="T22" fmla="*/ 115 w 1331"/>
                <a:gd name="T23" fmla="*/ 352 h 1558"/>
                <a:gd name="T24" fmla="*/ 112 w 1331"/>
                <a:gd name="T25" fmla="*/ 323 h 1558"/>
                <a:gd name="T26" fmla="*/ 113 w 1331"/>
                <a:gd name="T27" fmla="*/ 290 h 1558"/>
                <a:gd name="T28" fmla="*/ 90 w 1331"/>
                <a:gd name="T29" fmla="*/ 264 h 1558"/>
                <a:gd name="T30" fmla="*/ 134 w 1331"/>
                <a:gd name="T31" fmla="*/ 246 h 1558"/>
                <a:gd name="T32" fmla="*/ 115 w 1331"/>
                <a:gd name="T33" fmla="*/ 218 h 1558"/>
                <a:gd name="T34" fmla="*/ 147 w 1331"/>
                <a:gd name="T35" fmla="*/ 200 h 1558"/>
                <a:gd name="T36" fmla="*/ 183 w 1331"/>
                <a:gd name="T37" fmla="*/ 208 h 1558"/>
                <a:gd name="T38" fmla="*/ 163 w 1331"/>
                <a:gd name="T39" fmla="*/ 168 h 1558"/>
                <a:gd name="T40" fmla="*/ 199 w 1331"/>
                <a:gd name="T41" fmla="*/ 160 h 1558"/>
                <a:gd name="T42" fmla="*/ 252 w 1331"/>
                <a:gd name="T43" fmla="*/ 203 h 1558"/>
                <a:gd name="T44" fmla="*/ 305 w 1331"/>
                <a:gd name="T45" fmla="*/ 158 h 1558"/>
                <a:gd name="T46" fmla="*/ 329 w 1331"/>
                <a:gd name="T47" fmla="*/ 275 h 1558"/>
                <a:gd name="T48" fmla="*/ 372 w 1331"/>
                <a:gd name="T49" fmla="*/ 348 h 1558"/>
                <a:gd name="T50" fmla="*/ 415 w 1331"/>
                <a:gd name="T51" fmla="*/ 394 h 1558"/>
                <a:gd name="T52" fmla="*/ 432 w 1331"/>
                <a:gd name="T53" fmla="*/ 395 h 1558"/>
                <a:gd name="T54" fmla="*/ 508 w 1331"/>
                <a:gd name="T55" fmla="*/ 356 h 1558"/>
                <a:gd name="T56" fmla="*/ 626 w 1331"/>
                <a:gd name="T57" fmla="*/ 316 h 1558"/>
                <a:gd name="T58" fmla="*/ 597 w 1331"/>
                <a:gd name="T59" fmla="*/ 228 h 1558"/>
                <a:gd name="T60" fmla="*/ 576 w 1331"/>
                <a:gd name="T61" fmla="*/ 150 h 1558"/>
                <a:gd name="T62" fmla="*/ 609 w 1331"/>
                <a:gd name="T63" fmla="*/ 36 h 1558"/>
                <a:gd name="T64" fmla="*/ 662 w 1331"/>
                <a:gd name="T65" fmla="*/ 14 h 1558"/>
                <a:gd name="T66" fmla="*/ 688 w 1331"/>
                <a:gd name="T67" fmla="*/ 10 h 1558"/>
                <a:gd name="T68" fmla="*/ 734 w 1331"/>
                <a:gd name="T69" fmla="*/ 7 h 1558"/>
                <a:gd name="T70" fmla="*/ 782 w 1331"/>
                <a:gd name="T71" fmla="*/ 9 h 1558"/>
                <a:gd name="T72" fmla="*/ 832 w 1331"/>
                <a:gd name="T73" fmla="*/ 118 h 1558"/>
                <a:gd name="T74" fmla="*/ 902 w 1331"/>
                <a:gd name="T75" fmla="*/ 164 h 1558"/>
                <a:gd name="T76" fmla="*/ 965 w 1331"/>
                <a:gd name="T77" fmla="*/ 264 h 1558"/>
                <a:gd name="T78" fmla="*/ 996 w 1331"/>
                <a:gd name="T79" fmla="*/ 320 h 1558"/>
                <a:gd name="T80" fmla="*/ 1043 w 1331"/>
                <a:gd name="T81" fmla="*/ 363 h 1558"/>
                <a:gd name="T82" fmla="*/ 1093 w 1331"/>
                <a:gd name="T83" fmla="*/ 445 h 1558"/>
                <a:gd name="T84" fmla="*/ 1140 w 1331"/>
                <a:gd name="T85" fmla="*/ 544 h 1558"/>
                <a:gd name="T86" fmla="*/ 1165 w 1331"/>
                <a:gd name="T87" fmla="*/ 623 h 1558"/>
                <a:gd name="T88" fmla="*/ 1259 w 1331"/>
                <a:gd name="T89" fmla="*/ 703 h 1558"/>
                <a:gd name="T90" fmla="*/ 1328 w 1331"/>
                <a:gd name="T91" fmla="*/ 822 h 1558"/>
                <a:gd name="T92" fmla="*/ 1281 w 1331"/>
                <a:gd name="T93" fmla="*/ 842 h 1558"/>
                <a:gd name="T94" fmla="*/ 1231 w 1331"/>
                <a:gd name="T95" fmla="*/ 1164 h 1558"/>
                <a:gd name="T96" fmla="*/ 1230 w 1331"/>
                <a:gd name="T97" fmla="*/ 1478 h 1558"/>
                <a:gd name="T98" fmla="*/ 1194 w 1331"/>
                <a:gd name="T99" fmla="*/ 1533 h 1558"/>
                <a:gd name="T100" fmla="*/ 1119 w 1331"/>
                <a:gd name="T101" fmla="*/ 1518 h 1558"/>
                <a:gd name="T102" fmla="*/ 1064 w 1331"/>
                <a:gd name="T103" fmla="*/ 1451 h 1558"/>
                <a:gd name="T104" fmla="*/ 946 w 1331"/>
                <a:gd name="T105" fmla="*/ 1446 h 1558"/>
                <a:gd name="T106" fmla="*/ 644 w 1331"/>
                <a:gd name="T107" fmla="*/ 1447 h 1558"/>
                <a:gd name="T108" fmla="*/ 346 w 1331"/>
                <a:gd name="T109" fmla="*/ 1462 h 1558"/>
                <a:gd name="T110" fmla="*/ 195 w 1331"/>
                <a:gd name="T111" fmla="*/ 154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331" h="1558">
                  <a:moveTo>
                    <a:pt x="112" y="1558"/>
                  </a:moveTo>
                  <a:lnTo>
                    <a:pt x="94" y="1518"/>
                  </a:lnTo>
                  <a:lnTo>
                    <a:pt x="84" y="1446"/>
                  </a:lnTo>
                  <a:lnTo>
                    <a:pt x="79" y="1374"/>
                  </a:lnTo>
                  <a:lnTo>
                    <a:pt x="76" y="1328"/>
                  </a:lnTo>
                  <a:lnTo>
                    <a:pt x="72" y="1277"/>
                  </a:lnTo>
                  <a:lnTo>
                    <a:pt x="69" y="1173"/>
                  </a:lnTo>
                  <a:lnTo>
                    <a:pt x="68" y="1069"/>
                  </a:lnTo>
                  <a:lnTo>
                    <a:pt x="68" y="1018"/>
                  </a:lnTo>
                  <a:lnTo>
                    <a:pt x="70" y="943"/>
                  </a:lnTo>
                  <a:lnTo>
                    <a:pt x="72" y="903"/>
                  </a:lnTo>
                  <a:lnTo>
                    <a:pt x="72" y="883"/>
                  </a:lnTo>
                  <a:lnTo>
                    <a:pt x="70" y="871"/>
                  </a:lnTo>
                  <a:lnTo>
                    <a:pt x="65" y="865"/>
                  </a:lnTo>
                  <a:lnTo>
                    <a:pt x="58" y="861"/>
                  </a:lnTo>
                  <a:lnTo>
                    <a:pt x="48" y="860"/>
                  </a:lnTo>
                  <a:lnTo>
                    <a:pt x="39" y="858"/>
                  </a:lnTo>
                  <a:lnTo>
                    <a:pt x="27" y="858"/>
                  </a:lnTo>
                  <a:lnTo>
                    <a:pt x="18" y="858"/>
                  </a:lnTo>
                  <a:lnTo>
                    <a:pt x="9" y="857"/>
                  </a:lnTo>
                  <a:lnTo>
                    <a:pt x="3" y="855"/>
                  </a:lnTo>
                  <a:lnTo>
                    <a:pt x="0" y="825"/>
                  </a:lnTo>
                  <a:lnTo>
                    <a:pt x="0" y="796"/>
                  </a:lnTo>
                  <a:lnTo>
                    <a:pt x="1" y="768"/>
                  </a:lnTo>
                  <a:lnTo>
                    <a:pt x="4" y="740"/>
                  </a:lnTo>
                  <a:lnTo>
                    <a:pt x="26" y="728"/>
                  </a:lnTo>
                  <a:lnTo>
                    <a:pt x="47" y="714"/>
                  </a:lnTo>
                  <a:lnTo>
                    <a:pt x="68" y="700"/>
                  </a:lnTo>
                  <a:lnTo>
                    <a:pt x="88" y="688"/>
                  </a:lnTo>
                  <a:lnTo>
                    <a:pt x="109" y="674"/>
                  </a:lnTo>
                  <a:lnTo>
                    <a:pt x="131" y="661"/>
                  </a:lnTo>
                  <a:lnTo>
                    <a:pt x="152" y="649"/>
                  </a:lnTo>
                  <a:lnTo>
                    <a:pt x="176" y="638"/>
                  </a:lnTo>
                  <a:lnTo>
                    <a:pt x="187" y="631"/>
                  </a:lnTo>
                  <a:lnTo>
                    <a:pt x="198" y="628"/>
                  </a:lnTo>
                  <a:lnTo>
                    <a:pt x="209" y="625"/>
                  </a:lnTo>
                  <a:lnTo>
                    <a:pt x="221" y="625"/>
                  </a:lnTo>
                  <a:lnTo>
                    <a:pt x="234" y="627"/>
                  </a:lnTo>
                  <a:lnTo>
                    <a:pt x="246" y="629"/>
                  </a:lnTo>
                  <a:lnTo>
                    <a:pt x="259" y="631"/>
                  </a:lnTo>
                  <a:lnTo>
                    <a:pt x="273" y="634"/>
                  </a:lnTo>
                  <a:lnTo>
                    <a:pt x="281" y="634"/>
                  </a:lnTo>
                  <a:lnTo>
                    <a:pt x="291" y="634"/>
                  </a:lnTo>
                  <a:lnTo>
                    <a:pt x="299" y="634"/>
                  </a:lnTo>
                  <a:lnTo>
                    <a:pt x="309" y="634"/>
                  </a:lnTo>
                  <a:lnTo>
                    <a:pt x="317" y="634"/>
                  </a:lnTo>
                  <a:lnTo>
                    <a:pt x="327" y="634"/>
                  </a:lnTo>
                  <a:lnTo>
                    <a:pt x="335" y="634"/>
                  </a:lnTo>
                  <a:lnTo>
                    <a:pt x="345" y="634"/>
                  </a:lnTo>
                  <a:lnTo>
                    <a:pt x="346" y="632"/>
                  </a:lnTo>
                  <a:lnTo>
                    <a:pt x="346" y="631"/>
                  </a:lnTo>
                  <a:lnTo>
                    <a:pt x="346" y="628"/>
                  </a:lnTo>
                  <a:lnTo>
                    <a:pt x="346" y="624"/>
                  </a:lnTo>
                  <a:lnTo>
                    <a:pt x="331" y="605"/>
                  </a:lnTo>
                  <a:lnTo>
                    <a:pt x="316" y="585"/>
                  </a:lnTo>
                  <a:lnTo>
                    <a:pt x="302" y="567"/>
                  </a:lnTo>
                  <a:lnTo>
                    <a:pt x="288" y="548"/>
                  </a:lnTo>
                  <a:lnTo>
                    <a:pt x="275" y="530"/>
                  </a:lnTo>
                  <a:lnTo>
                    <a:pt x="263" y="510"/>
                  </a:lnTo>
                  <a:lnTo>
                    <a:pt x="251" y="492"/>
                  </a:lnTo>
                  <a:lnTo>
                    <a:pt x="238" y="474"/>
                  </a:lnTo>
                  <a:lnTo>
                    <a:pt x="234" y="444"/>
                  </a:lnTo>
                  <a:lnTo>
                    <a:pt x="230" y="408"/>
                  </a:lnTo>
                  <a:lnTo>
                    <a:pt x="223" y="374"/>
                  </a:lnTo>
                  <a:lnTo>
                    <a:pt x="212" y="352"/>
                  </a:lnTo>
                  <a:lnTo>
                    <a:pt x="201" y="352"/>
                  </a:lnTo>
                  <a:lnTo>
                    <a:pt x="188" y="354"/>
                  </a:lnTo>
                  <a:lnTo>
                    <a:pt x="172" y="354"/>
                  </a:lnTo>
                  <a:lnTo>
                    <a:pt x="155" y="354"/>
                  </a:lnTo>
                  <a:lnTo>
                    <a:pt x="140" y="354"/>
                  </a:lnTo>
                  <a:lnTo>
                    <a:pt x="124" y="354"/>
                  </a:lnTo>
                  <a:lnTo>
                    <a:pt x="115" y="352"/>
                  </a:lnTo>
                  <a:lnTo>
                    <a:pt x="108" y="350"/>
                  </a:lnTo>
                  <a:lnTo>
                    <a:pt x="106" y="345"/>
                  </a:lnTo>
                  <a:lnTo>
                    <a:pt x="106" y="340"/>
                  </a:lnTo>
                  <a:lnTo>
                    <a:pt x="105" y="336"/>
                  </a:lnTo>
                  <a:lnTo>
                    <a:pt x="104" y="331"/>
                  </a:lnTo>
                  <a:lnTo>
                    <a:pt x="112" y="323"/>
                  </a:lnTo>
                  <a:lnTo>
                    <a:pt x="123" y="313"/>
                  </a:lnTo>
                  <a:lnTo>
                    <a:pt x="134" y="305"/>
                  </a:lnTo>
                  <a:lnTo>
                    <a:pt x="140" y="298"/>
                  </a:lnTo>
                  <a:lnTo>
                    <a:pt x="131" y="294"/>
                  </a:lnTo>
                  <a:lnTo>
                    <a:pt x="122" y="291"/>
                  </a:lnTo>
                  <a:lnTo>
                    <a:pt x="113" y="290"/>
                  </a:lnTo>
                  <a:lnTo>
                    <a:pt x="105" y="289"/>
                  </a:lnTo>
                  <a:lnTo>
                    <a:pt x="97" y="286"/>
                  </a:lnTo>
                  <a:lnTo>
                    <a:pt x="91" y="283"/>
                  </a:lnTo>
                  <a:lnTo>
                    <a:pt x="86" y="279"/>
                  </a:lnTo>
                  <a:lnTo>
                    <a:pt x="83" y="272"/>
                  </a:lnTo>
                  <a:lnTo>
                    <a:pt x="90" y="264"/>
                  </a:lnTo>
                  <a:lnTo>
                    <a:pt x="97" y="257"/>
                  </a:lnTo>
                  <a:lnTo>
                    <a:pt x="104" y="254"/>
                  </a:lnTo>
                  <a:lnTo>
                    <a:pt x="111" y="251"/>
                  </a:lnTo>
                  <a:lnTo>
                    <a:pt x="119" y="250"/>
                  </a:lnTo>
                  <a:lnTo>
                    <a:pt x="126" y="247"/>
                  </a:lnTo>
                  <a:lnTo>
                    <a:pt x="134" y="246"/>
                  </a:lnTo>
                  <a:lnTo>
                    <a:pt x="144" y="241"/>
                  </a:lnTo>
                  <a:lnTo>
                    <a:pt x="136" y="236"/>
                  </a:lnTo>
                  <a:lnTo>
                    <a:pt x="129" y="232"/>
                  </a:lnTo>
                  <a:lnTo>
                    <a:pt x="122" y="228"/>
                  </a:lnTo>
                  <a:lnTo>
                    <a:pt x="118" y="222"/>
                  </a:lnTo>
                  <a:lnTo>
                    <a:pt x="115" y="218"/>
                  </a:lnTo>
                  <a:lnTo>
                    <a:pt x="115" y="212"/>
                  </a:lnTo>
                  <a:lnTo>
                    <a:pt x="118" y="205"/>
                  </a:lnTo>
                  <a:lnTo>
                    <a:pt x="126" y="198"/>
                  </a:lnTo>
                  <a:lnTo>
                    <a:pt x="133" y="197"/>
                  </a:lnTo>
                  <a:lnTo>
                    <a:pt x="140" y="198"/>
                  </a:lnTo>
                  <a:lnTo>
                    <a:pt x="147" y="200"/>
                  </a:lnTo>
                  <a:lnTo>
                    <a:pt x="154" y="201"/>
                  </a:lnTo>
                  <a:lnTo>
                    <a:pt x="159" y="204"/>
                  </a:lnTo>
                  <a:lnTo>
                    <a:pt x="166" y="205"/>
                  </a:lnTo>
                  <a:lnTo>
                    <a:pt x="173" y="208"/>
                  </a:lnTo>
                  <a:lnTo>
                    <a:pt x="181" y="210"/>
                  </a:lnTo>
                  <a:lnTo>
                    <a:pt x="183" y="208"/>
                  </a:lnTo>
                  <a:lnTo>
                    <a:pt x="183" y="208"/>
                  </a:lnTo>
                  <a:lnTo>
                    <a:pt x="183" y="207"/>
                  </a:lnTo>
                  <a:lnTo>
                    <a:pt x="183" y="207"/>
                  </a:lnTo>
                  <a:lnTo>
                    <a:pt x="169" y="189"/>
                  </a:lnTo>
                  <a:lnTo>
                    <a:pt x="163" y="178"/>
                  </a:lnTo>
                  <a:lnTo>
                    <a:pt x="163" y="168"/>
                  </a:lnTo>
                  <a:lnTo>
                    <a:pt x="172" y="153"/>
                  </a:lnTo>
                  <a:lnTo>
                    <a:pt x="177" y="154"/>
                  </a:lnTo>
                  <a:lnTo>
                    <a:pt x="183" y="154"/>
                  </a:lnTo>
                  <a:lnTo>
                    <a:pt x="188" y="154"/>
                  </a:lnTo>
                  <a:lnTo>
                    <a:pt x="194" y="155"/>
                  </a:lnTo>
                  <a:lnTo>
                    <a:pt x="199" y="160"/>
                  </a:lnTo>
                  <a:lnTo>
                    <a:pt x="206" y="167"/>
                  </a:lnTo>
                  <a:lnTo>
                    <a:pt x="213" y="175"/>
                  </a:lnTo>
                  <a:lnTo>
                    <a:pt x="223" y="183"/>
                  </a:lnTo>
                  <a:lnTo>
                    <a:pt x="233" y="192"/>
                  </a:lnTo>
                  <a:lnTo>
                    <a:pt x="242" y="197"/>
                  </a:lnTo>
                  <a:lnTo>
                    <a:pt x="252" y="203"/>
                  </a:lnTo>
                  <a:lnTo>
                    <a:pt x="260" y="204"/>
                  </a:lnTo>
                  <a:lnTo>
                    <a:pt x="269" y="194"/>
                  </a:lnTo>
                  <a:lnTo>
                    <a:pt x="277" y="182"/>
                  </a:lnTo>
                  <a:lnTo>
                    <a:pt x="285" y="172"/>
                  </a:lnTo>
                  <a:lnTo>
                    <a:pt x="295" y="162"/>
                  </a:lnTo>
                  <a:lnTo>
                    <a:pt x="305" y="158"/>
                  </a:lnTo>
                  <a:lnTo>
                    <a:pt x="313" y="160"/>
                  </a:lnTo>
                  <a:lnTo>
                    <a:pt x="323" y="168"/>
                  </a:lnTo>
                  <a:lnTo>
                    <a:pt x="332" y="185"/>
                  </a:lnTo>
                  <a:lnTo>
                    <a:pt x="329" y="214"/>
                  </a:lnTo>
                  <a:lnTo>
                    <a:pt x="327" y="244"/>
                  </a:lnTo>
                  <a:lnTo>
                    <a:pt x="329" y="275"/>
                  </a:lnTo>
                  <a:lnTo>
                    <a:pt x="345" y="304"/>
                  </a:lnTo>
                  <a:lnTo>
                    <a:pt x="347" y="315"/>
                  </a:lnTo>
                  <a:lnTo>
                    <a:pt x="350" y="325"/>
                  </a:lnTo>
                  <a:lnTo>
                    <a:pt x="354" y="334"/>
                  </a:lnTo>
                  <a:lnTo>
                    <a:pt x="363" y="345"/>
                  </a:lnTo>
                  <a:lnTo>
                    <a:pt x="372" y="348"/>
                  </a:lnTo>
                  <a:lnTo>
                    <a:pt x="381" y="354"/>
                  </a:lnTo>
                  <a:lnTo>
                    <a:pt x="389" y="359"/>
                  </a:lnTo>
                  <a:lnTo>
                    <a:pt x="396" y="366"/>
                  </a:lnTo>
                  <a:lnTo>
                    <a:pt x="403" y="374"/>
                  </a:lnTo>
                  <a:lnTo>
                    <a:pt x="410" y="384"/>
                  </a:lnTo>
                  <a:lnTo>
                    <a:pt x="415" y="394"/>
                  </a:lnTo>
                  <a:lnTo>
                    <a:pt x="421" y="405"/>
                  </a:lnTo>
                  <a:lnTo>
                    <a:pt x="422" y="405"/>
                  </a:lnTo>
                  <a:lnTo>
                    <a:pt x="424" y="405"/>
                  </a:lnTo>
                  <a:lnTo>
                    <a:pt x="425" y="405"/>
                  </a:lnTo>
                  <a:lnTo>
                    <a:pt x="426" y="405"/>
                  </a:lnTo>
                  <a:lnTo>
                    <a:pt x="432" y="395"/>
                  </a:lnTo>
                  <a:lnTo>
                    <a:pt x="438" y="386"/>
                  </a:lnTo>
                  <a:lnTo>
                    <a:pt x="444" y="376"/>
                  </a:lnTo>
                  <a:lnTo>
                    <a:pt x="453" y="368"/>
                  </a:lnTo>
                  <a:lnTo>
                    <a:pt x="475" y="363"/>
                  </a:lnTo>
                  <a:lnTo>
                    <a:pt x="493" y="359"/>
                  </a:lnTo>
                  <a:lnTo>
                    <a:pt x="508" y="356"/>
                  </a:lnTo>
                  <a:lnTo>
                    <a:pt x="523" y="354"/>
                  </a:lnTo>
                  <a:lnTo>
                    <a:pt x="539" y="351"/>
                  </a:lnTo>
                  <a:lnTo>
                    <a:pt x="557" y="348"/>
                  </a:lnTo>
                  <a:lnTo>
                    <a:pt x="580" y="344"/>
                  </a:lnTo>
                  <a:lnTo>
                    <a:pt x="609" y="338"/>
                  </a:lnTo>
                  <a:lnTo>
                    <a:pt x="626" y="316"/>
                  </a:lnTo>
                  <a:lnTo>
                    <a:pt x="631" y="297"/>
                  </a:lnTo>
                  <a:lnTo>
                    <a:pt x="630" y="276"/>
                  </a:lnTo>
                  <a:lnTo>
                    <a:pt x="625" y="251"/>
                  </a:lnTo>
                  <a:lnTo>
                    <a:pt x="613" y="243"/>
                  </a:lnTo>
                  <a:lnTo>
                    <a:pt x="604" y="234"/>
                  </a:lnTo>
                  <a:lnTo>
                    <a:pt x="597" y="228"/>
                  </a:lnTo>
                  <a:lnTo>
                    <a:pt x="593" y="221"/>
                  </a:lnTo>
                  <a:lnTo>
                    <a:pt x="590" y="214"/>
                  </a:lnTo>
                  <a:lnTo>
                    <a:pt x="589" y="205"/>
                  </a:lnTo>
                  <a:lnTo>
                    <a:pt x="589" y="194"/>
                  </a:lnTo>
                  <a:lnTo>
                    <a:pt x="591" y="182"/>
                  </a:lnTo>
                  <a:lnTo>
                    <a:pt x="576" y="150"/>
                  </a:lnTo>
                  <a:lnTo>
                    <a:pt x="572" y="122"/>
                  </a:lnTo>
                  <a:lnTo>
                    <a:pt x="576" y="96"/>
                  </a:lnTo>
                  <a:lnTo>
                    <a:pt x="586" y="63"/>
                  </a:lnTo>
                  <a:lnTo>
                    <a:pt x="595" y="52"/>
                  </a:lnTo>
                  <a:lnTo>
                    <a:pt x="602" y="43"/>
                  </a:lnTo>
                  <a:lnTo>
                    <a:pt x="609" y="36"/>
                  </a:lnTo>
                  <a:lnTo>
                    <a:pt x="615" y="31"/>
                  </a:lnTo>
                  <a:lnTo>
                    <a:pt x="622" y="27"/>
                  </a:lnTo>
                  <a:lnTo>
                    <a:pt x="630" y="22"/>
                  </a:lnTo>
                  <a:lnTo>
                    <a:pt x="643" y="20"/>
                  </a:lnTo>
                  <a:lnTo>
                    <a:pt x="659" y="17"/>
                  </a:lnTo>
                  <a:lnTo>
                    <a:pt x="662" y="14"/>
                  </a:lnTo>
                  <a:lnTo>
                    <a:pt x="663" y="13"/>
                  </a:lnTo>
                  <a:lnTo>
                    <a:pt x="666" y="10"/>
                  </a:lnTo>
                  <a:lnTo>
                    <a:pt x="667" y="9"/>
                  </a:lnTo>
                  <a:lnTo>
                    <a:pt x="674" y="9"/>
                  </a:lnTo>
                  <a:lnTo>
                    <a:pt x="681" y="10"/>
                  </a:lnTo>
                  <a:lnTo>
                    <a:pt x="688" y="10"/>
                  </a:lnTo>
                  <a:lnTo>
                    <a:pt x="697" y="10"/>
                  </a:lnTo>
                  <a:lnTo>
                    <a:pt x="704" y="10"/>
                  </a:lnTo>
                  <a:lnTo>
                    <a:pt x="710" y="10"/>
                  </a:lnTo>
                  <a:lnTo>
                    <a:pt x="719" y="11"/>
                  </a:lnTo>
                  <a:lnTo>
                    <a:pt x="726" y="11"/>
                  </a:lnTo>
                  <a:lnTo>
                    <a:pt x="734" y="7"/>
                  </a:lnTo>
                  <a:lnTo>
                    <a:pt x="742" y="4"/>
                  </a:lnTo>
                  <a:lnTo>
                    <a:pt x="751" y="2"/>
                  </a:lnTo>
                  <a:lnTo>
                    <a:pt x="759" y="0"/>
                  </a:lnTo>
                  <a:lnTo>
                    <a:pt x="766" y="2"/>
                  </a:lnTo>
                  <a:lnTo>
                    <a:pt x="774" y="4"/>
                  </a:lnTo>
                  <a:lnTo>
                    <a:pt x="782" y="9"/>
                  </a:lnTo>
                  <a:lnTo>
                    <a:pt x="791" y="17"/>
                  </a:lnTo>
                  <a:lnTo>
                    <a:pt x="796" y="34"/>
                  </a:lnTo>
                  <a:lnTo>
                    <a:pt x="803" y="47"/>
                  </a:lnTo>
                  <a:lnTo>
                    <a:pt x="813" y="70"/>
                  </a:lnTo>
                  <a:lnTo>
                    <a:pt x="831" y="106"/>
                  </a:lnTo>
                  <a:lnTo>
                    <a:pt x="832" y="118"/>
                  </a:lnTo>
                  <a:lnTo>
                    <a:pt x="832" y="125"/>
                  </a:lnTo>
                  <a:lnTo>
                    <a:pt x="834" y="129"/>
                  </a:lnTo>
                  <a:lnTo>
                    <a:pt x="835" y="133"/>
                  </a:lnTo>
                  <a:lnTo>
                    <a:pt x="863" y="144"/>
                  </a:lnTo>
                  <a:lnTo>
                    <a:pt x="885" y="154"/>
                  </a:lnTo>
                  <a:lnTo>
                    <a:pt x="902" y="164"/>
                  </a:lnTo>
                  <a:lnTo>
                    <a:pt x="914" y="175"/>
                  </a:lnTo>
                  <a:lnTo>
                    <a:pt x="924" y="189"/>
                  </a:lnTo>
                  <a:lnTo>
                    <a:pt x="933" y="207"/>
                  </a:lnTo>
                  <a:lnTo>
                    <a:pt x="940" y="229"/>
                  </a:lnTo>
                  <a:lnTo>
                    <a:pt x="950" y="259"/>
                  </a:lnTo>
                  <a:lnTo>
                    <a:pt x="965" y="264"/>
                  </a:lnTo>
                  <a:lnTo>
                    <a:pt x="975" y="269"/>
                  </a:lnTo>
                  <a:lnTo>
                    <a:pt x="982" y="277"/>
                  </a:lnTo>
                  <a:lnTo>
                    <a:pt x="986" y="286"/>
                  </a:lnTo>
                  <a:lnTo>
                    <a:pt x="989" y="297"/>
                  </a:lnTo>
                  <a:lnTo>
                    <a:pt x="993" y="308"/>
                  </a:lnTo>
                  <a:lnTo>
                    <a:pt x="996" y="320"/>
                  </a:lnTo>
                  <a:lnTo>
                    <a:pt x="1003" y="334"/>
                  </a:lnTo>
                  <a:lnTo>
                    <a:pt x="1015" y="337"/>
                  </a:lnTo>
                  <a:lnTo>
                    <a:pt x="1024" y="343"/>
                  </a:lnTo>
                  <a:lnTo>
                    <a:pt x="1032" y="348"/>
                  </a:lnTo>
                  <a:lnTo>
                    <a:pt x="1037" y="355"/>
                  </a:lnTo>
                  <a:lnTo>
                    <a:pt x="1043" y="363"/>
                  </a:lnTo>
                  <a:lnTo>
                    <a:pt x="1048" y="373"/>
                  </a:lnTo>
                  <a:lnTo>
                    <a:pt x="1054" y="383"/>
                  </a:lnTo>
                  <a:lnTo>
                    <a:pt x="1062" y="395"/>
                  </a:lnTo>
                  <a:lnTo>
                    <a:pt x="1072" y="412"/>
                  </a:lnTo>
                  <a:lnTo>
                    <a:pt x="1082" y="429"/>
                  </a:lnTo>
                  <a:lnTo>
                    <a:pt x="1093" y="445"/>
                  </a:lnTo>
                  <a:lnTo>
                    <a:pt x="1102" y="460"/>
                  </a:lnTo>
                  <a:lnTo>
                    <a:pt x="1111" y="478"/>
                  </a:lnTo>
                  <a:lnTo>
                    <a:pt x="1119" y="496"/>
                  </a:lnTo>
                  <a:lnTo>
                    <a:pt x="1126" y="514"/>
                  </a:lnTo>
                  <a:lnTo>
                    <a:pt x="1132" y="535"/>
                  </a:lnTo>
                  <a:lnTo>
                    <a:pt x="1140" y="544"/>
                  </a:lnTo>
                  <a:lnTo>
                    <a:pt x="1148" y="552"/>
                  </a:lnTo>
                  <a:lnTo>
                    <a:pt x="1158" y="563"/>
                  </a:lnTo>
                  <a:lnTo>
                    <a:pt x="1168" y="575"/>
                  </a:lnTo>
                  <a:lnTo>
                    <a:pt x="1166" y="591"/>
                  </a:lnTo>
                  <a:lnTo>
                    <a:pt x="1166" y="606"/>
                  </a:lnTo>
                  <a:lnTo>
                    <a:pt x="1165" y="623"/>
                  </a:lnTo>
                  <a:lnTo>
                    <a:pt x="1165" y="638"/>
                  </a:lnTo>
                  <a:lnTo>
                    <a:pt x="1181" y="652"/>
                  </a:lnTo>
                  <a:lnTo>
                    <a:pt x="1201" y="664"/>
                  </a:lnTo>
                  <a:lnTo>
                    <a:pt x="1219" y="677"/>
                  </a:lnTo>
                  <a:lnTo>
                    <a:pt x="1240" y="689"/>
                  </a:lnTo>
                  <a:lnTo>
                    <a:pt x="1259" y="703"/>
                  </a:lnTo>
                  <a:lnTo>
                    <a:pt x="1280" y="715"/>
                  </a:lnTo>
                  <a:lnTo>
                    <a:pt x="1301" y="728"/>
                  </a:lnTo>
                  <a:lnTo>
                    <a:pt x="1320" y="742"/>
                  </a:lnTo>
                  <a:lnTo>
                    <a:pt x="1326" y="768"/>
                  </a:lnTo>
                  <a:lnTo>
                    <a:pt x="1331" y="796"/>
                  </a:lnTo>
                  <a:lnTo>
                    <a:pt x="1328" y="822"/>
                  </a:lnTo>
                  <a:lnTo>
                    <a:pt x="1309" y="840"/>
                  </a:lnTo>
                  <a:lnTo>
                    <a:pt x="1303" y="840"/>
                  </a:lnTo>
                  <a:lnTo>
                    <a:pt x="1298" y="842"/>
                  </a:lnTo>
                  <a:lnTo>
                    <a:pt x="1292" y="842"/>
                  </a:lnTo>
                  <a:lnTo>
                    <a:pt x="1287" y="842"/>
                  </a:lnTo>
                  <a:lnTo>
                    <a:pt x="1281" y="842"/>
                  </a:lnTo>
                  <a:lnTo>
                    <a:pt x="1276" y="842"/>
                  </a:lnTo>
                  <a:lnTo>
                    <a:pt x="1270" y="843"/>
                  </a:lnTo>
                  <a:lnTo>
                    <a:pt x="1265" y="843"/>
                  </a:lnTo>
                  <a:lnTo>
                    <a:pt x="1249" y="948"/>
                  </a:lnTo>
                  <a:lnTo>
                    <a:pt x="1238" y="1055"/>
                  </a:lnTo>
                  <a:lnTo>
                    <a:pt x="1231" y="1164"/>
                  </a:lnTo>
                  <a:lnTo>
                    <a:pt x="1224" y="1271"/>
                  </a:lnTo>
                  <a:lnTo>
                    <a:pt x="1226" y="1292"/>
                  </a:lnTo>
                  <a:lnTo>
                    <a:pt x="1226" y="1339"/>
                  </a:lnTo>
                  <a:lnTo>
                    <a:pt x="1227" y="1401"/>
                  </a:lnTo>
                  <a:lnTo>
                    <a:pt x="1230" y="1464"/>
                  </a:lnTo>
                  <a:lnTo>
                    <a:pt x="1230" y="1478"/>
                  </a:lnTo>
                  <a:lnTo>
                    <a:pt x="1230" y="1490"/>
                  </a:lnTo>
                  <a:lnTo>
                    <a:pt x="1230" y="1503"/>
                  </a:lnTo>
                  <a:lnTo>
                    <a:pt x="1230" y="1517"/>
                  </a:lnTo>
                  <a:lnTo>
                    <a:pt x="1220" y="1522"/>
                  </a:lnTo>
                  <a:lnTo>
                    <a:pt x="1208" y="1528"/>
                  </a:lnTo>
                  <a:lnTo>
                    <a:pt x="1194" y="1533"/>
                  </a:lnTo>
                  <a:lnTo>
                    <a:pt x="1177" y="1537"/>
                  </a:lnTo>
                  <a:lnTo>
                    <a:pt x="1162" y="1541"/>
                  </a:lnTo>
                  <a:lnTo>
                    <a:pt x="1147" y="1543"/>
                  </a:lnTo>
                  <a:lnTo>
                    <a:pt x="1134" y="1541"/>
                  </a:lnTo>
                  <a:lnTo>
                    <a:pt x="1125" y="1539"/>
                  </a:lnTo>
                  <a:lnTo>
                    <a:pt x="1119" y="1518"/>
                  </a:lnTo>
                  <a:lnTo>
                    <a:pt x="1115" y="1498"/>
                  </a:lnTo>
                  <a:lnTo>
                    <a:pt x="1112" y="1479"/>
                  </a:lnTo>
                  <a:lnTo>
                    <a:pt x="1108" y="1461"/>
                  </a:lnTo>
                  <a:lnTo>
                    <a:pt x="1093" y="1457"/>
                  </a:lnTo>
                  <a:lnTo>
                    <a:pt x="1079" y="1454"/>
                  </a:lnTo>
                  <a:lnTo>
                    <a:pt x="1064" y="1451"/>
                  </a:lnTo>
                  <a:lnTo>
                    <a:pt x="1050" y="1450"/>
                  </a:lnTo>
                  <a:lnTo>
                    <a:pt x="1036" y="1449"/>
                  </a:lnTo>
                  <a:lnTo>
                    <a:pt x="1024" y="1449"/>
                  </a:lnTo>
                  <a:lnTo>
                    <a:pt x="1010" y="1447"/>
                  </a:lnTo>
                  <a:lnTo>
                    <a:pt x="996" y="1446"/>
                  </a:lnTo>
                  <a:lnTo>
                    <a:pt x="946" y="1446"/>
                  </a:lnTo>
                  <a:lnTo>
                    <a:pt x="895" y="1446"/>
                  </a:lnTo>
                  <a:lnTo>
                    <a:pt x="845" y="1446"/>
                  </a:lnTo>
                  <a:lnTo>
                    <a:pt x="795" y="1446"/>
                  </a:lnTo>
                  <a:lnTo>
                    <a:pt x="745" y="1446"/>
                  </a:lnTo>
                  <a:lnTo>
                    <a:pt x="694" y="1446"/>
                  </a:lnTo>
                  <a:lnTo>
                    <a:pt x="644" y="1447"/>
                  </a:lnTo>
                  <a:lnTo>
                    <a:pt x="594" y="1449"/>
                  </a:lnTo>
                  <a:lnTo>
                    <a:pt x="544" y="1450"/>
                  </a:lnTo>
                  <a:lnTo>
                    <a:pt x="494" y="1453"/>
                  </a:lnTo>
                  <a:lnTo>
                    <a:pt x="444" y="1456"/>
                  </a:lnTo>
                  <a:lnTo>
                    <a:pt x="395" y="1458"/>
                  </a:lnTo>
                  <a:lnTo>
                    <a:pt x="346" y="1462"/>
                  </a:lnTo>
                  <a:lnTo>
                    <a:pt x="296" y="1467"/>
                  </a:lnTo>
                  <a:lnTo>
                    <a:pt x="246" y="1472"/>
                  </a:lnTo>
                  <a:lnTo>
                    <a:pt x="198" y="1479"/>
                  </a:lnTo>
                  <a:lnTo>
                    <a:pt x="198" y="1508"/>
                  </a:lnTo>
                  <a:lnTo>
                    <a:pt x="196" y="1529"/>
                  </a:lnTo>
                  <a:lnTo>
                    <a:pt x="195" y="1541"/>
                  </a:lnTo>
                  <a:lnTo>
                    <a:pt x="188" y="1550"/>
                  </a:lnTo>
                  <a:lnTo>
                    <a:pt x="178" y="1554"/>
                  </a:lnTo>
                  <a:lnTo>
                    <a:pt x="163" y="1555"/>
                  </a:lnTo>
                  <a:lnTo>
                    <a:pt x="141" y="1557"/>
                  </a:lnTo>
                  <a:lnTo>
                    <a:pt x="112" y="15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7272338" y="2465388"/>
              <a:ext cx="217488" cy="98425"/>
            </a:xfrm>
            <a:custGeom>
              <a:avLst/>
              <a:gdLst>
                <a:gd name="T0" fmla="*/ 19 w 276"/>
                <a:gd name="T1" fmla="*/ 123 h 123"/>
                <a:gd name="T2" fmla="*/ 6 w 276"/>
                <a:gd name="T3" fmla="*/ 116 h 123"/>
                <a:gd name="T4" fmla="*/ 0 w 276"/>
                <a:gd name="T5" fmla="*/ 106 h 123"/>
                <a:gd name="T6" fmla="*/ 0 w 276"/>
                <a:gd name="T7" fmla="*/ 95 h 123"/>
                <a:gd name="T8" fmla="*/ 0 w 276"/>
                <a:gd name="T9" fmla="*/ 83 h 123"/>
                <a:gd name="T10" fmla="*/ 19 w 276"/>
                <a:gd name="T11" fmla="*/ 73 h 123"/>
                <a:gd name="T12" fmla="*/ 37 w 276"/>
                <a:gd name="T13" fmla="*/ 66 h 123"/>
                <a:gd name="T14" fmla="*/ 57 w 276"/>
                <a:gd name="T15" fmla="*/ 63 h 123"/>
                <a:gd name="T16" fmla="*/ 78 w 276"/>
                <a:gd name="T17" fmla="*/ 62 h 123"/>
                <a:gd name="T18" fmla="*/ 97 w 276"/>
                <a:gd name="T19" fmla="*/ 62 h 123"/>
                <a:gd name="T20" fmla="*/ 119 w 276"/>
                <a:gd name="T21" fmla="*/ 61 h 123"/>
                <a:gd name="T22" fmla="*/ 140 w 276"/>
                <a:gd name="T23" fmla="*/ 59 h 123"/>
                <a:gd name="T24" fmla="*/ 164 w 276"/>
                <a:gd name="T25" fmla="*/ 54 h 123"/>
                <a:gd name="T26" fmla="*/ 172 w 276"/>
                <a:gd name="T27" fmla="*/ 48 h 123"/>
                <a:gd name="T28" fmla="*/ 182 w 276"/>
                <a:gd name="T29" fmla="*/ 41 h 123"/>
                <a:gd name="T30" fmla="*/ 194 w 276"/>
                <a:gd name="T31" fmla="*/ 33 h 123"/>
                <a:gd name="T32" fmla="*/ 206 w 276"/>
                <a:gd name="T33" fmla="*/ 25 h 123"/>
                <a:gd name="T34" fmla="*/ 220 w 276"/>
                <a:gd name="T35" fmla="*/ 16 h 123"/>
                <a:gd name="T36" fmla="*/ 233 w 276"/>
                <a:gd name="T37" fmla="*/ 8 h 123"/>
                <a:gd name="T38" fmla="*/ 244 w 276"/>
                <a:gd name="T39" fmla="*/ 2 h 123"/>
                <a:gd name="T40" fmla="*/ 254 w 276"/>
                <a:gd name="T41" fmla="*/ 0 h 123"/>
                <a:gd name="T42" fmla="*/ 260 w 276"/>
                <a:gd name="T43" fmla="*/ 8 h 123"/>
                <a:gd name="T44" fmla="*/ 267 w 276"/>
                <a:gd name="T45" fmla="*/ 13 h 123"/>
                <a:gd name="T46" fmla="*/ 272 w 276"/>
                <a:gd name="T47" fmla="*/ 18 h 123"/>
                <a:gd name="T48" fmla="*/ 276 w 276"/>
                <a:gd name="T49" fmla="*/ 23 h 123"/>
                <a:gd name="T50" fmla="*/ 274 w 276"/>
                <a:gd name="T51" fmla="*/ 45 h 123"/>
                <a:gd name="T52" fmla="*/ 273 w 276"/>
                <a:gd name="T53" fmla="*/ 70 h 123"/>
                <a:gd name="T54" fmla="*/ 270 w 276"/>
                <a:gd name="T55" fmla="*/ 97 h 123"/>
                <a:gd name="T56" fmla="*/ 265 w 276"/>
                <a:gd name="T57" fmla="*/ 120 h 123"/>
                <a:gd name="T58" fmla="*/ 251 w 276"/>
                <a:gd name="T59" fmla="*/ 122 h 123"/>
                <a:gd name="T60" fmla="*/ 242 w 276"/>
                <a:gd name="T61" fmla="*/ 123 h 123"/>
                <a:gd name="T62" fmla="*/ 236 w 276"/>
                <a:gd name="T63" fmla="*/ 123 h 123"/>
                <a:gd name="T64" fmla="*/ 226 w 276"/>
                <a:gd name="T65" fmla="*/ 123 h 123"/>
                <a:gd name="T66" fmla="*/ 220 w 276"/>
                <a:gd name="T67" fmla="*/ 102 h 123"/>
                <a:gd name="T68" fmla="*/ 213 w 276"/>
                <a:gd name="T69" fmla="*/ 88 h 123"/>
                <a:gd name="T70" fmla="*/ 205 w 276"/>
                <a:gd name="T71" fmla="*/ 83 h 123"/>
                <a:gd name="T72" fmla="*/ 195 w 276"/>
                <a:gd name="T73" fmla="*/ 83 h 123"/>
                <a:gd name="T74" fmla="*/ 184 w 276"/>
                <a:gd name="T75" fmla="*/ 87 h 123"/>
                <a:gd name="T76" fmla="*/ 172 w 276"/>
                <a:gd name="T77" fmla="*/ 95 h 123"/>
                <a:gd name="T78" fmla="*/ 158 w 276"/>
                <a:gd name="T79" fmla="*/ 105 h 123"/>
                <a:gd name="T80" fmla="*/ 144 w 276"/>
                <a:gd name="T81" fmla="*/ 116 h 123"/>
                <a:gd name="T82" fmla="*/ 127 w 276"/>
                <a:gd name="T83" fmla="*/ 119 h 123"/>
                <a:gd name="T84" fmla="*/ 112 w 276"/>
                <a:gd name="T85" fmla="*/ 120 h 123"/>
                <a:gd name="T86" fmla="*/ 96 w 276"/>
                <a:gd name="T87" fmla="*/ 122 h 123"/>
                <a:gd name="T88" fmla="*/ 80 w 276"/>
                <a:gd name="T89" fmla="*/ 122 h 123"/>
                <a:gd name="T90" fmla="*/ 65 w 276"/>
                <a:gd name="T91" fmla="*/ 123 h 123"/>
                <a:gd name="T92" fmla="*/ 50 w 276"/>
                <a:gd name="T93" fmla="*/ 123 h 123"/>
                <a:gd name="T94" fmla="*/ 35 w 276"/>
                <a:gd name="T95" fmla="*/ 123 h 123"/>
                <a:gd name="T96" fmla="*/ 19 w 276"/>
                <a:gd name="T97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76" h="123">
                  <a:moveTo>
                    <a:pt x="19" y="123"/>
                  </a:moveTo>
                  <a:lnTo>
                    <a:pt x="6" y="116"/>
                  </a:lnTo>
                  <a:lnTo>
                    <a:pt x="0" y="106"/>
                  </a:lnTo>
                  <a:lnTo>
                    <a:pt x="0" y="95"/>
                  </a:lnTo>
                  <a:lnTo>
                    <a:pt x="0" y="83"/>
                  </a:lnTo>
                  <a:lnTo>
                    <a:pt x="19" y="73"/>
                  </a:lnTo>
                  <a:lnTo>
                    <a:pt x="37" y="66"/>
                  </a:lnTo>
                  <a:lnTo>
                    <a:pt x="57" y="63"/>
                  </a:lnTo>
                  <a:lnTo>
                    <a:pt x="78" y="62"/>
                  </a:lnTo>
                  <a:lnTo>
                    <a:pt x="97" y="62"/>
                  </a:lnTo>
                  <a:lnTo>
                    <a:pt x="119" y="61"/>
                  </a:lnTo>
                  <a:lnTo>
                    <a:pt x="140" y="59"/>
                  </a:lnTo>
                  <a:lnTo>
                    <a:pt x="164" y="54"/>
                  </a:lnTo>
                  <a:lnTo>
                    <a:pt x="172" y="48"/>
                  </a:lnTo>
                  <a:lnTo>
                    <a:pt x="182" y="41"/>
                  </a:lnTo>
                  <a:lnTo>
                    <a:pt x="194" y="33"/>
                  </a:lnTo>
                  <a:lnTo>
                    <a:pt x="206" y="25"/>
                  </a:lnTo>
                  <a:lnTo>
                    <a:pt x="220" y="16"/>
                  </a:lnTo>
                  <a:lnTo>
                    <a:pt x="233" y="8"/>
                  </a:lnTo>
                  <a:lnTo>
                    <a:pt x="244" y="2"/>
                  </a:lnTo>
                  <a:lnTo>
                    <a:pt x="254" y="0"/>
                  </a:lnTo>
                  <a:lnTo>
                    <a:pt x="260" y="8"/>
                  </a:lnTo>
                  <a:lnTo>
                    <a:pt x="267" y="13"/>
                  </a:lnTo>
                  <a:lnTo>
                    <a:pt x="272" y="18"/>
                  </a:lnTo>
                  <a:lnTo>
                    <a:pt x="276" y="23"/>
                  </a:lnTo>
                  <a:lnTo>
                    <a:pt x="274" y="45"/>
                  </a:lnTo>
                  <a:lnTo>
                    <a:pt x="273" y="70"/>
                  </a:lnTo>
                  <a:lnTo>
                    <a:pt x="270" y="97"/>
                  </a:lnTo>
                  <a:lnTo>
                    <a:pt x="265" y="120"/>
                  </a:lnTo>
                  <a:lnTo>
                    <a:pt x="251" y="122"/>
                  </a:lnTo>
                  <a:lnTo>
                    <a:pt x="242" y="123"/>
                  </a:lnTo>
                  <a:lnTo>
                    <a:pt x="236" y="123"/>
                  </a:lnTo>
                  <a:lnTo>
                    <a:pt x="226" y="123"/>
                  </a:lnTo>
                  <a:lnTo>
                    <a:pt x="220" y="102"/>
                  </a:lnTo>
                  <a:lnTo>
                    <a:pt x="213" y="88"/>
                  </a:lnTo>
                  <a:lnTo>
                    <a:pt x="205" y="83"/>
                  </a:lnTo>
                  <a:lnTo>
                    <a:pt x="195" y="83"/>
                  </a:lnTo>
                  <a:lnTo>
                    <a:pt x="184" y="87"/>
                  </a:lnTo>
                  <a:lnTo>
                    <a:pt x="172" y="95"/>
                  </a:lnTo>
                  <a:lnTo>
                    <a:pt x="158" y="105"/>
                  </a:lnTo>
                  <a:lnTo>
                    <a:pt x="144" y="116"/>
                  </a:lnTo>
                  <a:lnTo>
                    <a:pt x="127" y="119"/>
                  </a:lnTo>
                  <a:lnTo>
                    <a:pt x="112" y="120"/>
                  </a:lnTo>
                  <a:lnTo>
                    <a:pt x="96" y="122"/>
                  </a:lnTo>
                  <a:lnTo>
                    <a:pt x="80" y="122"/>
                  </a:lnTo>
                  <a:lnTo>
                    <a:pt x="65" y="123"/>
                  </a:lnTo>
                  <a:lnTo>
                    <a:pt x="50" y="123"/>
                  </a:lnTo>
                  <a:lnTo>
                    <a:pt x="35" y="123"/>
                  </a:lnTo>
                  <a:lnTo>
                    <a:pt x="19" y="123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5940425" y="1984375"/>
              <a:ext cx="912813" cy="577850"/>
            </a:xfrm>
            <a:custGeom>
              <a:avLst/>
              <a:gdLst>
                <a:gd name="T0" fmla="*/ 46 w 1148"/>
                <a:gd name="T1" fmla="*/ 695 h 728"/>
                <a:gd name="T2" fmla="*/ 30 w 1148"/>
                <a:gd name="T3" fmla="*/ 671 h 728"/>
                <a:gd name="T4" fmla="*/ 16 w 1148"/>
                <a:gd name="T5" fmla="*/ 641 h 728"/>
                <a:gd name="T6" fmla="*/ 52 w 1148"/>
                <a:gd name="T7" fmla="*/ 624 h 728"/>
                <a:gd name="T8" fmla="*/ 91 w 1148"/>
                <a:gd name="T9" fmla="*/ 605 h 728"/>
                <a:gd name="T10" fmla="*/ 101 w 1148"/>
                <a:gd name="T11" fmla="*/ 581 h 728"/>
                <a:gd name="T12" fmla="*/ 64 w 1148"/>
                <a:gd name="T13" fmla="*/ 555 h 728"/>
                <a:gd name="T14" fmla="*/ 39 w 1148"/>
                <a:gd name="T15" fmla="*/ 519 h 728"/>
                <a:gd name="T16" fmla="*/ 18 w 1148"/>
                <a:gd name="T17" fmla="*/ 491 h 728"/>
                <a:gd name="T18" fmla="*/ 18 w 1148"/>
                <a:gd name="T19" fmla="*/ 481 h 728"/>
                <a:gd name="T20" fmla="*/ 40 w 1148"/>
                <a:gd name="T21" fmla="*/ 444 h 728"/>
                <a:gd name="T22" fmla="*/ 76 w 1148"/>
                <a:gd name="T23" fmla="*/ 411 h 728"/>
                <a:gd name="T24" fmla="*/ 112 w 1148"/>
                <a:gd name="T25" fmla="*/ 391 h 728"/>
                <a:gd name="T26" fmla="*/ 82 w 1148"/>
                <a:gd name="T27" fmla="*/ 361 h 728"/>
                <a:gd name="T28" fmla="*/ 21 w 1148"/>
                <a:gd name="T29" fmla="*/ 328 h 728"/>
                <a:gd name="T30" fmla="*/ 14 w 1148"/>
                <a:gd name="T31" fmla="*/ 317 h 728"/>
                <a:gd name="T32" fmla="*/ 87 w 1148"/>
                <a:gd name="T33" fmla="*/ 287 h 728"/>
                <a:gd name="T34" fmla="*/ 109 w 1148"/>
                <a:gd name="T35" fmla="*/ 254 h 728"/>
                <a:gd name="T36" fmla="*/ 69 w 1148"/>
                <a:gd name="T37" fmla="*/ 228 h 728"/>
                <a:gd name="T38" fmla="*/ 3 w 1148"/>
                <a:gd name="T39" fmla="*/ 210 h 728"/>
                <a:gd name="T40" fmla="*/ 46 w 1148"/>
                <a:gd name="T41" fmla="*/ 192 h 728"/>
                <a:gd name="T42" fmla="*/ 113 w 1148"/>
                <a:gd name="T43" fmla="*/ 156 h 728"/>
                <a:gd name="T44" fmla="*/ 39 w 1148"/>
                <a:gd name="T45" fmla="*/ 136 h 728"/>
                <a:gd name="T46" fmla="*/ 4 w 1148"/>
                <a:gd name="T47" fmla="*/ 116 h 728"/>
                <a:gd name="T48" fmla="*/ 46 w 1148"/>
                <a:gd name="T49" fmla="*/ 95 h 728"/>
                <a:gd name="T50" fmla="*/ 108 w 1148"/>
                <a:gd name="T51" fmla="*/ 61 h 728"/>
                <a:gd name="T52" fmla="*/ 22 w 1148"/>
                <a:gd name="T53" fmla="*/ 39 h 728"/>
                <a:gd name="T54" fmla="*/ 305 w 1148"/>
                <a:gd name="T55" fmla="*/ 25 h 728"/>
                <a:gd name="T56" fmla="*/ 904 w 1148"/>
                <a:gd name="T57" fmla="*/ 6 h 728"/>
                <a:gd name="T58" fmla="*/ 1147 w 1148"/>
                <a:gd name="T59" fmla="*/ 34 h 728"/>
                <a:gd name="T60" fmla="*/ 1122 w 1148"/>
                <a:gd name="T61" fmla="*/ 46 h 728"/>
                <a:gd name="T62" fmla="*/ 1069 w 1148"/>
                <a:gd name="T63" fmla="*/ 70 h 728"/>
                <a:gd name="T64" fmla="*/ 1075 w 1148"/>
                <a:gd name="T65" fmla="*/ 93 h 728"/>
                <a:gd name="T66" fmla="*/ 1100 w 1148"/>
                <a:gd name="T67" fmla="*/ 125 h 728"/>
                <a:gd name="T68" fmla="*/ 1132 w 1148"/>
                <a:gd name="T69" fmla="*/ 140 h 728"/>
                <a:gd name="T70" fmla="*/ 1075 w 1148"/>
                <a:gd name="T71" fmla="*/ 165 h 728"/>
                <a:gd name="T72" fmla="*/ 1061 w 1148"/>
                <a:gd name="T73" fmla="*/ 197 h 728"/>
                <a:gd name="T74" fmla="*/ 1098 w 1148"/>
                <a:gd name="T75" fmla="*/ 228 h 728"/>
                <a:gd name="T76" fmla="*/ 1127 w 1148"/>
                <a:gd name="T77" fmla="*/ 247 h 728"/>
                <a:gd name="T78" fmla="*/ 1075 w 1148"/>
                <a:gd name="T79" fmla="*/ 274 h 728"/>
                <a:gd name="T80" fmla="*/ 1093 w 1148"/>
                <a:gd name="T81" fmla="*/ 296 h 728"/>
                <a:gd name="T82" fmla="*/ 1121 w 1148"/>
                <a:gd name="T83" fmla="*/ 319 h 728"/>
                <a:gd name="T84" fmla="*/ 1091 w 1148"/>
                <a:gd name="T85" fmla="*/ 336 h 728"/>
                <a:gd name="T86" fmla="*/ 1047 w 1148"/>
                <a:gd name="T87" fmla="*/ 375 h 728"/>
                <a:gd name="T88" fmla="*/ 1090 w 1148"/>
                <a:gd name="T89" fmla="*/ 394 h 728"/>
                <a:gd name="T90" fmla="*/ 1115 w 1148"/>
                <a:gd name="T91" fmla="*/ 420 h 728"/>
                <a:gd name="T92" fmla="*/ 1114 w 1148"/>
                <a:gd name="T93" fmla="*/ 445 h 728"/>
                <a:gd name="T94" fmla="*/ 1091 w 1148"/>
                <a:gd name="T95" fmla="*/ 480 h 728"/>
                <a:gd name="T96" fmla="*/ 1036 w 1148"/>
                <a:gd name="T97" fmla="*/ 512 h 728"/>
                <a:gd name="T98" fmla="*/ 1033 w 1148"/>
                <a:gd name="T99" fmla="*/ 541 h 728"/>
                <a:gd name="T100" fmla="*/ 1107 w 1148"/>
                <a:gd name="T101" fmla="*/ 563 h 728"/>
                <a:gd name="T102" fmla="*/ 1107 w 1148"/>
                <a:gd name="T103" fmla="*/ 573 h 728"/>
                <a:gd name="T104" fmla="*/ 1107 w 1148"/>
                <a:gd name="T105" fmla="*/ 602 h 728"/>
                <a:gd name="T106" fmla="*/ 1114 w 1148"/>
                <a:gd name="T107" fmla="*/ 631 h 728"/>
                <a:gd name="T108" fmla="*/ 1078 w 1148"/>
                <a:gd name="T109" fmla="*/ 666 h 728"/>
                <a:gd name="T110" fmla="*/ 1085 w 1148"/>
                <a:gd name="T111" fmla="*/ 685 h 728"/>
                <a:gd name="T112" fmla="*/ 1076 w 1148"/>
                <a:gd name="T113" fmla="*/ 712 h 728"/>
                <a:gd name="T114" fmla="*/ 787 w 1148"/>
                <a:gd name="T115" fmla="*/ 617 h 728"/>
                <a:gd name="T116" fmla="*/ 400 w 1148"/>
                <a:gd name="T117" fmla="*/ 627 h 728"/>
                <a:gd name="T118" fmla="*/ 84 w 1148"/>
                <a:gd name="T119" fmla="*/ 702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148" h="728">
                  <a:moveTo>
                    <a:pt x="37" y="728"/>
                  </a:moveTo>
                  <a:lnTo>
                    <a:pt x="41" y="724"/>
                  </a:lnTo>
                  <a:lnTo>
                    <a:pt x="46" y="723"/>
                  </a:lnTo>
                  <a:lnTo>
                    <a:pt x="48" y="720"/>
                  </a:lnTo>
                  <a:lnTo>
                    <a:pt x="52" y="716"/>
                  </a:lnTo>
                  <a:lnTo>
                    <a:pt x="46" y="716"/>
                  </a:lnTo>
                  <a:lnTo>
                    <a:pt x="39" y="716"/>
                  </a:lnTo>
                  <a:lnTo>
                    <a:pt x="33" y="716"/>
                  </a:lnTo>
                  <a:lnTo>
                    <a:pt x="26" y="717"/>
                  </a:lnTo>
                  <a:lnTo>
                    <a:pt x="25" y="714"/>
                  </a:lnTo>
                  <a:lnTo>
                    <a:pt x="25" y="712"/>
                  </a:lnTo>
                  <a:lnTo>
                    <a:pt x="25" y="709"/>
                  </a:lnTo>
                  <a:lnTo>
                    <a:pt x="25" y="706"/>
                  </a:lnTo>
                  <a:lnTo>
                    <a:pt x="41" y="702"/>
                  </a:lnTo>
                  <a:lnTo>
                    <a:pt x="50" y="699"/>
                  </a:lnTo>
                  <a:lnTo>
                    <a:pt x="52" y="698"/>
                  </a:lnTo>
                  <a:lnTo>
                    <a:pt x="54" y="696"/>
                  </a:lnTo>
                  <a:lnTo>
                    <a:pt x="46" y="695"/>
                  </a:lnTo>
                  <a:lnTo>
                    <a:pt x="39" y="695"/>
                  </a:lnTo>
                  <a:lnTo>
                    <a:pt x="30" y="695"/>
                  </a:lnTo>
                  <a:lnTo>
                    <a:pt x="22" y="695"/>
                  </a:lnTo>
                  <a:lnTo>
                    <a:pt x="22" y="691"/>
                  </a:lnTo>
                  <a:lnTo>
                    <a:pt x="22" y="688"/>
                  </a:lnTo>
                  <a:lnTo>
                    <a:pt x="22" y="684"/>
                  </a:lnTo>
                  <a:lnTo>
                    <a:pt x="22" y="681"/>
                  </a:lnTo>
                  <a:lnTo>
                    <a:pt x="30" y="680"/>
                  </a:lnTo>
                  <a:lnTo>
                    <a:pt x="40" y="678"/>
                  </a:lnTo>
                  <a:lnTo>
                    <a:pt x="48" y="678"/>
                  </a:lnTo>
                  <a:lnTo>
                    <a:pt x="58" y="677"/>
                  </a:lnTo>
                  <a:lnTo>
                    <a:pt x="58" y="675"/>
                  </a:lnTo>
                  <a:lnTo>
                    <a:pt x="58" y="674"/>
                  </a:lnTo>
                  <a:lnTo>
                    <a:pt x="58" y="673"/>
                  </a:lnTo>
                  <a:lnTo>
                    <a:pt x="58" y="671"/>
                  </a:lnTo>
                  <a:lnTo>
                    <a:pt x="48" y="671"/>
                  </a:lnTo>
                  <a:lnTo>
                    <a:pt x="40" y="671"/>
                  </a:lnTo>
                  <a:lnTo>
                    <a:pt x="30" y="671"/>
                  </a:lnTo>
                  <a:lnTo>
                    <a:pt x="21" y="670"/>
                  </a:lnTo>
                  <a:lnTo>
                    <a:pt x="19" y="666"/>
                  </a:lnTo>
                  <a:lnTo>
                    <a:pt x="19" y="662"/>
                  </a:lnTo>
                  <a:lnTo>
                    <a:pt x="19" y="657"/>
                  </a:lnTo>
                  <a:lnTo>
                    <a:pt x="19" y="653"/>
                  </a:lnTo>
                  <a:lnTo>
                    <a:pt x="40" y="652"/>
                  </a:lnTo>
                  <a:lnTo>
                    <a:pt x="51" y="651"/>
                  </a:lnTo>
                  <a:lnTo>
                    <a:pt x="57" y="649"/>
                  </a:lnTo>
                  <a:lnTo>
                    <a:pt x="59" y="648"/>
                  </a:lnTo>
                  <a:lnTo>
                    <a:pt x="57" y="646"/>
                  </a:lnTo>
                  <a:lnTo>
                    <a:pt x="55" y="646"/>
                  </a:lnTo>
                  <a:lnTo>
                    <a:pt x="52" y="645"/>
                  </a:lnTo>
                  <a:lnTo>
                    <a:pt x="48" y="645"/>
                  </a:lnTo>
                  <a:lnTo>
                    <a:pt x="44" y="645"/>
                  </a:lnTo>
                  <a:lnTo>
                    <a:pt x="37" y="645"/>
                  </a:lnTo>
                  <a:lnTo>
                    <a:pt x="29" y="644"/>
                  </a:lnTo>
                  <a:lnTo>
                    <a:pt x="16" y="644"/>
                  </a:lnTo>
                  <a:lnTo>
                    <a:pt x="16" y="641"/>
                  </a:lnTo>
                  <a:lnTo>
                    <a:pt x="16" y="637"/>
                  </a:lnTo>
                  <a:lnTo>
                    <a:pt x="16" y="634"/>
                  </a:lnTo>
                  <a:lnTo>
                    <a:pt x="16" y="631"/>
                  </a:lnTo>
                  <a:lnTo>
                    <a:pt x="23" y="631"/>
                  </a:lnTo>
                  <a:lnTo>
                    <a:pt x="30" y="630"/>
                  </a:lnTo>
                  <a:lnTo>
                    <a:pt x="37" y="630"/>
                  </a:lnTo>
                  <a:lnTo>
                    <a:pt x="44" y="630"/>
                  </a:lnTo>
                  <a:lnTo>
                    <a:pt x="51" y="628"/>
                  </a:lnTo>
                  <a:lnTo>
                    <a:pt x="58" y="628"/>
                  </a:lnTo>
                  <a:lnTo>
                    <a:pt x="65" y="628"/>
                  </a:lnTo>
                  <a:lnTo>
                    <a:pt x="72" y="628"/>
                  </a:lnTo>
                  <a:lnTo>
                    <a:pt x="73" y="627"/>
                  </a:lnTo>
                  <a:lnTo>
                    <a:pt x="73" y="627"/>
                  </a:lnTo>
                  <a:lnTo>
                    <a:pt x="73" y="626"/>
                  </a:lnTo>
                  <a:lnTo>
                    <a:pt x="75" y="626"/>
                  </a:lnTo>
                  <a:lnTo>
                    <a:pt x="68" y="626"/>
                  </a:lnTo>
                  <a:lnTo>
                    <a:pt x="61" y="624"/>
                  </a:lnTo>
                  <a:lnTo>
                    <a:pt x="52" y="624"/>
                  </a:lnTo>
                  <a:lnTo>
                    <a:pt x="46" y="623"/>
                  </a:lnTo>
                  <a:lnTo>
                    <a:pt x="39" y="621"/>
                  </a:lnTo>
                  <a:lnTo>
                    <a:pt x="32" y="621"/>
                  </a:lnTo>
                  <a:lnTo>
                    <a:pt x="23" y="620"/>
                  </a:lnTo>
                  <a:lnTo>
                    <a:pt x="16" y="620"/>
                  </a:lnTo>
                  <a:lnTo>
                    <a:pt x="16" y="619"/>
                  </a:lnTo>
                  <a:lnTo>
                    <a:pt x="16" y="617"/>
                  </a:lnTo>
                  <a:lnTo>
                    <a:pt x="15" y="616"/>
                  </a:lnTo>
                  <a:lnTo>
                    <a:pt x="15" y="614"/>
                  </a:lnTo>
                  <a:lnTo>
                    <a:pt x="23" y="613"/>
                  </a:lnTo>
                  <a:lnTo>
                    <a:pt x="34" y="613"/>
                  </a:lnTo>
                  <a:lnTo>
                    <a:pt x="47" y="613"/>
                  </a:lnTo>
                  <a:lnTo>
                    <a:pt x="61" y="612"/>
                  </a:lnTo>
                  <a:lnTo>
                    <a:pt x="73" y="612"/>
                  </a:lnTo>
                  <a:lnTo>
                    <a:pt x="86" y="610"/>
                  </a:lnTo>
                  <a:lnTo>
                    <a:pt x="95" y="608"/>
                  </a:lnTo>
                  <a:lnTo>
                    <a:pt x="102" y="605"/>
                  </a:lnTo>
                  <a:lnTo>
                    <a:pt x="91" y="605"/>
                  </a:lnTo>
                  <a:lnTo>
                    <a:pt x="80" y="603"/>
                  </a:lnTo>
                  <a:lnTo>
                    <a:pt x="69" y="603"/>
                  </a:lnTo>
                  <a:lnTo>
                    <a:pt x="58" y="602"/>
                  </a:lnTo>
                  <a:lnTo>
                    <a:pt x="47" y="602"/>
                  </a:lnTo>
                  <a:lnTo>
                    <a:pt x="36" y="602"/>
                  </a:lnTo>
                  <a:lnTo>
                    <a:pt x="25" y="601"/>
                  </a:lnTo>
                  <a:lnTo>
                    <a:pt x="14" y="601"/>
                  </a:lnTo>
                  <a:lnTo>
                    <a:pt x="14" y="598"/>
                  </a:lnTo>
                  <a:lnTo>
                    <a:pt x="14" y="595"/>
                  </a:lnTo>
                  <a:lnTo>
                    <a:pt x="14" y="592"/>
                  </a:lnTo>
                  <a:lnTo>
                    <a:pt x="15" y="590"/>
                  </a:lnTo>
                  <a:lnTo>
                    <a:pt x="41" y="587"/>
                  </a:lnTo>
                  <a:lnTo>
                    <a:pt x="62" y="585"/>
                  </a:lnTo>
                  <a:lnTo>
                    <a:pt x="77" y="584"/>
                  </a:lnTo>
                  <a:lnTo>
                    <a:pt x="87" y="583"/>
                  </a:lnTo>
                  <a:lnTo>
                    <a:pt x="94" y="583"/>
                  </a:lnTo>
                  <a:lnTo>
                    <a:pt x="98" y="581"/>
                  </a:lnTo>
                  <a:lnTo>
                    <a:pt x="101" y="581"/>
                  </a:lnTo>
                  <a:lnTo>
                    <a:pt x="102" y="580"/>
                  </a:lnTo>
                  <a:lnTo>
                    <a:pt x="91" y="580"/>
                  </a:lnTo>
                  <a:lnTo>
                    <a:pt x="80" y="578"/>
                  </a:lnTo>
                  <a:lnTo>
                    <a:pt x="69" y="578"/>
                  </a:lnTo>
                  <a:lnTo>
                    <a:pt x="58" y="578"/>
                  </a:lnTo>
                  <a:lnTo>
                    <a:pt x="46" y="577"/>
                  </a:lnTo>
                  <a:lnTo>
                    <a:pt x="34" y="577"/>
                  </a:lnTo>
                  <a:lnTo>
                    <a:pt x="23" y="577"/>
                  </a:lnTo>
                  <a:lnTo>
                    <a:pt x="12" y="577"/>
                  </a:lnTo>
                  <a:lnTo>
                    <a:pt x="12" y="572"/>
                  </a:lnTo>
                  <a:lnTo>
                    <a:pt x="12" y="567"/>
                  </a:lnTo>
                  <a:lnTo>
                    <a:pt x="12" y="563"/>
                  </a:lnTo>
                  <a:lnTo>
                    <a:pt x="12" y="559"/>
                  </a:lnTo>
                  <a:lnTo>
                    <a:pt x="22" y="558"/>
                  </a:lnTo>
                  <a:lnTo>
                    <a:pt x="33" y="558"/>
                  </a:lnTo>
                  <a:lnTo>
                    <a:pt x="43" y="556"/>
                  </a:lnTo>
                  <a:lnTo>
                    <a:pt x="52" y="556"/>
                  </a:lnTo>
                  <a:lnTo>
                    <a:pt x="64" y="555"/>
                  </a:lnTo>
                  <a:lnTo>
                    <a:pt x="73" y="555"/>
                  </a:lnTo>
                  <a:lnTo>
                    <a:pt x="83" y="554"/>
                  </a:lnTo>
                  <a:lnTo>
                    <a:pt x="93" y="554"/>
                  </a:lnTo>
                  <a:lnTo>
                    <a:pt x="84" y="551"/>
                  </a:lnTo>
                  <a:lnTo>
                    <a:pt x="75" y="549"/>
                  </a:lnTo>
                  <a:lnTo>
                    <a:pt x="62" y="548"/>
                  </a:lnTo>
                  <a:lnTo>
                    <a:pt x="51" y="548"/>
                  </a:lnTo>
                  <a:lnTo>
                    <a:pt x="39" y="548"/>
                  </a:lnTo>
                  <a:lnTo>
                    <a:pt x="28" y="548"/>
                  </a:lnTo>
                  <a:lnTo>
                    <a:pt x="18" y="548"/>
                  </a:lnTo>
                  <a:lnTo>
                    <a:pt x="10" y="548"/>
                  </a:lnTo>
                  <a:lnTo>
                    <a:pt x="8" y="541"/>
                  </a:lnTo>
                  <a:lnTo>
                    <a:pt x="8" y="535"/>
                  </a:lnTo>
                  <a:lnTo>
                    <a:pt x="8" y="529"/>
                  </a:lnTo>
                  <a:lnTo>
                    <a:pt x="7" y="523"/>
                  </a:lnTo>
                  <a:lnTo>
                    <a:pt x="15" y="522"/>
                  </a:lnTo>
                  <a:lnTo>
                    <a:pt x="26" y="520"/>
                  </a:lnTo>
                  <a:lnTo>
                    <a:pt x="39" y="519"/>
                  </a:lnTo>
                  <a:lnTo>
                    <a:pt x="50" y="517"/>
                  </a:lnTo>
                  <a:lnTo>
                    <a:pt x="62" y="516"/>
                  </a:lnTo>
                  <a:lnTo>
                    <a:pt x="72" y="516"/>
                  </a:lnTo>
                  <a:lnTo>
                    <a:pt x="79" y="515"/>
                  </a:lnTo>
                  <a:lnTo>
                    <a:pt x="83" y="513"/>
                  </a:lnTo>
                  <a:lnTo>
                    <a:pt x="73" y="513"/>
                  </a:lnTo>
                  <a:lnTo>
                    <a:pt x="64" y="512"/>
                  </a:lnTo>
                  <a:lnTo>
                    <a:pt x="54" y="512"/>
                  </a:lnTo>
                  <a:lnTo>
                    <a:pt x="44" y="512"/>
                  </a:lnTo>
                  <a:lnTo>
                    <a:pt x="34" y="512"/>
                  </a:lnTo>
                  <a:lnTo>
                    <a:pt x="25" y="512"/>
                  </a:lnTo>
                  <a:lnTo>
                    <a:pt x="15" y="512"/>
                  </a:lnTo>
                  <a:lnTo>
                    <a:pt x="5" y="512"/>
                  </a:lnTo>
                  <a:lnTo>
                    <a:pt x="5" y="506"/>
                  </a:lnTo>
                  <a:lnTo>
                    <a:pt x="7" y="501"/>
                  </a:lnTo>
                  <a:lnTo>
                    <a:pt x="7" y="497"/>
                  </a:lnTo>
                  <a:lnTo>
                    <a:pt x="7" y="491"/>
                  </a:lnTo>
                  <a:lnTo>
                    <a:pt x="18" y="491"/>
                  </a:lnTo>
                  <a:lnTo>
                    <a:pt x="28" y="490"/>
                  </a:lnTo>
                  <a:lnTo>
                    <a:pt x="39" y="490"/>
                  </a:lnTo>
                  <a:lnTo>
                    <a:pt x="48" y="488"/>
                  </a:lnTo>
                  <a:lnTo>
                    <a:pt x="59" y="488"/>
                  </a:lnTo>
                  <a:lnTo>
                    <a:pt x="69" y="488"/>
                  </a:lnTo>
                  <a:lnTo>
                    <a:pt x="80" y="487"/>
                  </a:lnTo>
                  <a:lnTo>
                    <a:pt x="90" y="487"/>
                  </a:lnTo>
                  <a:lnTo>
                    <a:pt x="90" y="486"/>
                  </a:lnTo>
                  <a:lnTo>
                    <a:pt x="90" y="484"/>
                  </a:lnTo>
                  <a:lnTo>
                    <a:pt x="90" y="483"/>
                  </a:lnTo>
                  <a:lnTo>
                    <a:pt x="90" y="481"/>
                  </a:lnTo>
                  <a:lnTo>
                    <a:pt x="80" y="481"/>
                  </a:lnTo>
                  <a:lnTo>
                    <a:pt x="69" y="481"/>
                  </a:lnTo>
                  <a:lnTo>
                    <a:pt x="59" y="481"/>
                  </a:lnTo>
                  <a:lnTo>
                    <a:pt x="48" y="481"/>
                  </a:lnTo>
                  <a:lnTo>
                    <a:pt x="39" y="481"/>
                  </a:lnTo>
                  <a:lnTo>
                    <a:pt x="28" y="481"/>
                  </a:lnTo>
                  <a:lnTo>
                    <a:pt x="18" y="481"/>
                  </a:lnTo>
                  <a:lnTo>
                    <a:pt x="7" y="481"/>
                  </a:lnTo>
                  <a:lnTo>
                    <a:pt x="5" y="469"/>
                  </a:lnTo>
                  <a:lnTo>
                    <a:pt x="4" y="462"/>
                  </a:lnTo>
                  <a:lnTo>
                    <a:pt x="4" y="459"/>
                  </a:lnTo>
                  <a:lnTo>
                    <a:pt x="5" y="455"/>
                  </a:lnTo>
                  <a:lnTo>
                    <a:pt x="15" y="454"/>
                  </a:lnTo>
                  <a:lnTo>
                    <a:pt x="28" y="454"/>
                  </a:lnTo>
                  <a:lnTo>
                    <a:pt x="41" y="454"/>
                  </a:lnTo>
                  <a:lnTo>
                    <a:pt x="55" y="452"/>
                  </a:lnTo>
                  <a:lnTo>
                    <a:pt x="69" y="452"/>
                  </a:lnTo>
                  <a:lnTo>
                    <a:pt x="82" y="450"/>
                  </a:lnTo>
                  <a:lnTo>
                    <a:pt x="93" y="448"/>
                  </a:lnTo>
                  <a:lnTo>
                    <a:pt x="101" y="444"/>
                  </a:lnTo>
                  <a:lnTo>
                    <a:pt x="88" y="444"/>
                  </a:lnTo>
                  <a:lnTo>
                    <a:pt x="76" y="444"/>
                  </a:lnTo>
                  <a:lnTo>
                    <a:pt x="64" y="444"/>
                  </a:lnTo>
                  <a:lnTo>
                    <a:pt x="52" y="444"/>
                  </a:lnTo>
                  <a:lnTo>
                    <a:pt x="40" y="444"/>
                  </a:lnTo>
                  <a:lnTo>
                    <a:pt x="28" y="444"/>
                  </a:lnTo>
                  <a:lnTo>
                    <a:pt x="16" y="444"/>
                  </a:lnTo>
                  <a:lnTo>
                    <a:pt x="4" y="444"/>
                  </a:lnTo>
                  <a:lnTo>
                    <a:pt x="3" y="438"/>
                  </a:lnTo>
                  <a:lnTo>
                    <a:pt x="3" y="433"/>
                  </a:lnTo>
                  <a:lnTo>
                    <a:pt x="3" y="429"/>
                  </a:lnTo>
                  <a:lnTo>
                    <a:pt x="3" y="423"/>
                  </a:lnTo>
                  <a:lnTo>
                    <a:pt x="5" y="422"/>
                  </a:lnTo>
                  <a:lnTo>
                    <a:pt x="10" y="422"/>
                  </a:lnTo>
                  <a:lnTo>
                    <a:pt x="15" y="420"/>
                  </a:lnTo>
                  <a:lnTo>
                    <a:pt x="23" y="420"/>
                  </a:lnTo>
                  <a:lnTo>
                    <a:pt x="37" y="419"/>
                  </a:lnTo>
                  <a:lnTo>
                    <a:pt x="58" y="418"/>
                  </a:lnTo>
                  <a:lnTo>
                    <a:pt x="86" y="416"/>
                  </a:lnTo>
                  <a:lnTo>
                    <a:pt x="123" y="414"/>
                  </a:lnTo>
                  <a:lnTo>
                    <a:pt x="108" y="412"/>
                  </a:lnTo>
                  <a:lnTo>
                    <a:pt x="91" y="411"/>
                  </a:lnTo>
                  <a:lnTo>
                    <a:pt x="76" y="411"/>
                  </a:lnTo>
                  <a:lnTo>
                    <a:pt x="61" y="411"/>
                  </a:lnTo>
                  <a:lnTo>
                    <a:pt x="46" y="411"/>
                  </a:lnTo>
                  <a:lnTo>
                    <a:pt x="32" y="411"/>
                  </a:lnTo>
                  <a:lnTo>
                    <a:pt x="18" y="411"/>
                  </a:lnTo>
                  <a:lnTo>
                    <a:pt x="4" y="409"/>
                  </a:lnTo>
                  <a:lnTo>
                    <a:pt x="3" y="407"/>
                  </a:lnTo>
                  <a:lnTo>
                    <a:pt x="3" y="404"/>
                  </a:lnTo>
                  <a:lnTo>
                    <a:pt x="3" y="402"/>
                  </a:lnTo>
                  <a:lnTo>
                    <a:pt x="3" y="400"/>
                  </a:lnTo>
                  <a:lnTo>
                    <a:pt x="11" y="396"/>
                  </a:lnTo>
                  <a:lnTo>
                    <a:pt x="23" y="394"/>
                  </a:lnTo>
                  <a:lnTo>
                    <a:pt x="37" y="393"/>
                  </a:lnTo>
                  <a:lnTo>
                    <a:pt x="54" y="391"/>
                  </a:lnTo>
                  <a:lnTo>
                    <a:pt x="70" y="391"/>
                  </a:lnTo>
                  <a:lnTo>
                    <a:pt x="87" y="393"/>
                  </a:lnTo>
                  <a:lnTo>
                    <a:pt x="101" y="393"/>
                  </a:lnTo>
                  <a:lnTo>
                    <a:pt x="112" y="393"/>
                  </a:lnTo>
                  <a:lnTo>
                    <a:pt x="112" y="391"/>
                  </a:lnTo>
                  <a:lnTo>
                    <a:pt x="113" y="391"/>
                  </a:lnTo>
                  <a:lnTo>
                    <a:pt x="113" y="390"/>
                  </a:lnTo>
                  <a:lnTo>
                    <a:pt x="113" y="390"/>
                  </a:lnTo>
                  <a:lnTo>
                    <a:pt x="98" y="389"/>
                  </a:lnTo>
                  <a:lnTo>
                    <a:pt x="84" y="389"/>
                  </a:lnTo>
                  <a:lnTo>
                    <a:pt x="69" y="389"/>
                  </a:lnTo>
                  <a:lnTo>
                    <a:pt x="55" y="387"/>
                  </a:lnTo>
                  <a:lnTo>
                    <a:pt x="41" y="387"/>
                  </a:lnTo>
                  <a:lnTo>
                    <a:pt x="28" y="387"/>
                  </a:lnTo>
                  <a:lnTo>
                    <a:pt x="15" y="387"/>
                  </a:lnTo>
                  <a:lnTo>
                    <a:pt x="3" y="386"/>
                  </a:lnTo>
                  <a:lnTo>
                    <a:pt x="3" y="380"/>
                  </a:lnTo>
                  <a:lnTo>
                    <a:pt x="3" y="375"/>
                  </a:lnTo>
                  <a:lnTo>
                    <a:pt x="3" y="371"/>
                  </a:lnTo>
                  <a:lnTo>
                    <a:pt x="4" y="365"/>
                  </a:lnTo>
                  <a:lnTo>
                    <a:pt x="36" y="364"/>
                  </a:lnTo>
                  <a:lnTo>
                    <a:pt x="62" y="362"/>
                  </a:lnTo>
                  <a:lnTo>
                    <a:pt x="82" y="361"/>
                  </a:lnTo>
                  <a:lnTo>
                    <a:pt x="95" y="359"/>
                  </a:lnTo>
                  <a:lnTo>
                    <a:pt x="105" y="358"/>
                  </a:lnTo>
                  <a:lnTo>
                    <a:pt x="111" y="357"/>
                  </a:lnTo>
                  <a:lnTo>
                    <a:pt x="113" y="354"/>
                  </a:lnTo>
                  <a:lnTo>
                    <a:pt x="112" y="351"/>
                  </a:lnTo>
                  <a:lnTo>
                    <a:pt x="98" y="351"/>
                  </a:lnTo>
                  <a:lnTo>
                    <a:pt x="84" y="353"/>
                  </a:lnTo>
                  <a:lnTo>
                    <a:pt x="70" y="353"/>
                  </a:lnTo>
                  <a:lnTo>
                    <a:pt x="57" y="354"/>
                  </a:lnTo>
                  <a:lnTo>
                    <a:pt x="43" y="354"/>
                  </a:lnTo>
                  <a:lnTo>
                    <a:pt x="29" y="355"/>
                  </a:lnTo>
                  <a:lnTo>
                    <a:pt x="15" y="355"/>
                  </a:lnTo>
                  <a:lnTo>
                    <a:pt x="1" y="357"/>
                  </a:lnTo>
                  <a:lnTo>
                    <a:pt x="3" y="350"/>
                  </a:lnTo>
                  <a:lnTo>
                    <a:pt x="3" y="343"/>
                  </a:lnTo>
                  <a:lnTo>
                    <a:pt x="3" y="336"/>
                  </a:lnTo>
                  <a:lnTo>
                    <a:pt x="4" y="329"/>
                  </a:lnTo>
                  <a:lnTo>
                    <a:pt x="21" y="328"/>
                  </a:lnTo>
                  <a:lnTo>
                    <a:pt x="33" y="326"/>
                  </a:lnTo>
                  <a:lnTo>
                    <a:pt x="44" y="325"/>
                  </a:lnTo>
                  <a:lnTo>
                    <a:pt x="52" y="323"/>
                  </a:lnTo>
                  <a:lnTo>
                    <a:pt x="62" y="323"/>
                  </a:lnTo>
                  <a:lnTo>
                    <a:pt x="72" y="323"/>
                  </a:lnTo>
                  <a:lnTo>
                    <a:pt x="83" y="322"/>
                  </a:lnTo>
                  <a:lnTo>
                    <a:pt x="97" y="322"/>
                  </a:lnTo>
                  <a:lnTo>
                    <a:pt x="98" y="321"/>
                  </a:lnTo>
                  <a:lnTo>
                    <a:pt x="98" y="319"/>
                  </a:lnTo>
                  <a:lnTo>
                    <a:pt x="98" y="319"/>
                  </a:lnTo>
                  <a:lnTo>
                    <a:pt x="98" y="318"/>
                  </a:lnTo>
                  <a:lnTo>
                    <a:pt x="86" y="318"/>
                  </a:lnTo>
                  <a:lnTo>
                    <a:pt x="72" y="318"/>
                  </a:lnTo>
                  <a:lnTo>
                    <a:pt x="61" y="317"/>
                  </a:lnTo>
                  <a:lnTo>
                    <a:pt x="48" y="317"/>
                  </a:lnTo>
                  <a:lnTo>
                    <a:pt x="37" y="317"/>
                  </a:lnTo>
                  <a:lnTo>
                    <a:pt x="25" y="317"/>
                  </a:lnTo>
                  <a:lnTo>
                    <a:pt x="14" y="317"/>
                  </a:lnTo>
                  <a:lnTo>
                    <a:pt x="1" y="318"/>
                  </a:lnTo>
                  <a:lnTo>
                    <a:pt x="3" y="312"/>
                  </a:lnTo>
                  <a:lnTo>
                    <a:pt x="3" y="307"/>
                  </a:lnTo>
                  <a:lnTo>
                    <a:pt x="3" y="303"/>
                  </a:lnTo>
                  <a:lnTo>
                    <a:pt x="4" y="297"/>
                  </a:lnTo>
                  <a:lnTo>
                    <a:pt x="15" y="296"/>
                  </a:lnTo>
                  <a:lnTo>
                    <a:pt x="25" y="294"/>
                  </a:lnTo>
                  <a:lnTo>
                    <a:pt x="33" y="294"/>
                  </a:lnTo>
                  <a:lnTo>
                    <a:pt x="41" y="293"/>
                  </a:lnTo>
                  <a:lnTo>
                    <a:pt x="51" y="293"/>
                  </a:lnTo>
                  <a:lnTo>
                    <a:pt x="64" y="292"/>
                  </a:lnTo>
                  <a:lnTo>
                    <a:pt x="80" y="292"/>
                  </a:lnTo>
                  <a:lnTo>
                    <a:pt x="101" y="290"/>
                  </a:lnTo>
                  <a:lnTo>
                    <a:pt x="100" y="289"/>
                  </a:lnTo>
                  <a:lnTo>
                    <a:pt x="100" y="289"/>
                  </a:lnTo>
                  <a:lnTo>
                    <a:pt x="100" y="289"/>
                  </a:lnTo>
                  <a:lnTo>
                    <a:pt x="98" y="287"/>
                  </a:lnTo>
                  <a:lnTo>
                    <a:pt x="87" y="287"/>
                  </a:lnTo>
                  <a:lnTo>
                    <a:pt x="75" y="287"/>
                  </a:lnTo>
                  <a:lnTo>
                    <a:pt x="64" y="287"/>
                  </a:lnTo>
                  <a:lnTo>
                    <a:pt x="52" y="286"/>
                  </a:lnTo>
                  <a:lnTo>
                    <a:pt x="40" y="286"/>
                  </a:lnTo>
                  <a:lnTo>
                    <a:pt x="29" y="286"/>
                  </a:lnTo>
                  <a:lnTo>
                    <a:pt x="16" y="286"/>
                  </a:lnTo>
                  <a:lnTo>
                    <a:pt x="5" y="286"/>
                  </a:lnTo>
                  <a:lnTo>
                    <a:pt x="3" y="275"/>
                  </a:lnTo>
                  <a:lnTo>
                    <a:pt x="8" y="267"/>
                  </a:lnTo>
                  <a:lnTo>
                    <a:pt x="22" y="262"/>
                  </a:lnTo>
                  <a:lnTo>
                    <a:pt x="40" y="260"/>
                  </a:lnTo>
                  <a:lnTo>
                    <a:pt x="61" y="258"/>
                  </a:lnTo>
                  <a:lnTo>
                    <a:pt x="80" y="258"/>
                  </a:lnTo>
                  <a:lnTo>
                    <a:pt x="97" y="258"/>
                  </a:lnTo>
                  <a:lnTo>
                    <a:pt x="108" y="258"/>
                  </a:lnTo>
                  <a:lnTo>
                    <a:pt x="109" y="257"/>
                  </a:lnTo>
                  <a:lnTo>
                    <a:pt x="111" y="256"/>
                  </a:lnTo>
                  <a:lnTo>
                    <a:pt x="109" y="254"/>
                  </a:lnTo>
                  <a:lnTo>
                    <a:pt x="108" y="253"/>
                  </a:lnTo>
                  <a:lnTo>
                    <a:pt x="94" y="253"/>
                  </a:lnTo>
                  <a:lnTo>
                    <a:pt x="82" y="254"/>
                  </a:lnTo>
                  <a:lnTo>
                    <a:pt x="68" y="254"/>
                  </a:lnTo>
                  <a:lnTo>
                    <a:pt x="54" y="254"/>
                  </a:lnTo>
                  <a:lnTo>
                    <a:pt x="40" y="256"/>
                  </a:lnTo>
                  <a:lnTo>
                    <a:pt x="28" y="256"/>
                  </a:lnTo>
                  <a:lnTo>
                    <a:pt x="14" y="257"/>
                  </a:lnTo>
                  <a:lnTo>
                    <a:pt x="0" y="257"/>
                  </a:lnTo>
                  <a:lnTo>
                    <a:pt x="0" y="251"/>
                  </a:lnTo>
                  <a:lnTo>
                    <a:pt x="0" y="246"/>
                  </a:lnTo>
                  <a:lnTo>
                    <a:pt x="0" y="242"/>
                  </a:lnTo>
                  <a:lnTo>
                    <a:pt x="0" y="236"/>
                  </a:lnTo>
                  <a:lnTo>
                    <a:pt x="14" y="235"/>
                  </a:lnTo>
                  <a:lnTo>
                    <a:pt x="28" y="233"/>
                  </a:lnTo>
                  <a:lnTo>
                    <a:pt x="41" y="231"/>
                  </a:lnTo>
                  <a:lnTo>
                    <a:pt x="55" y="229"/>
                  </a:lnTo>
                  <a:lnTo>
                    <a:pt x="69" y="228"/>
                  </a:lnTo>
                  <a:lnTo>
                    <a:pt x="84" y="225"/>
                  </a:lnTo>
                  <a:lnTo>
                    <a:pt x="98" y="224"/>
                  </a:lnTo>
                  <a:lnTo>
                    <a:pt x="112" y="222"/>
                  </a:lnTo>
                  <a:lnTo>
                    <a:pt x="112" y="221"/>
                  </a:lnTo>
                  <a:lnTo>
                    <a:pt x="113" y="218"/>
                  </a:lnTo>
                  <a:lnTo>
                    <a:pt x="113" y="217"/>
                  </a:lnTo>
                  <a:lnTo>
                    <a:pt x="113" y="215"/>
                  </a:lnTo>
                  <a:lnTo>
                    <a:pt x="98" y="217"/>
                  </a:lnTo>
                  <a:lnTo>
                    <a:pt x="84" y="218"/>
                  </a:lnTo>
                  <a:lnTo>
                    <a:pt x="69" y="219"/>
                  </a:lnTo>
                  <a:lnTo>
                    <a:pt x="55" y="221"/>
                  </a:lnTo>
                  <a:lnTo>
                    <a:pt x="41" y="222"/>
                  </a:lnTo>
                  <a:lnTo>
                    <a:pt x="28" y="225"/>
                  </a:lnTo>
                  <a:lnTo>
                    <a:pt x="14" y="228"/>
                  </a:lnTo>
                  <a:lnTo>
                    <a:pt x="1" y="231"/>
                  </a:lnTo>
                  <a:lnTo>
                    <a:pt x="1" y="219"/>
                  </a:lnTo>
                  <a:lnTo>
                    <a:pt x="1" y="214"/>
                  </a:lnTo>
                  <a:lnTo>
                    <a:pt x="3" y="210"/>
                  </a:lnTo>
                  <a:lnTo>
                    <a:pt x="4" y="204"/>
                  </a:lnTo>
                  <a:lnTo>
                    <a:pt x="12" y="203"/>
                  </a:lnTo>
                  <a:lnTo>
                    <a:pt x="21" y="201"/>
                  </a:lnTo>
                  <a:lnTo>
                    <a:pt x="29" y="200"/>
                  </a:lnTo>
                  <a:lnTo>
                    <a:pt x="39" y="200"/>
                  </a:lnTo>
                  <a:lnTo>
                    <a:pt x="51" y="199"/>
                  </a:lnTo>
                  <a:lnTo>
                    <a:pt x="68" y="197"/>
                  </a:lnTo>
                  <a:lnTo>
                    <a:pt x="90" y="195"/>
                  </a:lnTo>
                  <a:lnTo>
                    <a:pt x="119" y="192"/>
                  </a:lnTo>
                  <a:lnTo>
                    <a:pt x="120" y="190"/>
                  </a:lnTo>
                  <a:lnTo>
                    <a:pt x="122" y="189"/>
                  </a:lnTo>
                  <a:lnTo>
                    <a:pt x="122" y="186"/>
                  </a:lnTo>
                  <a:lnTo>
                    <a:pt x="122" y="183"/>
                  </a:lnTo>
                  <a:lnTo>
                    <a:pt x="109" y="188"/>
                  </a:lnTo>
                  <a:lnTo>
                    <a:pt x="94" y="189"/>
                  </a:lnTo>
                  <a:lnTo>
                    <a:pt x="79" y="190"/>
                  </a:lnTo>
                  <a:lnTo>
                    <a:pt x="62" y="192"/>
                  </a:lnTo>
                  <a:lnTo>
                    <a:pt x="46" y="192"/>
                  </a:lnTo>
                  <a:lnTo>
                    <a:pt x="30" y="193"/>
                  </a:lnTo>
                  <a:lnTo>
                    <a:pt x="16" y="193"/>
                  </a:lnTo>
                  <a:lnTo>
                    <a:pt x="4" y="193"/>
                  </a:lnTo>
                  <a:lnTo>
                    <a:pt x="3" y="186"/>
                  </a:lnTo>
                  <a:lnTo>
                    <a:pt x="3" y="182"/>
                  </a:lnTo>
                  <a:lnTo>
                    <a:pt x="4" y="179"/>
                  </a:lnTo>
                  <a:lnTo>
                    <a:pt x="5" y="174"/>
                  </a:lnTo>
                  <a:lnTo>
                    <a:pt x="11" y="172"/>
                  </a:lnTo>
                  <a:lnTo>
                    <a:pt x="15" y="171"/>
                  </a:lnTo>
                  <a:lnTo>
                    <a:pt x="22" y="170"/>
                  </a:lnTo>
                  <a:lnTo>
                    <a:pt x="30" y="168"/>
                  </a:lnTo>
                  <a:lnTo>
                    <a:pt x="43" y="167"/>
                  </a:lnTo>
                  <a:lnTo>
                    <a:pt x="59" y="165"/>
                  </a:lnTo>
                  <a:lnTo>
                    <a:pt x="83" y="163"/>
                  </a:lnTo>
                  <a:lnTo>
                    <a:pt x="113" y="160"/>
                  </a:lnTo>
                  <a:lnTo>
                    <a:pt x="113" y="158"/>
                  </a:lnTo>
                  <a:lnTo>
                    <a:pt x="113" y="157"/>
                  </a:lnTo>
                  <a:lnTo>
                    <a:pt x="113" y="156"/>
                  </a:lnTo>
                  <a:lnTo>
                    <a:pt x="113" y="154"/>
                  </a:lnTo>
                  <a:lnTo>
                    <a:pt x="112" y="154"/>
                  </a:lnTo>
                  <a:lnTo>
                    <a:pt x="108" y="154"/>
                  </a:lnTo>
                  <a:lnTo>
                    <a:pt x="102" y="156"/>
                  </a:lnTo>
                  <a:lnTo>
                    <a:pt x="93" y="156"/>
                  </a:lnTo>
                  <a:lnTo>
                    <a:pt x="79" y="156"/>
                  </a:lnTo>
                  <a:lnTo>
                    <a:pt x="59" y="157"/>
                  </a:lnTo>
                  <a:lnTo>
                    <a:pt x="36" y="158"/>
                  </a:lnTo>
                  <a:lnTo>
                    <a:pt x="5" y="160"/>
                  </a:lnTo>
                  <a:lnTo>
                    <a:pt x="5" y="156"/>
                  </a:lnTo>
                  <a:lnTo>
                    <a:pt x="5" y="150"/>
                  </a:lnTo>
                  <a:lnTo>
                    <a:pt x="5" y="146"/>
                  </a:lnTo>
                  <a:lnTo>
                    <a:pt x="5" y="142"/>
                  </a:lnTo>
                  <a:lnTo>
                    <a:pt x="11" y="140"/>
                  </a:lnTo>
                  <a:lnTo>
                    <a:pt x="15" y="139"/>
                  </a:lnTo>
                  <a:lnTo>
                    <a:pt x="21" y="139"/>
                  </a:lnTo>
                  <a:lnTo>
                    <a:pt x="29" y="138"/>
                  </a:lnTo>
                  <a:lnTo>
                    <a:pt x="39" y="136"/>
                  </a:lnTo>
                  <a:lnTo>
                    <a:pt x="52" y="135"/>
                  </a:lnTo>
                  <a:lnTo>
                    <a:pt x="72" y="134"/>
                  </a:lnTo>
                  <a:lnTo>
                    <a:pt x="98" y="132"/>
                  </a:lnTo>
                  <a:lnTo>
                    <a:pt x="98" y="129"/>
                  </a:lnTo>
                  <a:lnTo>
                    <a:pt x="98" y="128"/>
                  </a:lnTo>
                  <a:lnTo>
                    <a:pt x="98" y="125"/>
                  </a:lnTo>
                  <a:lnTo>
                    <a:pt x="98" y="124"/>
                  </a:lnTo>
                  <a:lnTo>
                    <a:pt x="80" y="125"/>
                  </a:lnTo>
                  <a:lnTo>
                    <a:pt x="66" y="125"/>
                  </a:lnTo>
                  <a:lnTo>
                    <a:pt x="55" y="127"/>
                  </a:lnTo>
                  <a:lnTo>
                    <a:pt x="46" y="127"/>
                  </a:lnTo>
                  <a:lnTo>
                    <a:pt x="37" y="128"/>
                  </a:lnTo>
                  <a:lnTo>
                    <a:pt x="29" y="129"/>
                  </a:lnTo>
                  <a:lnTo>
                    <a:pt x="18" y="131"/>
                  </a:lnTo>
                  <a:lnTo>
                    <a:pt x="5" y="132"/>
                  </a:lnTo>
                  <a:lnTo>
                    <a:pt x="4" y="127"/>
                  </a:lnTo>
                  <a:lnTo>
                    <a:pt x="4" y="121"/>
                  </a:lnTo>
                  <a:lnTo>
                    <a:pt x="4" y="116"/>
                  </a:lnTo>
                  <a:lnTo>
                    <a:pt x="4" y="110"/>
                  </a:lnTo>
                  <a:lnTo>
                    <a:pt x="18" y="107"/>
                  </a:lnTo>
                  <a:lnTo>
                    <a:pt x="32" y="106"/>
                  </a:lnTo>
                  <a:lnTo>
                    <a:pt x="46" y="103"/>
                  </a:lnTo>
                  <a:lnTo>
                    <a:pt x="59" y="102"/>
                  </a:lnTo>
                  <a:lnTo>
                    <a:pt x="75" y="100"/>
                  </a:lnTo>
                  <a:lnTo>
                    <a:pt x="88" y="100"/>
                  </a:lnTo>
                  <a:lnTo>
                    <a:pt x="104" y="99"/>
                  </a:lnTo>
                  <a:lnTo>
                    <a:pt x="119" y="98"/>
                  </a:lnTo>
                  <a:lnTo>
                    <a:pt x="119" y="96"/>
                  </a:lnTo>
                  <a:lnTo>
                    <a:pt x="119" y="95"/>
                  </a:lnTo>
                  <a:lnTo>
                    <a:pt x="119" y="93"/>
                  </a:lnTo>
                  <a:lnTo>
                    <a:pt x="119" y="92"/>
                  </a:lnTo>
                  <a:lnTo>
                    <a:pt x="104" y="92"/>
                  </a:lnTo>
                  <a:lnTo>
                    <a:pt x="88" y="92"/>
                  </a:lnTo>
                  <a:lnTo>
                    <a:pt x="73" y="93"/>
                  </a:lnTo>
                  <a:lnTo>
                    <a:pt x="59" y="93"/>
                  </a:lnTo>
                  <a:lnTo>
                    <a:pt x="46" y="95"/>
                  </a:lnTo>
                  <a:lnTo>
                    <a:pt x="32" y="96"/>
                  </a:lnTo>
                  <a:lnTo>
                    <a:pt x="18" y="96"/>
                  </a:lnTo>
                  <a:lnTo>
                    <a:pt x="5" y="98"/>
                  </a:lnTo>
                  <a:lnTo>
                    <a:pt x="4" y="92"/>
                  </a:lnTo>
                  <a:lnTo>
                    <a:pt x="4" y="86"/>
                  </a:lnTo>
                  <a:lnTo>
                    <a:pt x="4" y="81"/>
                  </a:lnTo>
                  <a:lnTo>
                    <a:pt x="4" y="75"/>
                  </a:lnTo>
                  <a:lnTo>
                    <a:pt x="11" y="71"/>
                  </a:lnTo>
                  <a:lnTo>
                    <a:pt x="23" y="70"/>
                  </a:lnTo>
                  <a:lnTo>
                    <a:pt x="37" y="68"/>
                  </a:lnTo>
                  <a:lnTo>
                    <a:pt x="52" y="67"/>
                  </a:lnTo>
                  <a:lnTo>
                    <a:pt x="69" y="67"/>
                  </a:lnTo>
                  <a:lnTo>
                    <a:pt x="84" y="66"/>
                  </a:lnTo>
                  <a:lnTo>
                    <a:pt x="98" y="66"/>
                  </a:lnTo>
                  <a:lnTo>
                    <a:pt x="108" y="66"/>
                  </a:lnTo>
                  <a:lnTo>
                    <a:pt x="108" y="64"/>
                  </a:lnTo>
                  <a:lnTo>
                    <a:pt x="108" y="63"/>
                  </a:lnTo>
                  <a:lnTo>
                    <a:pt x="108" y="61"/>
                  </a:lnTo>
                  <a:lnTo>
                    <a:pt x="108" y="60"/>
                  </a:lnTo>
                  <a:lnTo>
                    <a:pt x="94" y="60"/>
                  </a:lnTo>
                  <a:lnTo>
                    <a:pt x="80" y="60"/>
                  </a:lnTo>
                  <a:lnTo>
                    <a:pt x="68" y="60"/>
                  </a:lnTo>
                  <a:lnTo>
                    <a:pt x="54" y="60"/>
                  </a:lnTo>
                  <a:lnTo>
                    <a:pt x="40" y="60"/>
                  </a:lnTo>
                  <a:lnTo>
                    <a:pt x="28" y="61"/>
                  </a:lnTo>
                  <a:lnTo>
                    <a:pt x="14" y="61"/>
                  </a:lnTo>
                  <a:lnTo>
                    <a:pt x="1" y="63"/>
                  </a:lnTo>
                  <a:lnTo>
                    <a:pt x="1" y="57"/>
                  </a:lnTo>
                  <a:lnTo>
                    <a:pt x="1" y="53"/>
                  </a:lnTo>
                  <a:lnTo>
                    <a:pt x="1" y="49"/>
                  </a:lnTo>
                  <a:lnTo>
                    <a:pt x="1" y="43"/>
                  </a:lnTo>
                  <a:lnTo>
                    <a:pt x="4" y="42"/>
                  </a:lnTo>
                  <a:lnTo>
                    <a:pt x="8" y="42"/>
                  </a:lnTo>
                  <a:lnTo>
                    <a:pt x="11" y="41"/>
                  </a:lnTo>
                  <a:lnTo>
                    <a:pt x="16" y="41"/>
                  </a:lnTo>
                  <a:lnTo>
                    <a:pt x="22" y="39"/>
                  </a:lnTo>
                  <a:lnTo>
                    <a:pt x="32" y="38"/>
                  </a:lnTo>
                  <a:lnTo>
                    <a:pt x="43" y="37"/>
                  </a:lnTo>
                  <a:lnTo>
                    <a:pt x="59" y="35"/>
                  </a:lnTo>
                  <a:lnTo>
                    <a:pt x="69" y="35"/>
                  </a:lnTo>
                  <a:lnTo>
                    <a:pt x="82" y="35"/>
                  </a:lnTo>
                  <a:lnTo>
                    <a:pt x="95" y="34"/>
                  </a:lnTo>
                  <a:lnTo>
                    <a:pt x="111" y="34"/>
                  </a:lnTo>
                  <a:lnTo>
                    <a:pt x="129" y="32"/>
                  </a:lnTo>
                  <a:lnTo>
                    <a:pt x="147" y="32"/>
                  </a:lnTo>
                  <a:lnTo>
                    <a:pt x="166" y="31"/>
                  </a:lnTo>
                  <a:lnTo>
                    <a:pt x="185" y="30"/>
                  </a:lnTo>
                  <a:lnTo>
                    <a:pt x="205" y="30"/>
                  </a:lnTo>
                  <a:lnTo>
                    <a:pt x="224" y="28"/>
                  </a:lnTo>
                  <a:lnTo>
                    <a:pt x="244" y="28"/>
                  </a:lnTo>
                  <a:lnTo>
                    <a:pt x="260" y="27"/>
                  </a:lnTo>
                  <a:lnTo>
                    <a:pt x="277" y="27"/>
                  </a:lnTo>
                  <a:lnTo>
                    <a:pt x="292" y="25"/>
                  </a:lnTo>
                  <a:lnTo>
                    <a:pt x="305" y="25"/>
                  </a:lnTo>
                  <a:lnTo>
                    <a:pt x="316" y="25"/>
                  </a:lnTo>
                  <a:lnTo>
                    <a:pt x="349" y="23"/>
                  </a:lnTo>
                  <a:lnTo>
                    <a:pt x="382" y="21"/>
                  </a:lnTo>
                  <a:lnTo>
                    <a:pt x="415" y="19"/>
                  </a:lnTo>
                  <a:lnTo>
                    <a:pt x="449" y="16"/>
                  </a:lnTo>
                  <a:lnTo>
                    <a:pt x="482" y="13"/>
                  </a:lnTo>
                  <a:lnTo>
                    <a:pt x="517" y="12"/>
                  </a:lnTo>
                  <a:lnTo>
                    <a:pt x="550" y="9"/>
                  </a:lnTo>
                  <a:lnTo>
                    <a:pt x="583" y="7"/>
                  </a:lnTo>
                  <a:lnTo>
                    <a:pt x="616" y="6"/>
                  </a:lnTo>
                  <a:lnTo>
                    <a:pt x="651" y="5"/>
                  </a:lnTo>
                  <a:lnTo>
                    <a:pt x="684" y="3"/>
                  </a:lnTo>
                  <a:lnTo>
                    <a:pt x="719" y="2"/>
                  </a:lnTo>
                  <a:lnTo>
                    <a:pt x="752" y="2"/>
                  </a:lnTo>
                  <a:lnTo>
                    <a:pt x="787" y="0"/>
                  </a:lnTo>
                  <a:lnTo>
                    <a:pt x="820" y="2"/>
                  </a:lnTo>
                  <a:lnTo>
                    <a:pt x="855" y="2"/>
                  </a:lnTo>
                  <a:lnTo>
                    <a:pt x="904" y="6"/>
                  </a:lnTo>
                  <a:lnTo>
                    <a:pt x="947" y="9"/>
                  </a:lnTo>
                  <a:lnTo>
                    <a:pt x="985" y="12"/>
                  </a:lnTo>
                  <a:lnTo>
                    <a:pt x="1017" y="14"/>
                  </a:lnTo>
                  <a:lnTo>
                    <a:pt x="1044" y="17"/>
                  </a:lnTo>
                  <a:lnTo>
                    <a:pt x="1067" y="19"/>
                  </a:lnTo>
                  <a:lnTo>
                    <a:pt x="1086" y="20"/>
                  </a:lnTo>
                  <a:lnTo>
                    <a:pt x="1101" y="21"/>
                  </a:lnTo>
                  <a:lnTo>
                    <a:pt x="1114" y="23"/>
                  </a:lnTo>
                  <a:lnTo>
                    <a:pt x="1122" y="24"/>
                  </a:lnTo>
                  <a:lnTo>
                    <a:pt x="1129" y="24"/>
                  </a:lnTo>
                  <a:lnTo>
                    <a:pt x="1134" y="25"/>
                  </a:lnTo>
                  <a:lnTo>
                    <a:pt x="1139" y="25"/>
                  </a:lnTo>
                  <a:lnTo>
                    <a:pt x="1141" y="25"/>
                  </a:lnTo>
                  <a:lnTo>
                    <a:pt x="1144" y="27"/>
                  </a:lnTo>
                  <a:lnTo>
                    <a:pt x="1145" y="27"/>
                  </a:lnTo>
                  <a:lnTo>
                    <a:pt x="1147" y="30"/>
                  </a:lnTo>
                  <a:lnTo>
                    <a:pt x="1147" y="31"/>
                  </a:lnTo>
                  <a:lnTo>
                    <a:pt x="1147" y="34"/>
                  </a:lnTo>
                  <a:lnTo>
                    <a:pt x="1148" y="37"/>
                  </a:lnTo>
                  <a:lnTo>
                    <a:pt x="1140" y="37"/>
                  </a:lnTo>
                  <a:lnTo>
                    <a:pt x="1130" y="38"/>
                  </a:lnTo>
                  <a:lnTo>
                    <a:pt x="1122" y="38"/>
                  </a:lnTo>
                  <a:lnTo>
                    <a:pt x="1114" y="38"/>
                  </a:lnTo>
                  <a:lnTo>
                    <a:pt x="1105" y="39"/>
                  </a:lnTo>
                  <a:lnTo>
                    <a:pt x="1097" y="39"/>
                  </a:lnTo>
                  <a:lnTo>
                    <a:pt x="1089" y="41"/>
                  </a:lnTo>
                  <a:lnTo>
                    <a:pt x="1080" y="41"/>
                  </a:lnTo>
                  <a:lnTo>
                    <a:pt x="1080" y="42"/>
                  </a:lnTo>
                  <a:lnTo>
                    <a:pt x="1080" y="43"/>
                  </a:lnTo>
                  <a:lnTo>
                    <a:pt x="1080" y="45"/>
                  </a:lnTo>
                  <a:lnTo>
                    <a:pt x="1080" y="46"/>
                  </a:lnTo>
                  <a:lnTo>
                    <a:pt x="1093" y="46"/>
                  </a:lnTo>
                  <a:lnTo>
                    <a:pt x="1103" y="45"/>
                  </a:lnTo>
                  <a:lnTo>
                    <a:pt x="1109" y="45"/>
                  </a:lnTo>
                  <a:lnTo>
                    <a:pt x="1116" y="45"/>
                  </a:lnTo>
                  <a:lnTo>
                    <a:pt x="1122" y="46"/>
                  </a:lnTo>
                  <a:lnTo>
                    <a:pt x="1129" y="46"/>
                  </a:lnTo>
                  <a:lnTo>
                    <a:pt x="1136" y="46"/>
                  </a:lnTo>
                  <a:lnTo>
                    <a:pt x="1145" y="48"/>
                  </a:lnTo>
                  <a:lnTo>
                    <a:pt x="1144" y="55"/>
                  </a:lnTo>
                  <a:lnTo>
                    <a:pt x="1144" y="57"/>
                  </a:lnTo>
                  <a:lnTo>
                    <a:pt x="1143" y="60"/>
                  </a:lnTo>
                  <a:lnTo>
                    <a:pt x="1141" y="61"/>
                  </a:lnTo>
                  <a:lnTo>
                    <a:pt x="1132" y="61"/>
                  </a:lnTo>
                  <a:lnTo>
                    <a:pt x="1123" y="63"/>
                  </a:lnTo>
                  <a:lnTo>
                    <a:pt x="1114" y="63"/>
                  </a:lnTo>
                  <a:lnTo>
                    <a:pt x="1105" y="63"/>
                  </a:lnTo>
                  <a:lnTo>
                    <a:pt x="1096" y="64"/>
                  </a:lnTo>
                  <a:lnTo>
                    <a:pt x="1087" y="64"/>
                  </a:lnTo>
                  <a:lnTo>
                    <a:pt x="1078" y="66"/>
                  </a:lnTo>
                  <a:lnTo>
                    <a:pt x="1069" y="66"/>
                  </a:lnTo>
                  <a:lnTo>
                    <a:pt x="1069" y="67"/>
                  </a:lnTo>
                  <a:lnTo>
                    <a:pt x="1069" y="68"/>
                  </a:lnTo>
                  <a:lnTo>
                    <a:pt x="1069" y="70"/>
                  </a:lnTo>
                  <a:lnTo>
                    <a:pt x="1069" y="71"/>
                  </a:lnTo>
                  <a:lnTo>
                    <a:pt x="1080" y="71"/>
                  </a:lnTo>
                  <a:lnTo>
                    <a:pt x="1089" y="71"/>
                  </a:lnTo>
                  <a:lnTo>
                    <a:pt x="1097" y="71"/>
                  </a:lnTo>
                  <a:lnTo>
                    <a:pt x="1104" y="71"/>
                  </a:lnTo>
                  <a:lnTo>
                    <a:pt x="1111" y="71"/>
                  </a:lnTo>
                  <a:lnTo>
                    <a:pt x="1119" y="73"/>
                  </a:lnTo>
                  <a:lnTo>
                    <a:pt x="1129" y="73"/>
                  </a:lnTo>
                  <a:lnTo>
                    <a:pt x="1143" y="74"/>
                  </a:lnTo>
                  <a:lnTo>
                    <a:pt x="1140" y="85"/>
                  </a:lnTo>
                  <a:lnTo>
                    <a:pt x="1139" y="91"/>
                  </a:lnTo>
                  <a:lnTo>
                    <a:pt x="1137" y="93"/>
                  </a:lnTo>
                  <a:lnTo>
                    <a:pt x="1136" y="95"/>
                  </a:lnTo>
                  <a:lnTo>
                    <a:pt x="1127" y="95"/>
                  </a:lnTo>
                  <a:lnTo>
                    <a:pt x="1116" y="93"/>
                  </a:lnTo>
                  <a:lnTo>
                    <a:pt x="1103" y="93"/>
                  </a:lnTo>
                  <a:lnTo>
                    <a:pt x="1089" y="93"/>
                  </a:lnTo>
                  <a:lnTo>
                    <a:pt x="1075" y="93"/>
                  </a:lnTo>
                  <a:lnTo>
                    <a:pt x="1064" y="95"/>
                  </a:lnTo>
                  <a:lnTo>
                    <a:pt x="1054" y="98"/>
                  </a:lnTo>
                  <a:lnTo>
                    <a:pt x="1048" y="100"/>
                  </a:lnTo>
                  <a:lnTo>
                    <a:pt x="1060" y="100"/>
                  </a:lnTo>
                  <a:lnTo>
                    <a:pt x="1071" y="100"/>
                  </a:lnTo>
                  <a:lnTo>
                    <a:pt x="1082" y="100"/>
                  </a:lnTo>
                  <a:lnTo>
                    <a:pt x="1093" y="100"/>
                  </a:lnTo>
                  <a:lnTo>
                    <a:pt x="1104" y="100"/>
                  </a:lnTo>
                  <a:lnTo>
                    <a:pt x="1115" y="100"/>
                  </a:lnTo>
                  <a:lnTo>
                    <a:pt x="1126" y="102"/>
                  </a:lnTo>
                  <a:lnTo>
                    <a:pt x="1137" y="102"/>
                  </a:lnTo>
                  <a:lnTo>
                    <a:pt x="1136" y="114"/>
                  </a:lnTo>
                  <a:lnTo>
                    <a:pt x="1134" y="120"/>
                  </a:lnTo>
                  <a:lnTo>
                    <a:pt x="1133" y="124"/>
                  </a:lnTo>
                  <a:lnTo>
                    <a:pt x="1132" y="125"/>
                  </a:lnTo>
                  <a:lnTo>
                    <a:pt x="1121" y="125"/>
                  </a:lnTo>
                  <a:lnTo>
                    <a:pt x="1111" y="125"/>
                  </a:lnTo>
                  <a:lnTo>
                    <a:pt x="1100" y="125"/>
                  </a:lnTo>
                  <a:lnTo>
                    <a:pt x="1089" y="127"/>
                  </a:lnTo>
                  <a:lnTo>
                    <a:pt x="1079" y="127"/>
                  </a:lnTo>
                  <a:lnTo>
                    <a:pt x="1068" y="127"/>
                  </a:lnTo>
                  <a:lnTo>
                    <a:pt x="1057" y="128"/>
                  </a:lnTo>
                  <a:lnTo>
                    <a:pt x="1046" y="128"/>
                  </a:lnTo>
                  <a:lnTo>
                    <a:pt x="1047" y="128"/>
                  </a:lnTo>
                  <a:lnTo>
                    <a:pt x="1047" y="129"/>
                  </a:lnTo>
                  <a:lnTo>
                    <a:pt x="1047" y="129"/>
                  </a:lnTo>
                  <a:lnTo>
                    <a:pt x="1048" y="131"/>
                  </a:lnTo>
                  <a:lnTo>
                    <a:pt x="1060" y="132"/>
                  </a:lnTo>
                  <a:lnTo>
                    <a:pt x="1069" y="132"/>
                  </a:lnTo>
                  <a:lnTo>
                    <a:pt x="1080" y="134"/>
                  </a:lnTo>
                  <a:lnTo>
                    <a:pt x="1090" y="134"/>
                  </a:lnTo>
                  <a:lnTo>
                    <a:pt x="1101" y="135"/>
                  </a:lnTo>
                  <a:lnTo>
                    <a:pt x="1111" y="136"/>
                  </a:lnTo>
                  <a:lnTo>
                    <a:pt x="1122" y="136"/>
                  </a:lnTo>
                  <a:lnTo>
                    <a:pt x="1132" y="138"/>
                  </a:lnTo>
                  <a:lnTo>
                    <a:pt x="1132" y="140"/>
                  </a:lnTo>
                  <a:lnTo>
                    <a:pt x="1132" y="145"/>
                  </a:lnTo>
                  <a:lnTo>
                    <a:pt x="1130" y="149"/>
                  </a:lnTo>
                  <a:lnTo>
                    <a:pt x="1130" y="153"/>
                  </a:lnTo>
                  <a:lnTo>
                    <a:pt x="1107" y="154"/>
                  </a:lnTo>
                  <a:lnTo>
                    <a:pt x="1090" y="156"/>
                  </a:lnTo>
                  <a:lnTo>
                    <a:pt x="1078" y="156"/>
                  </a:lnTo>
                  <a:lnTo>
                    <a:pt x="1068" y="157"/>
                  </a:lnTo>
                  <a:lnTo>
                    <a:pt x="1061" y="157"/>
                  </a:lnTo>
                  <a:lnTo>
                    <a:pt x="1055" y="158"/>
                  </a:lnTo>
                  <a:lnTo>
                    <a:pt x="1050" y="158"/>
                  </a:lnTo>
                  <a:lnTo>
                    <a:pt x="1044" y="160"/>
                  </a:lnTo>
                  <a:lnTo>
                    <a:pt x="1044" y="161"/>
                  </a:lnTo>
                  <a:lnTo>
                    <a:pt x="1044" y="164"/>
                  </a:lnTo>
                  <a:lnTo>
                    <a:pt x="1044" y="165"/>
                  </a:lnTo>
                  <a:lnTo>
                    <a:pt x="1044" y="167"/>
                  </a:lnTo>
                  <a:lnTo>
                    <a:pt x="1054" y="165"/>
                  </a:lnTo>
                  <a:lnTo>
                    <a:pt x="1065" y="165"/>
                  </a:lnTo>
                  <a:lnTo>
                    <a:pt x="1075" y="165"/>
                  </a:lnTo>
                  <a:lnTo>
                    <a:pt x="1086" y="165"/>
                  </a:lnTo>
                  <a:lnTo>
                    <a:pt x="1097" y="165"/>
                  </a:lnTo>
                  <a:lnTo>
                    <a:pt x="1108" y="165"/>
                  </a:lnTo>
                  <a:lnTo>
                    <a:pt x="1119" y="165"/>
                  </a:lnTo>
                  <a:lnTo>
                    <a:pt x="1130" y="165"/>
                  </a:lnTo>
                  <a:lnTo>
                    <a:pt x="1129" y="178"/>
                  </a:lnTo>
                  <a:lnTo>
                    <a:pt x="1127" y="183"/>
                  </a:lnTo>
                  <a:lnTo>
                    <a:pt x="1126" y="188"/>
                  </a:lnTo>
                  <a:lnTo>
                    <a:pt x="1125" y="189"/>
                  </a:lnTo>
                  <a:lnTo>
                    <a:pt x="1116" y="189"/>
                  </a:lnTo>
                  <a:lnTo>
                    <a:pt x="1109" y="190"/>
                  </a:lnTo>
                  <a:lnTo>
                    <a:pt x="1101" y="190"/>
                  </a:lnTo>
                  <a:lnTo>
                    <a:pt x="1094" y="192"/>
                  </a:lnTo>
                  <a:lnTo>
                    <a:pt x="1086" y="193"/>
                  </a:lnTo>
                  <a:lnTo>
                    <a:pt x="1078" y="195"/>
                  </a:lnTo>
                  <a:lnTo>
                    <a:pt x="1071" y="195"/>
                  </a:lnTo>
                  <a:lnTo>
                    <a:pt x="1062" y="196"/>
                  </a:lnTo>
                  <a:lnTo>
                    <a:pt x="1061" y="197"/>
                  </a:lnTo>
                  <a:lnTo>
                    <a:pt x="1061" y="199"/>
                  </a:lnTo>
                  <a:lnTo>
                    <a:pt x="1061" y="200"/>
                  </a:lnTo>
                  <a:lnTo>
                    <a:pt x="1062" y="201"/>
                  </a:lnTo>
                  <a:lnTo>
                    <a:pt x="1071" y="201"/>
                  </a:lnTo>
                  <a:lnTo>
                    <a:pt x="1078" y="201"/>
                  </a:lnTo>
                  <a:lnTo>
                    <a:pt x="1086" y="201"/>
                  </a:lnTo>
                  <a:lnTo>
                    <a:pt x="1094" y="200"/>
                  </a:lnTo>
                  <a:lnTo>
                    <a:pt x="1103" y="200"/>
                  </a:lnTo>
                  <a:lnTo>
                    <a:pt x="1111" y="200"/>
                  </a:lnTo>
                  <a:lnTo>
                    <a:pt x="1118" y="200"/>
                  </a:lnTo>
                  <a:lnTo>
                    <a:pt x="1126" y="200"/>
                  </a:lnTo>
                  <a:lnTo>
                    <a:pt x="1126" y="206"/>
                  </a:lnTo>
                  <a:lnTo>
                    <a:pt x="1127" y="213"/>
                  </a:lnTo>
                  <a:lnTo>
                    <a:pt x="1127" y="218"/>
                  </a:lnTo>
                  <a:lnTo>
                    <a:pt x="1127" y="225"/>
                  </a:lnTo>
                  <a:lnTo>
                    <a:pt x="1118" y="226"/>
                  </a:lnTo>
                  <a:lnTo>
                    <a:pt x="1108" y="226"/>
                  </a:lnTo>
                  <a:lnTo>
                    <a:pt x="1098" y="228"/>
                  </a:lnTo>
                  <a:lnTo>
                    <a:pt x="1089" y="229"/>
                  </a:lnTo>
                  <a:lnTo>
                    <a:pt x="1078" y="231"/>
                  </a:lnTo>
                  <a:lnTo>
                    <a:pt x="1068" y="231"/>
                  </a:lnTo>
                  <a:lnTo>
                    <a:pt x="1058" y="232"/>
                  </a:lnTo>
                  <a:lnTo>
                    <a:pt x="1048" y="233"/>
                  </a:lnTo>
                  <a:lnTo>
                    <a:pt x="1048" y="235"/>
                  </a:lnTo>
                  <a:lnTo>
                    <a:pt x="1048" y="236"/>
                  </a:lnTo>
                  <a:lnTo>
                    <a:pt x="1048" y="237"/>
                  </a:lnTo>
                  <a:lnTo>
                    <a:pt x="1048" y="239"/>
                  </a:lnTo>
                  <a:lnTo>
                    <a:pt x="1058" y="239"/>
                  </a:lnTo>
                  <a:lnTo>
                    <a:pt x="1068" y="237"/>
                  </a:lnTo>
                  <a:lnTo>
                    <a:pt x="1078" y="237"/>
                  </a:lnTo>
                  <a:lnTo>
                    <a:pt x="1089" y="237"/>
                  </a:lnTo>
                  <a:lnTo>
                    <a:pt x="1098" y="237"/>
                  </a:lnTo>
                  <a:lnTo>
                    <a:pt x="1108" y="237"/>
                  </a:lnTo>
                  <a:lnTo>
                    <a:pt x="1119" y="236"/>
                  </a:lnTo>
                  <a:lnTo>
                    <a:pt x="1129" y="236"/>
                  </a:lnTo>
                  <a:lnTo>
                    <a:pt x="1127" y="247"/>
                  </a:lnTo>
                  <a:lnTo>
                    <a:pt x="1127" y="253"/>
                  </a:lnTo>
                  <a:lnTo>
                    <a:pt x="1126" y="256"/>
                  </a:lnTo>
                  <a:lnTo>
                    <a:pt x="1125" y="258"/>
                  </a:lnTo>
                  <a:lnTo>
                    <a:pt x="1115" y="260"/>
                  </a:lnTo>
                  <a:lnTo>
                    <a:pt x="1105" y="261"/>
                  </a:lnTo>
                  <a:lnTo>
                    <a:pt x="1094" y="262"/>
                  </a:lnTo>
                  <a:lnTo>
                    <a:pt x="1085" y="264"/>
                  </a:lnTo>
                  <a:lnTo>
                    <a:pt x="1075" y="265"/>
                  </a:lnTo>
                  <a:lnTo>
                    <a:pt x="1064" y="267"/>
                  </a:lnTo>
                  <a:lnTo>
                    <a:pt x="1054" y="268"/>
                  </a:lnTo>
                  <a:lnTo>
                    <a:pt x="1044" y="269"/>
                  </a:lnTo>
                  <a:lnTo>
                    <a:pt x="1043" y="271"/>
                  </a:lnTo>
                  <a:lnTo>
                    <a:pt x="1043" y="272"/>
                  </a:lnTo>
                  <a:lnTo>
                    <a:pt x="1043" y="274"/>
                  </a:lnTo>
                  <a:lnTo>
                    <a:pt x="1044" y="275"/>
                  </a:lnTo>
                  <a:lnTo>
                    <a:pt x="1054" y="275"/>
                  </a:lnTo>
                  <a:lnTo>
                    <a:pt x="1064" y="274"/>
                  </a:lnTo>
                  <a:lnTo>
                    <a:pt x="1075" y="274"/>
                  </a:lnTo>
                  <a:lnTo>
                    <a:pt x="1085" y="274"/>
                  </a:lnTo>
                  <a:lnTo>
                    <a:pt x="1094" y="272"/>
                  </a:lnTo>
                  <a:lnTo>
                    <a:pt x="1105" y="272"/>
                  </a:lnTo>
                  <a:lnTo>
                    <a:pt x="1115" y="272"/>
                  </a:lnTo>
                  <a:lnTo>
                    <a:pt x="1125" y="272"/>
                  </a:lnTo>
                  <a:lnTo>
                    <a:pt x="1125" y="276"/>
                  </a:lnTo>
                  <a:lnTo>
                    <a:pt x="1125" y="280"/>
                  </a:lnTo>
                  <a:lnTo>
                    <a:pt x="1123" y="286"/>
                  </a:lnTo>
                  <a:lnTo>
                    <a:pt x="1123" y="290"/>
                  </a:lnTo>
                  <a:lnTo>
                    <a:pt x="1122" y="292"/>
                  </a:lnTo>
                  <a:lnTo>
                    <a:pt x="1122" y="292"/>
                  </a:lnTo>
                  <a:lnTo>
                    <a:pt x="1121" y="293"/>
                  </a:lnTo>
                  <a:lnTo>
                    <a:pt x="1119" y="294"/>
                  </a:lnTo>
                  <a:lnTo>
                    <a:pt x="1116" y="294"/>
                  </a:lnTo>
                  <a:lnTo>
                    <a:pt x="1112" y="294"/>
                  </a:lnTo>
                  <a:lnTo>
                    <a:pt x="1108" y="294"/>
                  </a:lnTo>
                  <a:lnTo>
                    <a:pt x="1103" y="294"/>
                  </a:lnTo>
                  <a:lnTo>
                    <a:pt x="1093" y="296"/>
                  </a:lnTo>
                  <a:lnTo>
                    <a:pt x="1080" y="297"/>
                  </a:lnTo>
                  <a:lnTo>
                    <a:pt x="1064" y="298"/>
                  </a:lnTo>
                  <a:lnTo>
                    <a:pt x="1040" y="301"/>
                  </a:lnTo>
                  <a:lnTo>
                    <a:pt x="1039" y="303"/>
                  </a:lnTo>
                  <a:lnTo>
                    <a:pt x="1039" y="304"/>
                  </a:lnTo>
                  <a:lnTo>
                    <a:pt x="1039" y="305"/>
                  </a:lnTo>
                  <a:lnTo>
                    <a:pt x="1040" y="307"/>
                  </a:lnTo>
                  <a:lnTo>
                    <a:pt x="1051" y="307"/>
                  </a:lnTo>
                  <a:lnTo>
                    <a:pt x="1061" y="305"/>
                  </a:lnTo>
                  <a:lnTo>
                    <a:pt x="1072" y="305"/>
                  </a:lnTo>
                  <a:lnTo>
                    <a:pt x="1082" y="305"/>
                  </a:lnTo>
                  <a:lnTo>
                    <a:pt x="1093" y="304"/>
                  </a:lnTo>
                  <a:lnTo>
                    <a:pt x="1103" y="304"/>
                  </a:lnTo>
                  <a:lnTo>
                    <a:pt x="1114" y="304"/>
                  </a:lnTo>
                  <a:lnTo>
                    <a:pt x="1123" y="304"/>
                  </a:lnTo>
                  <a:lnTo>
                    <a:pt x="1122" y="310"/>
                  </a:lnTo>
                  <a:lnTo>
                    <a:pt x="1122" y="314"/>
                  </a:lnTo>
                  <a:lnTo>
                    <a:pt x="1121" y="319"/>
                  </a:lnTo>
                  <a:lnTo>
                    <a:pt x="1119" y="325"/>
                  </a:lnTo>
                  <a:lnTo>
                    <a:pt x="1115" y="326"/>
                  </a:lnTo>
                  <a:lnTo>
                    <a:pt x="1112" y="326"/>
                  </a:lnTo>
                  <a:lnTo>
                    <a:pt x="1107" y="328"/>
                  </a:lnTo>
                  <a:lnTo>
                    <a:pt x="1101" y="328"/>
                  </a:lnTo>
                  <a:lnTo>
                    <a:pt x="1093" y="328"/>
                  </a:lnTo>
                  <a:lnTo>
                    <a:pt x="1080" y="329"/>
                  </a:lnTo>
                  <a:lnTo>
                    <a:pt x="1064" y="329"/>
                  </a:lnTo>
                  <a:lnTo>
                    <a:pt x="1042" y="330"/>
                  </a:lnTo>
                  <a:lnTo>
                    <a:pt x="1043" y="332"/>
                  </a:lnTo>
                  <a:lnTo>
                    <a:pt x="1043" y="333"/>
                  </a:lnTo>
                  <a:lnTo>
                    <a:pt x="1043" y="335"/>
                  </a:lnTo>
                  <a:lnTo>
                    <a:pt x="1044" y="336"/>
                  </a:lnTo>
                  <a:lnTo>
                    <a:pt x="1054" y="336"/>
                  </a:lnTo>
                  <a:lnTo>
                    <a:pt x="1064" y="336"/>
                  </a:lnTo>
                  <a:lnTo>
                    <a:pt x="1073" y="336"/>
                  </a:lnTo>
                  <a:lnTo>
                    <a:pt x="1083" y="336"/>
                  </a:lnTo>
                  <a:lnTo>
                    <a:pt x="1091" y="336"/>
                  </a:lnTo>
                  <a:lnTo>
                    <a:pt x="1101" y="336"/>
                  </a:lnTo>
                  <a:lnTo>
                    <a:pt x="1111" y="337"/>
                  </a:lnTo>
                  <a:lnTo>
                    <a:pt x="1121" y="337"/>
                  </a:lnTo>
                  <a:lnTo>
                    <a:pt x="1119" y="343"/>
                  </a:lnTo>
                  <a:lnTo>
                    <a:pt x="1119" y="348"/>
                  </a:lnTo>
                  <a:lnTo>
                    <a:pt x="1119" y="354"/>
                  </a:lnTo>
                  <a:lnTo>
                    <a:pt x="1118" y="359"/>
                  </a:lnTo>
                  <a:lnTo>
                    <a:pt x="1108" y="361"/>
                  </a:lnTo>
                  <a:lnTo>
                    <a:pt x="1100" y="362"/>
                  </a:lnTo>
                  <a:lnTo>
                    <a:pt x="1091" y="364"/>
                  </a:lnTo>
                  <a:lnTo>
                    <a:pt x="1083" y="365"/>
                  </a:lnTo>
                  <a:lnTo>
                    <a:pt x="1075" y="365"/>
                  </a:lnTo>
                  <a:lnTo>
                    <a:pt x="1065" y="366"/>
                  </a:lnTo>
                  <a:lnTo>
                    <a:pt x="1057" y="366"/>
                  </a:lnTo>
                  <a:lnTo>
                    <a:pt x="1048" y="368"/>
                  </a:lnTo>
                  <a:lnTo>
                    <a:pt x="1047" y="371"/>
                  </a:lnTo>
                  <a:lnTo>
                    <a:pt x="1047" y="372"/>
                  </a:lnTo>
                  <a:lnTo>
                    <a:pt x="1047" y="375"/>
                  </a:lnTo>
                  <a:lnTo>
                    <a:pt x="1046" y="377"/>
                  </a:lnTo>
                  <a:lnTo>
                    <a:pt x="1064" y="376"/>
                  </a:lnTo>
                  <a:lnTo>
                    <a:pt x="1076" y="375"/>
                  </a:lnTo>
                  <a:lnTo>
                    <a:pt x="1086" y="375"/>
                  </a:lnTo>
                  <a:lnTo>
                    <a:pt x="1094" y="373"/>
                  </a:lnTo>
                  <a:lnTo>
                    <a:pt x="1100" y="373"/>
                  </a:lnTo>
                  <a:lnTo>
                    <a:pt x="1105" y="373"/>
                  </a:lnTo>
                  <a:lnTo>
                    <a:pt x="1111" y="375"/>
                  </a:lnTo>
                  <a:lnTo>
                    <a:pt x="1118" y="375"/>
                  </a:lnTo>
                  <a:lnTo>
                    <a:pt x="1118" y="379"/>
                  </a:lnTo>
                  <a:lnTo>
                    <a:pt x="1118" y="382"/>
                  </a:lnTo>
                  <a:lnTo>
                    <a:pt x="1116" y="386"/>
                  </a:lnTo>
                  <a:lnTo>
                    <a:pt x="1116" y="390"/>
                  </a:lnTo>
                  <a:lnTo>
                    <a:pt x="1114" y="391"/>
                  </a:lnTo>
                  <a:lnTo>
                    <a:pt x="1109" y="391"/>
                  </a:lnTo>
                  <a:lnTo>
                    <a:pt x="1105" y="393"/>
                  </a:lnTo>
                  <a:lnTo>
                    <a:pt x="1100" y="393"/>
                  </a:lnTo>
                  <a:lnTo>
                    <a:pt x="1090" y="394"/>
                  </a:lnTo>
                  <a:lnTo>
                    <a:pt x="1078" y="396"/>
                  </a:lnTo>
                  <a:lnTo>
                    <a:pt x="1061" y="397"/>
                  </a:lnTo>
                  <a:lnTo>
                    <a:pt x="1039" y="400"/>
                  </a:lnTo>
                  <a:lnTo>
                    <a:pt x="1037" y="401"/>
                  </a:lnTo>
                  <a:lnTo>
                    <a:pt x="1037" y="401"/>
                  </a:lnTo>
                  <a:lnTo>
                    <a:pt x="1037" y="401"/>
                  </a:lnTo>
                  <a:lnTo>
                    <a:pt x="1036" y="402"/>
                  </a:lnTo>
                  <a:lnTo>
                    <a:pt x="1046" y="402"/>
                  </a:lnTo>
                  <a:lnTo>
                    <a:pt x="1057" y="404"/>
                  </a:lnTo>
                  <a:lnTo>
                    <a:pt x="1067" y="404"/>
                  </a:lnTo>
                  <a:lnTo>
                    <a:pt x="1078" y="404"/>
                  </a:lnTo>
                  <a:lnTo>
                    <a:pt x="1087" y="404"/>
                  </a:lnTo>
                  <a:lnTo>
                    <a:pt x="1097" y="404"/>
                  </a:lnTo>
                  <a:lnTo>
                    <a:pt x="1108" y="402"/>
                  </a:lnTo>
                  <a:lnTo>
                    <a:pt x="1118" y="402"/>
                  </a:lnTo>
                  <a:lnTo>
                    <a:pt x="1116" y="408"/>
                  </a:lnTo>
                  <a:lnTo>
                    <a:pt x="1116" y="415"/>
                  </a:lnTo>
                  <a:lnTo>
                    <a:pt x="1115" y="420"/>
                  </a:lnTo>
                  <a:lnTo>
                    <a:pt x="1114" y="427"/>
                  </a:lnTo>
                  <a:lnTo>
                    <a:pt x="1105" y="429"/>
                  </a:lnTo>
                  <a:lnTo>
                    <a:pt x="1094" y="429"/>
                  </a:lnTo>
                  <a:lnTo>
                    <a:pt x="1079" y="430"/>
                  </a:lnTo>
                  <a:lnTo>
                    <a:pt x="1065" y="433"/>
                  </a:lnTo>
                  <a:lnTo>
                    <a:pt x="1050" y="434"/>
                  </a:lnTo>
                  <a:lnTo>
                    <a:pt x="1036" y="437"/>
                  </a:lnTo>
                  <a:lnTo>
                    <a:pt x="1025" y="441"/>
                  </a:lnTo>
                  <a:lnTo>
                    <a:pt x="1019" y="444"/>
                  </a:lnTo>
                  <a:lnTo>
                    <a:pt x="1028" y="444"/>
                  </a:lnTo>
                  <a:lnTo>
                    <a:pt x="1035" y="445"/>
                  </a:lnTo>
                  <a:lnTo>
                    <a:pt x="1042" y="445"/>
                  </a:lnTo>
                  <a:lnTo>
                    <a:pt x="1050" y="444"/>
                  </a:lnTo>
                  <a:lnTo>
                    <a:pt x="1061" y="444"/>
                  </a:lnTo>
                  <a:lnTo>
                    <a:pt x="1073" y="443"/>
                  </a:lnTo>
                  <a:lnTo>
                    <a:pt x="1091" y="441"/>
                  </a:lnTo>
                  <a:lnTo>
                    <a:pt x="1115" y="440"/>
                  </a:lnTo>
                  <a:lnTo>
                    <a:pt x="1114" y="445"/>
                  </a:lnTo>
                  <a:lnTo>
                    <a:pt x="1114" y="452"/>
                  </a:lnTo>
                  <a:lnTo>
                    <a:pt x="1112" y="458"/>
                  </a:lnTo>
                  <a:lnTo>
                    <a:pt x="1112" y="465"/>
                  </a:lnTo>
                  <a:lnTo>
                    <a:pt x="1108" y="466"/>
                  </a:lnTo>
                  <a:lnTo>
                    <a:pt x="1103" y="468"/>
                  </a:lnTo>
                  <a:lnTo>
                    <a:pt x="1093" y="469"/>
                  </a:lnTo>
                  <a:lnTo>
                    <a:pt x="1082" y="469"/>
                  </a:lnTo>
                  <a:lnTo>
                    <a:pt x="1071" y="470"/>
                  </a:lnTo>
                  <a:lnTo>
                    <a:pt x="1060" y="472"/>
                  </a:lnTo>
                  <a:lnTo>
                    <a:pt x="1050" y="473"/>
                  </a:lnTo>
                  <a:lnTo>
                    <a:pt x="1042" y="475"/>
                  </a:lnTo>
                  <a:lnTo>
                    <a:pt x="1042" y="476"/>
                  </a:lnTo>
                  <a:lnTo>
                    <a:pt x="1042" y="477"/>
                  </a:lnTo>
                  <a:lnTo>
                    <a:pt x="1042" y="480"/>
                  </a:lnTo>
                  <a:lnTo>
                    <a:pt x="1040" y="481"/>
                  </a:lnTo>
                  <a:lnTo>
                    <a:pt x="1062" y="480"/>
                  </a:lnTo>
                  <a:lnTo>
                    <a:pt x="1079" y="480"/>
                  </a:lnTo>
                  <a:lnTo>
                    <a:pt x="1091" y="480"/>
                  </a:lnTo>
                  <a:lnTo>
                    <a:pt x="1100" y="479"/>
                  </a:lnTo>
                  <a:lnTo>
                    <a:pt x="1105" y="479"/>
                  </a:lnTo>
                  <a:lnTo>
                    <a:pt x="1109" y="479"/>
                  </a:lnTo>
                  <a:lnTo>
                    <a:pt x="1112" y="480"/>
                  </a:lnTo>
                  <a:lnTo>
                    <a:pt x="1114" y="480"/>
                  </a:lnTo>
                  <a:lnTo>
                    <a:pt x="1114" y="486"/>
                  </a:lnTo>
                  <a:lnTo>
                    <a:pt x="1114" y="490"/>
                  </a:lnTo>
                  <a:lnTo>
                    <a:pt x="1114" y="495"/>
                  </a:lnTo>
                  <a:lnTo>
                    <a:pt x="1111" y="501"/>
                  </a:lnTo>
                  <a:lnTo>
                    <a:pt x="1101" y="502"/>
                  </a:lnTo>
                  <a:lnTo>
                    <a:pt x="1090" y="502"/>
                  </a:lnTo>
                  <a:lnTo>
                    <a:pt x="1080" y="504"/>
                  </a:lnTo>
                  <a:lnTo>
                    <a:pt x="1071" y="505"/>
                  </a:lnTo>
                  <a:lnTo>
                    <a:pt x="1060" y="506"/>
                  </a:lnTo>
                  <a:lnTo>
                    <a:pt x="1050" y="506"/>
                  </a:lnTo>
                  <a:lnTo>
                    <a:pt x="1039" y="508"/>
                  </a:lnTo>
                  <a:lnTo>
                    <a:pt x="1029" y="509"/>
                  </a:lnTo>
                  <a:lnTo>
                    <a:pt x="1036" y="512"/>
                  </a:lnTo>
                  <a:lnTo>
                    <a:pt x="1044" y="513"/>
                  </a:lnTo>
                  <a:lnTo>
                    <a:pt x="1055" y="513"/>
                  </a:lnTo>
                  <a:lnTo>
                    <a:pt x="1068" y="513"/>
                  </a:lnTo>
                  <a:lnTo>
                    <a:pt x="1080" y="513"/>
                  </a:lnTo>
                  <a:lnTo>
                    <a:pt x="1093" y="513"/>
                  </a:lnTo>
                  <a:lnTo>
                    <a:pt x="1104" y="512"/>
                  </a:lnTo>
                  <a:lnTo>
                    <a:pt x="1114" y="512"/>
                  </a:lnTo>
                  <a:lnTo>
                    <a:pt x="1114" y="523"/>
                  </a:lnTo>
                  <a:lnTo>
                    <a:pt x="1114" y="529"/>
                  </a:lnTo>
                  <a:lnTo>
                    <a:pt x="1114" y="531"/>
                  </a:lnTo>
                  <a:lnTo>
                    <a:pt x="1112" y="533"/>
                  </a:lnTo>
                  <a:lnTo>
                    <a:pt x="1101" y="534"/>
                  </a:lnTo>
                  <a:lnTo>
                    <a:pt x="1090" y="535"/>
                  </a:lnTo>
                  <a:lnTo>
                    <a:pt x="1078" y="537"/>
                  </a:lnTo>
                  <a:lnTo>
                    <a:pt x="1067" y="537"/>
                  </a:lnTo>
                  <a:lnTo>
                    <a:pt x="1055" y="538"/>
                  </a:lnTo>
                  <a:lnTo>
                    <a:pt x="1044" y="540"/>
                  </a:lnTo>
                  <a:lnTo>
                    <a:pt x="1033" y="541"/>
                  </a:lnTo>
                  <a:lnTo>
                    <a:pt x="1022" y="542"/>
                  </a:lnTo>
                  <a:lnTo>
                    <a:pt x="1022" y="544"/>
                  </a:lnTo>
                  <a:lnTo>
                    <a:pt x="1022" y="545"/>
                  </a:lnTo>
                  <a:lnTo>
                    <a:pt x="1022" y="547"/>
                  </a:lnTo>
                  <a:lnTo>
                    <a:pt x="1022" y="548"/>
                  </a:lnTo>
                  <a:lnTo>
                    <a:pt x="1033" y="548"/>
                  </a:lnTo>
                  <a:lnTo>
                    <a:pt x="1046" y="547"/>
                  </a:lnTo>
                  <a:lnTo>
                    <a:pt x="1057" y="547"/>
                  </a:lnTo>
                  <a:lnTo>
                    <a:pt x="1068" y="547"/>
                  </a:lnTo>
                  <a:lnTo>
                    <a:pt x="1079" y="545"/>
                  </a:lnTo>
                  <a:lnTo>
                    <a:pt x="1091" y="545"/>
                  </a:lnTo>
                  <a:lnTo>
                    <a:pt x="1103" y="545"/>
                  </a:lnTo>
                  <a:lnTo>
                    <a:pt x="1114" y="545"/>
                  </a:lnTo>
                  <a:lnTo>
                    <a:pt x="1114" y="549"/>
                  </a:lnTo>
                  <a:lnTo>
                    <a:pt x="1114" y="554"/>
                  </a:lnTo>
                  <a:lnTo>
                    <a:pt x="1114" y="558"/>
                  </a:lnTo>
                  <a:lnTo>
                    <a:pt x="1114" y="562"/>
                  </a:lnTo>
                  <a:lnTo>
                    <a:pt x="1107" y="563"/>
                  </a:lnTo>
                  <a:lnTo>
                    <a:pt x="1098" y="563"/>
                  </a:lnTo>
                  <a:lnTo>
                    <a:pt x="1089" y="565"/>
                  </a:lnTo>
                  <a:lnTo>
                    <a:pt x="1080" y="565"/>
                  </a:lnTo>
                  <a:lnTo>
                    <a:pt x="1071" y="566"/>
                  </a:lnTo>
                  <a:lnTo>
                    <a:pt x="1062" y="566"/>
                  </a:lnTo>
                  <a:lnTo>
                    <a:pt x="1054" y="567"/>
                  </a:lnTo>
                  <a:lnTo>
                    <a:pt x="1046" y="569"/>
                  </a:lnTo>
                  <a:lnTo>
                    <a:pt x="1046" y="569"/>
                  </a:lnTo>
                  <a:lnTo>
                    <a:pt x="1046" y="570"/>
                  </a:lnTo>
                  <a:lnTo>
                    <a:pt x="1046" y="570"/>
                  </a:lnTo>
                  <a:lnTo>
                    <a:pt x="1044" y="572"/>
                  </a:lnTo>
                  <a:lnTo>
                    <a:pt x="1053" y="572"/>
                  </a:lnTo>
                  <a:lnTo>
                    <a:pt x="1062" y="572"/>
                  </a:lnTo>
                  <a:lnTo>
                    <a:pt x="1071" y="572"/>
                  </a:lnTo>
                  <a:lnTo>
                    <a:pt x="1080" y="572"/>
                  </a:lnTo>
                  <a:lnTo>
                    <a:pt x="1089" y="572"/>
                  </a:lnTo>
                  <a:lnTo>
                    <a:pt x="1097" y="572"/>
                  </a:lnTo>
                  <a:lnTo>
                    <a:pt x="1107" y="573"/>
                  </a:lnTo>
                  <a:lnTo>
                    <a:pt x="1115" y="573"/>
                  </a:lnTo>
                  <a:lnTo>
                    <a:pt x="1115" y="577"/>
                  </a:lnTo>
                  <a:lnTo>
                    <a:pt x="1115" y="581"/>
                  </a:lnTo>
                  <a:lnTo>
                    <a:pt x="1114" y="585"/>
                  </a:lnTo>
                  <a:lnTo>
                    <a:pt x="1114" y="591"/>
                  </a:lnTo>
                  <a:lnTo>
                    <a:pt x="1104" y="592"/>
                  </a:lnTo>
                  <a:lnTo>
                    <a:pt x="1096" y="594"/>
                  </a:lnTo>
                  <a:lnTo>
                    <a:pt x="1086" y="596"/>
                  </a:lnTo>
                  <a:lnTo>
                    <a:pt x="1076" y="598"/>
                  </a:lnTo>
                  <a:lnTo>
                    <a:pt x="1075" y="599"/>
                  </a:lnTo>
                  <a:lnTo>
                    <a:pt x="1075" y="601"/>
                  </a:lnTo>
                  <a:lnTo>
                    <a:pt x="1073" y="603"/>
                  </a:lnTo>
                  <a:lnTo>
                    <a:pt x="1072" y="605"/>
                  </a:lnTo>
                  <a:lnTo>
                    <a:pt x="1083" y="603"/>
                  </a:lnTo>
                  <a:lnTo>
                    <a:pt x="1093" y="603"/>
                  </a:lnTo>
                  <a:lnTo>
                    <a:pt x="1098" y="603"/>
                  </a:lnTo>
                  <a:lnTo>
                    <a:pt x="1104" y="602"/>
                  </a:lnTo>
                  <a:lnTo>
                    <a:pt x="1107" y="602"/>
                  </a:lnTo>
                  <a:lnTo>
                    <a:pt x="1109" y="602"/>
                  </a:lnTo>
                  <a:lnTo>
                    <a:pt x="1112" y="603"/>
                  </a:lnTo>
                  <a:lnTo>
                    <a:pt x="1115" y="603"/>
                  </a:lnTo>
                  <a:lnTo>
                    <a:pt x="1115" y="608"/>
                  </a:lnTo>
                  <a:lnTo>
                    <a:pt x="1116" y="612"/>
                  </a:lnTo>
                  <a:lnTo>
                    <a:pt x="1116" y="616"/>
                  </a:lnTo>
                  <a:lnTo>
                    <a:pt x="1116" y="620"/>
                  </a:lnTo>
                  <a:lnTo>
                    <a:pt x="1105" y="624"/>
                  </a:lnTo>
                  <a:lnTo>
                    <a:pt x="1094" y="626"/>
                  </a:lnTo>
                  <a:lnTo>
                    <a:pt x="1085" y="627"/>
                  </a:lnTo>
                  <a:lnTo>
                    <a:pt x="1076" y="633"/>
                  </a:lnTo>
                  <a:lnTo>
                    <a:pt x="1079" y="634"/>
                  </a:lnTo>
                  <a:lnTo>
                    <a:pt x="1083" y="635"/>
                  </a:lnTo>
                  <a:lnTo>
                    <a:pt x="1089" y="635"/>
                  </a:lnTo>
                  <a:lnTo>
                    <a:pt x="1094" y="634"/>
                  </a:lnTo>
                  <a:lnTo>
                    <a:pt x="1101" y="634"/>
                  </a:lnTo>
                  <a:lnTo>
                    <a:pt x="1107" y="633"/>
                  </a:lnTo>
                  <a:lnTo>
                    <a:pt x="1114" y="631"/>
                  </a:lnTo>
                  <a:lnTo>
                    <a:pt x="1118" y="631"/>
                  </a:lnTo>
                  <a:lnTo>
                    <a:pt x="1118" y="635"/>
                  </a:lnTo>
                  <a:lnTo>
                    <a:pt x="1118" y="639"/>
                  </a:lnTo>
                  <a:lnTo>
                    <a:pt x="1118" y="645"/>
                  </a:lnTo>
                  <a:lnTo>
                    <a:pt x="1118" y="649"/>
                  </a:lnTo>
                  <a:lnTo>
                    <a:pt x="1114" y="653"/>
                  </a:lnTo>
                  <a:lnTo>
                    <a:pt x="1107" y="655"/>
                  </a:lnTo>
                  <a:lnTo>
                    <a:pt x="1101" y="656"/>
                  </a:lnTo>
                  <a:lnTo>
                    <a:pt x="1094" y="656"/>
                  </a:lnTo>
                  <a:lnTo>
                    <a:pt x="1087" y="656"/>
                  </a:lnTo>
                  <a:lnTo>
                    <a:pt x="1082" y="656"/>
                  </a:lnTo>
                  <a:lnTo>
                    <a:pt x="1076" y="657"/>
                  </a:lnTo>
                  <a:lnTo>
                    <a:pt x="1072" y="659"/>
                  </a:lnTo>
                  <a:lnTo>
                    <a:pt x="1072" y="660"/>
                  </a:lnTo>
                  <a:lnTo>
                    <a:pt x="1072" y="662"/>
                  </a:lnTo>
                  <a:lnTo>
                    <a:pt x="1072" y="664"/>
                  </a:lnTo>
                  <a:lnTo>
                    <a:pt x="1072" y="666"/>
                  </a:lnTo>
                  <a:lnTo>
                    <a:pt x="1078" y="666"/>
                  </a:lnTo>
                  <a:lnTo>
                    <a:pt x="1083" y="664"/>
                  </a:lnTo>
                  <a:lnTo>
                    <a:pt x="1089" y="664"/>
                  </a:lnTo>
                  <a:lnTo>
                    <a:pt x="1096" y="664"/>
                  </a:lnTo>
                  <a:lnTo>
                    <a:pt x="1101" y="664"/>
                  </a:lnTo>
                  <a:lnTo>
                    <a:pt x="1107" y="664"/>
                  </a:lnTo>
                  <a:lnTo>
                    <a:pt x="1112" y="664"/>
                  </a:lnTo>
                  <a:lnTo>
                    <a:pt x="1118" y="664"/>
                  </a:lnTo>
                  <a:lnTo>
                    <a:pt x="1118" y="667"/>
                  </a:lnTo>
                  <a:lnTo>
                    <a:pt x="1118" y="669"/>
                  </a:lnTo>
                  <a:lnTo>
                    <a:pt x="1118" y="671"/>
                  </a:lnTo>
                  <a:lnTo>
                    <a:pt x="1118" y="674"/>
                  </a:lnTo>
                  <a:lnTo>
                    <a:pt x="1111" y="678"/>
                  </a:lnTo>
                  <a:lnTo>
                    <a:pt x="1101" y="680"/>
                  </a:lnTo>
                  <a:lnTo>
                    <a:pt x="1091" y="680"/>
                  </a:lnTo>
                  <a:lnTo>
                    <a:pt x="1086" y="680"/>
                  </a:lnTo>
                  <a:lnTo>
                    <a:pt x="1085" y="681"/>
                  </a:lnTo>
                  <a:lnTo>
                    <a:pt x="1085" y="682"/>
                  </a:lnTo>
                  <a:lnTo>
                    <a:pt x="1085" y="685"/>
                  </a:lnTo>
                  <a:lnTo>
                    <a:pt x="1083" y="687"/>
                  </a:lnTo>
                  <a:lnTo>
                    <a:pt x="1086" y="688"/>
                  </a:lnTo>
                  <a:lnTo>
                    <a:pt x="1090" y="688"/>
                  </a:lnTo>
                  <a:lnTo>
                    <a:pt x="1094" y="688"/>
                  </a:lnTo>
                  <a:lnTo>
                    <a:pt x="1097" y="689"/>
                  </a:lnTo>
                  <a:lnTo>
                    <a:pt x="1097" y="692"/>
                  </a:lnTo>
                  <a:lnTo>
                    <a:pt x="1098" y="693"/>
                  </a:lnTo>
                  <a:lnTo>
                    <a:pt x="1098" y="696"/>
                  </a:lnTo>
                  <a:lnTo>
                    <a:pt x="1098" y="699"/>
                  </a:lnTo>
                  <a:lnTo>
                    <a:pt x="1103" y="699"/>
                  </a:lnTo>
                  <a:lnTo>
                    <a:pt x="1107" y="699"/>
                  </a:lnTo>
                  <a:lnTo>
                    <a:pt x="1111" y="699"/>
                  </a:lnTo>
                  <a:lnTo>
                    <a:pt x="1115" y="700"/>
                  </a:lnTo>
                  <a:lnTo>
                    <a:pt x="1112" y="703"/>
                  </a:lnTo>
                  <a:lnTo>
                    <a:pt x="1105" y="706"/>
                  </a:lnTo>
                  <a:lnTo>
                    <a:pt x="1097" y="707"/>
                  </a:lnTo>
                  <a:lnTo>
                    <a:pt x="1086" y="710"/>
                  </a:lnTo>
                  <a:lnTo>
                    <a:pt x="1076" y="712"/>
                  </a:lnTo>
                  <a:lnTo>
                    <a:pt x="1067" y="713"/>
                  </a:lnTo>
                  <a:lnTo>
                    <a:pt x="1058" y="713"/>
                  </a:lnTo>
                  <a:lnTo>
                    <a:pt x="1053" y="713"/>
                  </a:lnTo>
                  <a:lnTo>
                    <a:pt x="1047" y="680"/>
                  </a:lnTo>
                  <a:lnTo>
                    <a:pt x="1042" y="656"/>
                  </a:lnTo>
                  <a:lnTo>
                    <a:pt x="1036" y="641"/>
                  </a:lnTo>
                  <a:lnTo>
                    <a:pt x="1028" y="633"/>
                  </a:lnTo>
                  <a:lnTo>
                    <a:pt x="1015" y="628"/>
                  </a:lnTo>
                  <a:lnTo>
                    <a:pt x="999" y="626"/>
                  </a:lnTo>
                  <a:lnTo>
                    <a:pt x="975" y="624"/>
                  </a:lnTo>
                  <a:lnTo>
                    <a:pt x="945" y="620"/>
                  </a:lnTo>
                  <a:lnTo>
                    <a:pt x="922" y="620"/>
                  </a:lnTo>
                  <a:lnTo>
                    <a:pt x="899" y="619"/>
                  </a:lnTo>
                  <a:lnTo>
                    <a:pt x="877" y="619"/>
                  </a:lnTo>
                  <a:lnTo>
                    <a:pt x="855" y="619"/>
                  </a:lnTo>
                  <a:lnTo>
                    <a:pt x="832" y="619"/>
                  </a:lnTo>
                  <a:lnTo>
                    <a:pt x="810" y="619"/>
                  </a:lnTo>
                  <a:lnTo>
                    <a:pt x="787" y="617"/>
                  </a:lnTo>
                  <a:lnTo>
                    <a:pt x="765" y="617"/>
                  </a:lnTo>
                  <a:lnTo>
                    <a:pt x="742" y="617"/>
                  </a:lnTo>
                  <a:lnTo>
                    <a:pt x="720" y="617"/>
                  </a:lnTo>
                  <a:lnTo>
                    <a:pt x="698" y="617"/>
                  </a:lnTo>
                  <a:lnTo>
                    <a:pt x="676" y="617"/>
                  </a:lnTo>
                  <a:lnTo>
                    <a:pt x="654" y="619"/>
                  </a:lnTo>
                  <a:lnTo>
                    <a:pt x="633" y="619"/>
                  </a:lnTo>
                  <a:lnTo>
                    <a:pt x="611" y="619"/>
                  </a:lnTo>
                  <a:lnTo>
                    <a:pt x="589" y="619"/>
                  </a:lnTo>
                  <a:lnTo>
                    <a:pt x="544" y="621"/>
                  </a:lnTo>
                  <a:lnTo>
                    <a:pt x="511" y="623"/>
                  </a:lnTo>
                  <a:lnTo>
                    <a:pt x="485" y="624"/>
                  </a:lnTo>
                  <a:lnTo>
                    <a:pt x="467" y="624"/>
                  </a:lnTo>
                  <a:lnTo>
                    <a:pt x="453" y="626"/>
                  </a:lnTo>
                  <a:lnTo>
                    <a:pt x="442" y="626"/>
                  </a:lnTo>
                  <a:lnTo>
                    <a:pt x="431" y="626"/>
                  </a:lnTo>
                  <a:lnTo>
                    <a:pt x="418" y="626"/>
                  </a:lnTo>
                  <a:lnTo>
                    <a:pt x="400" y="627"/>
                  </a:lnTo>
                  <a:lnTo>
                    <a:pt x="379" y="628"/>
                  </a:lnTo>
                  <a:lnTo>
                    <a:pt x="356" y="631"/>
                  </a:lnTo>
                  <a:lnTo>
                    <a:pt x="331" y="633"/>
                  </a:lnTo>
                  <a:lnTo>
                    <a:pt x="305" y="634"/>
                  </a:lnTo>
                  <a:lnTo>
                    <a:pt x="277" y="635"/>
                  </a:lnTo>
                  <a:lnTo>
                    <a:pt x="249" y="638"/>
                  </a:lnTo>
                  <a:lnTo>
                    <a:pt x="223" y="639"/>
                  </a:lnTo>
                  <a:lnTo>
                    <a:pt x="197" y="642"/>
                  </a:lnTo>
                  <a:lnTo>
                    <a:pt x="170" y="645"/>
                  </a:lnTo>
                  <a:lnTo>
                    <a:pt x="148" y="648"/>
                  </a:lnTo>
                  <a:lnTo>
                    <a:pt x="127" y="651"/>
                  </a:lnTo>
                  <a:lnTo>
                    <a:pt x="109" y="653"/>
                  </a:lnTo>
                  <a:lnTo>
                    <a:pt x="95" y="656"/>
                  </a:lnTo>
                  <a:lnTo>
                    <a:pt x="87" y="659"/>
                  </a:lnTo>
                  <a:lnTo>
                    <a:pt x="82" y="663"/>
                  </a:lnTo>
                  <a:lnTo>
                    <a:pt x="83" y="677"/>
                  </a:lnTo>
                  <a:lnTo>
                    <a:pt x="84" y="687"/>
                  </a:lnTo>
                  <a:lnTo>
                    <a:pt x="84" y="702"/>
                  </a:lnTo>
                  <a:lnTo>
                    <a:pt x="84" y="724"/>
                  </a:lnTo>
                  <a:lnTo>
                    <a:pt x="82" y="725"/>
                  </a:lnTo>
                  <a:lnTo>
                    <a:pt x="76" y="727"/>
                  </a:lnTo>
                  <a:lnTo>
                    <a:pt x="68" y="727"/>
                  </a:lnTo>
                  <a:lnTo>
                    <a:pt x="61" y="728"/>
                  </a:lnTo>
                  <a:lnTo>
                    <a:pt x="52" y="728"/>
                  </a:lnTo>
                  <a:lnTo>
                    <a:pt x="46" y="728"/>
                  </a:lnTo>
                  <a:lnTo>
                    <a:pt x="40" y="728"/>
                  </a:lnTo>
                  <a:lnTo>
                    <a:pt x="37" y="728"/>
                  </a:lnTo>
                  <a:close/>
                </a:path>
              </a:pathLst>
            </a:custGeom>
            <a:solidFill>
              <a:srgbClr val="AF6B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7662863" y="2486025"/>
              <a:ext cx="123825" cy="71438"/>
            </a:xfrm>
            <a:custGeom>
              <a:avLst/>
              <a:gdLst>
                <a:gd name="T0" fmla="*/ 90 w 155"/>
                <a:gd name="T1" fmla="*/ 91 h 91"/>
                <a:gd name="T2" fmla="*/ 78 w 155"/>
                <a:gd name="T3" fmla="*/ 88 h 91"/>
                <a:gd name="T4" fmla="*/ 61 w 155"/>
                <a:gd name="T5" fmla="*/ 85 h 91"/>
                <a:gd name="T6" fmla="*/ 45 w 155"/>
                <a:gd name="T7" fmla="*/ 83 h 91"/>
                <a:gd name="T8" fmla="*/ 29 w 155"/>
                <a:gd name="T9" fmla="*/ 79 h 91"/>
                <a:gd name="T10" fmla="*/ 15 w 155"/>
                <a:gd name="T11" fmla="*/ 72 h 91"/>
                <a:gd name="T12" fmla="*/ 6 w 155"/>
                <a:gd name="T13" fmla="*/ 63 h 91"/>
                <a:gd name="T14" fmla="*/ 0 w 155"/>
                <a:gd name="T15" fmla="*/ 54 h 91"/>
                <a:gd name="T16" fmla="*/ 2 w 155"/>
                <a:gd name="T17" fmla="*/ 41 h 91"/>
                <a:gd name="T18" fmla="*/ 15 w 155"/>
                <a:gd name="T19" fmla="*/ 36 h 91"/>
                <a:gd name="T20" fmla="*/ 31 w 155"/>
                <a:gd name="T21" fmla="*/ 29 h 91"/>
                <a:gd name="T22" fmla="*/ 46 w 155"/>
                <a:gd name="T23" fmla="*/ 22 h 91"/>
                <a:gd name="T24" fmla="*/ 61 w 155"/>
                <a:gd name="T25" fmla="*/ 16 h 91"/>
                <a:gd name="T26" fmla="*/ 76 w 155"/>
                <a:gd name="T27" fmla="*/ 11 h 91"/>
                <a:gd name="T28" fmla="*/ 92 w 155"/>
                <a:gd name="T29" fmla="*/ 5 h 91"/>
                <a:gd name="T30" fmla="*/ 108 w 155"/>
                <a:gd name="T31" fmla="*/ 2 h 91"/>
                <a:gd name="T32" fmla="*/ 125 w 155"/>
                <a:gd name="T33" fmla="*/ 0 h 91"/>
                <a:gd name="T34" fmla="*/ 126 w 155"/>
                <a:gd name="T35" fmla="*/ 13 h 91"/>
                <a:gd name="T36" fmla="*/ 132 w 155"/>
                <a:gd name="T37" fmla="*/ 23 h 91"/>
                <a:gd name="T38" fmla="*/ 142 w 155"/>
                <a:gd name="T39" fmla="*/ 33 h 91"/>
                <a:gd name="T40" fmla="*/ 155 w 155"/>
                <a:gd name="T41" fmla="*/ 44 h 91"/>
                <a:gd name="T42" fmla="*/ 153 w 155"/>
                <a:gd name="T43" fmla="*/ 51 h 91"/>
                <a:gd name="T44" fmla="*/ 147 w 155"/>
                <a:gd name="T45" fmla="*/ 58 h 91"/>
                <a:gd name="T46" fmla="*/ 139 w 155"/>
                <a:gd name="T47" fmla="*/ 66 h 91"/>
                <a:gd name="T48" fmla="*/ 129 w 155"/>
                <a:gd name="T49" fmla="*/ 73 h 91"/>
                <a:gd name="T50" fmla="*/ 118 w 155"/>
                <a:gd name="T51" fmla="*/ 80 h 91"/>
                <a:gd name="T52" fmla="*/ 107 w 155"/>
                <a:gd name="T53" fmla="*/ 85 h 91"/>
                <a:gd name="T54" fmla="*/ 97 w 155"/>
                <a:gd name="T55" fmla="*/ 90 h 91"/>
                <a:gd name="T56" fmla="*/ 90 w 155"/>
                <a:gd name="T57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55" h="91">
                  <a:moveTo>
                    <a:pt x="90" y="91"/>
                  </a:moveTo>
                  <a:lnTo>
                    <a:pt x="78" y="88"/>
                  </a:lnTo>
                  <a:lnTo>
                    <a:pt x="61" y="85"/>
                  </a:lnTo>
                  <a:lnTo>
                    <a:pt x="45" y="83"/>
                  </a:lnTo>
                  <a:lnTo>
                    <a:pt x="29" y="79"/>
                  </a:lnTo>
                  <a:lnTo>
                    <a:pt x="15" y="72"/>
                  </a:lnTo>
                  <a:lnTo>
                    <a:pt x="6" y="63"/>
                  </a:lnTo>
                  <a:lnTo>
                    <a:pt x="0" y="54"/>
                  </a:lnTo>
                  <a:lnTo>
                    <a:pt x="2" y="41"/>
                  </a:lnTo>
                  <a:lnTo>
                    <a:pt x="15" y="36"/>
                  </a:lnTo>
                  <a:lnTo>
                    <a:pt x="31" y="29"/>
                  </a:lnTo>
                  <a:lnTo>
                    <a:pt x="46" y="22"/>
                  </a:lnTo>
                  <a:lnTo>
                    <a:pt x="61" y="16"/>
                  </a:lnTo>
                  <a:lnTo>
                    <a:pt x="76" y="11"/>
                  </a:lnTo>
                  <a:lnTo>
                    <a:pt x="92" y="5"/>
                  </a:lnTo>
                  <a:lnTo>
                    <a:pt x="108" y="2"/>
                  </a:lnTo>
                  <a:lnTo>
                    <a:pt x="125" y="0"/>
                  </a:lnTo>
                  <a:lnTo>
                    <a:pt x="126" y="13"/>
                  </a:lnTo>
                  <a:lnTo>
                    <a:pt x="132" y="23"/>
                  </a:lnTo>
                  <a:lnTo>
                    <a:pt x="142" y="33"/>
                  </a:lnTo>
                  <a:lnTo>
                    <a:pt x="155" y="44"/>
                  </a:lnTo>
                  <a:lnTo>
                    <a:pt x="153" y="51"/>
                  </a:lnTo>
                  <a:lnTo>
                    <a:pt x="147" y="58"/>
                  </a:lnTo>
                  <a:lnTo>
                    <a:pt x="139" y="66"/>
                  </a:lnTo>
                  <a:lnTo>
                    <a:pt x="129" y="73"/>
                  </a:lnTo>
                  <a:lnTo>
                    <a:pt x="118" y="80"/>
                  </a:lnTo>
                  <a:lnTo>
                    <a:pt x="107" y="85"/>
                  </a:lnTo>
                  <a:lnTo>
                    <a:pt x="97" y="90"/>
                  </a:lnTo>
                  <a:lnTo>
                    <a:pt x="90" y="91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7773988" y="1992313"/>
              <a:ext cx="255588" cy="546100"/>
            </a:xfrm>
            <a:custGeom>
              <a:avLst/>
              <a:gdLst>
                <a:gd name="T0" fmla="*/ 32 w 322"/>
                <a:gd name="T1" fmla="*/ 659 h 689"/>
                <a:gd name="T2" fmla="*/ 18 w 322"/>
                <a:gd name="T3" fmla="*/ 356 h 689"/>
                <a:gd name="T4" fmla="*/ 92 w 322"/>
                <a:gd name="T5" fmla="*/ 3 h 689"/>
                <a:gd name="T6" fmla="*/ 168 w 322"/>
                <a:gd name="T7" fmla="*/ 4 h 689"/>
                <a:gd name="T8" fmla="*/ 186 w 322"/>
                <a:gd name="T9" fmla="*/ 93 h 689"/>
                <a:gd name="T10" fmla="*/ 252 w 322"/>
                <a:gd name="T11" fmla="*/ 148 h 689"/>
                <a:gd name="T12" fmla="*/ 273 w 322"/>
                <a:gd name="T13" fmla="*/ 151 h 689"/>
                <a:gd name="T14" fmla="*/ 280 w 322"/>
                <a:gd name="T15" fmla="*/ 165 h 689"/>
                <a:gd name="T16" fmla="*/ 261 w 322"/>
                <a:gd name="T17" fmla="*/ 180 h 689"/>
                <a:gd name="T18" fmla="*/ 297 w 322"/>
                <a:gd name="T19" fmla="*/ 173 h 689"/>
                <a:gd name="T20" fmla="*/ 261 w 322"/>
                <a:gd name="T21" fmla="*/ 209 h 689"/>
                <a:gd name="T22" fmla="*/ 297 w 322"/>
                <a:gd name="T23" fmla="*/ 216 h 689"/>
                <a:gd name="T24" fmla="*/ 263 w 322"/>
                <a:gd name="T25" fmla="*/ 232 h 689"/>
                <a:gd name="T26" fmla="*/ 276 w 322"/>
                <a:gd name="T27" fmla="*/ 236 h 689"/>
                <a:gd name="T28" fmla="*/ 298 w 322"/>
                <a:gd name="T29" fmla="*/ 252 h 689"/>
                <a:gd name="T30" fmla="*/ 252 w 322"/>
                <a:gd name="T31" fmla="*/ 265 h 689"/>
                <a:gd name="T32" fmla="*/ 248 w 322"/>
                <a:gd name="T33" fmla="*/ 272 h 689"/>
                <a:gd name="T34" fmla="*/ 298 w 322"/>
                <a:gd name="T35" fmla="*/ 269 h 689"/>
                <a:gd name="T36" fmla="*/ 269 w 322"/>
                <a:gd name="T37" fmla="*/ 288 h 689"/>
                <a:gd name="T38" fmla="*/ 261 w 322"/>
                <a:gd name="T39" fmla="*/ 298 h 689"/>
                <a:gd name="T40" fmla="*/ 301 w 322"/>
                <a:gd name="T41" fmla="*/ 302 h 689"/>
                <a:gd name="T42" fmla="*/ 277 w 322"/>
                <a:gd name="T43" fmla="*/ 320 h 689"/>
                <a:gd name="T44" fmla="*/ 251 w 322"/>
                <a:gd name="T45" fmla="*/ 334 h 689"/>
                <a:gd name="T46" fmla="*/ 297 w 322"/>
                <a:gd name="T47" fmla="*/ 325 h 689"/>
                <a:gd name="T48" fmla="*/ 290 w 322"/>
                <a:gd name="T49" fmla="*/ 344 h 689"/>
                <a:gd name="T50" fmla="*/ 248 w 322"/>
                <a:gd name="T51" fmla="*/ 355 h 689"/>
                <a:gd name="T52" fmla="*/ 276 w 322"/>
                <a:gd name="T53" fmla="*/ 355 h 689"/>
                <a:gd name="T54" fmla="*/ 304 w 322"/>
                <a:gd name="T55" fmla="*/ 361 h 689"/>
                <a:gd name="T56" fmla="*/ 270 w 322"/>
                <a:gd name="T57" fmla="*/ 376 h 689"/>
                <a:gd name="T58" fmla="*/ 255 w 322"/>
                <a:gd name="T59" fmla="*/ 386 h 689"/>
                <a:gd name="T60" fmla="*/ 304 w 322"/>
                <a:gd name="T61" fmla="*/ 376 h 689"/>
                <a:gd name="T62" fmla="*/ 279 w 322"/>
                <a:gd name="T63" fmla="*/ 401 h 689"/>
                <a:gd name="T64" fmla="*/ 252 w 322"/>
                <a:gd name="T65" fmla="*/ 413 h 689"/>
                <a:gd name="T66" fmla="*/ 305 w 322"/>
                <a:gd name="T67" fmla="*/ 412 h 689"/>
                <a:gd name="T68" fmla="*/ 276 w 322"/>
                <a:gd name="T69" fmla="*/ 434 h 689"/>
                <a:gd name="T70" fmla="*/ 248 w 322"/>
                <a:gd name="T71" fmla="*/ 444 h 689"/>
                <a:gd name="T72" fmla="*/ 292 w 322"/>
                <a:gd name="T73" fmla="*/ 440 h 689"/>
                <a:gd name="T74" fmla="*/ 299 w 322"/>
                <a:gd name="T75" fmla="*/ 459 h 689"/>
                <a:gd name="T76" fmla="*/ 249 w 322"/>
                <a:gd name="T77" fmla="*/ 477 h 689"/>
                <a:gd name="T78" fmla="*/ 272 w 322"/>
                <a:gd name="T79" fmla="*/ 478 h 689"/>
                <a:gd name="T80" fmla="*/ 308 w 322"/>
                <a:gd name="T81" fmla="*/ 476 h 689"/>
                <a:gd name="T82" fmla="*/ 270 w 322"/>
                <a:gd name="T83" fmla="*/ 499 h 689"/>
                <a:gd name="T84" fmla="*/ 276 w 322"/>
                <a:gd name="T85" fmla="*/ 505 h 689"/>
                <a:gd name="T86" fmla="*/ 309 w 322"/>
                <a:gd name="T87" fmla="*/ 506 h 689"/>
                <a:gd name="T88" fmla="*/ 263 w 322"/>
                <a:gd name="T89" fmla="*/ 528 h 689"/>
                <a:gd name="T90" fmla="*/ 255 w 322"/>
                <a:gd name="T91" fmla="*/ 535 h 689"/>
                <a:gd name="T92" fmla="*/ 312 w 322"/>
                <a:gd name="T93" fmla="*/ 521 h 689"/>
                <a:gd name="T94" fmla="*/ 284 w 322"/>
                <a:gd name="T95" fmla="*/ 548 h 689"/>
                <a:gd name="T96" fmla="*/ 265 w 322"/>
                <a:gd name="T97" fmla="*/ 557 h 689"/>
                <a:gd name="T98" fmla="*/ 313 w 322"/>
                <a:gd name="T99" fmla="*/ 555 h 689"/>
                <a:gd name="T100" fmla="*/ 283 w 322"/>
                <a:gd name="T101" fmla="*/ 582 h 689"/>
                <a:gd name="T102" fmla="*/ 254 w 322"/>
                <a:gd name="T103" fmla="*/ 595 h 689"/>
                <a:gd name="T104" fmla="*/ 301 w 322"/>
                <a:gd name="T105" fmla="*/ 584 h 689"/>
                <a:gd name="T106" fmla="*/ 312 w 322"/>
                <a:gd name="T107" fmla="*/ 602 h 689"/>
                <a:gd name="T108" fmla="*/ 252 w 322"/>
                <a:gd name="T109" fmla="*/ 624 h 689"/>
                <a:gd name="T110" fmla="*/ 292 w 322"/>
                <a:gd name="T111" fmla="*/ 618 h 689"/>
                <a:gd name="T112" fmla="*/ 322 w 322"/>
                <a:gd name="T113" fmla="*/ 618 h 689"/>
                <a:gd name="T114" fmla="*/ 270 w 322"/>
                <a:gd name="T115" fmla="*/ 646 h 689"/>
                <a:gd name="T116" fmla="*/ 261 w 322"/>
                <a:gd name="T117" fmla="*/ 654 h 689"/>
                <a:gd name="T118" fmla="*/ 255 w 322"/>
                <a:gd name="T119" fmla="*/ 677 h 689"/>
                <a:gd name="T120" fmla="*/ 162 w 322"/>
                <a:gd name="T121" fmla="*/ 688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22" h="689">
                  <a:moveTo>
                    <a:pt x="157" y="689"/>
                  </a:moveTo>
                  <a:lnTo>
                    <a:pt x="136" y="688"/>
                  </a:lnTo>
                  <a:lnTo>
                    <a:pt x="114" y="685"/>
                  </a:lnTo>
                  <a:lnTo>
                    <a:pt x="93" y="681"/>
                  </a:lnTo>
                  <a:lnTo>
                    <a:pt x="71" y="675"/>
                  </a:lnTo>
                  <a:lnTo>
                    <a:pt x="51" y="668"/>
                  </a:lnTo>
                  <a:lnTo>
                    <a:pt x="32" y="659"/>
                  </a:lnTo>
                  <a:lnTo>
                    <a:pt x="15" y="647"/>
                  </a:lnTo>
                  <a:lnTo>
                    <a:pt x="2" y="634"/>
                  </a:lnTo>
                  <a:lnTo>
                    <a:pt x="0" y="595"/>
                  </a:lnTo>
                  <a:lnTo>
                    <a:pt x="2" y="553"/>
                  </a:lnTo>
                  <a:lnTo>
                    <a:pt x="6" y="513"/>
                  </a:lnTo>
                  <a:lnTo>
                    <a:pt x="11" y="477"/>
                  </a:lnTo>
                  <a:lnTo>
                    <a:pt x="18" y="356"/>
                  </a:lnTo>
                  <a:lnTo>
                    <a:pt x="25" y="237"/>
                  </a:lnTo>
                  <a:lnTo>
                    <a:pt x="29" y="118"/>
                  </a:lnTo>
                  <a:lnTo>
                    <a:pt x="22" y="0"/>
                  </a:lnTo>
                  <a:lnTo>
                    <a:pt x="39" y="2"/>
                  </a:lnTo>
                  <a:lnTo>
                    <a:pt x="56" y="2"/>
                  </a:lnTo>
                  <a:lnTo>
                    <a:pt x="74" y="3"/>
                  </a:lnTo>
                  <a:lnTo>
                    <a:pt x="92" y="3"/>
                  </a:lnTo>
                  <a:lnTo>
                    <a:pt x="108" y="3"/>
                  </a:lnTo>
                  <a:lnTo>
                    <a:pt x="126" y="3"/>
                  </a:lnTo>
                  <a:lnTo>
                    <a:pt x="146" y="3"/>
                  </a:lnTo>
                  <a:lnTo>
                    <a:pt x="164" y="3"/>
                  </a:lnTo>
                  <a:lnTo>
                    <a:pt x="165" y="3"/>
                  </a:lnTo>
                  <a:lnTo>
                    <a:pt x="166" y="4"/>
                  </a:lnTo>
                  <a:lnTo>
                    <a:pt x="168" y="4"/>
                  </a:lnTo>
                  <a:lnTo>
                    <a:pt x="169" y="6"/>
                  </a:lnTo>
                  <a:lnTo>
                    <a:pt x="168" y="21"/>
                  </a:lnTo>
                  <a:lnTo>
                    <a:pt x="166" y="36"/>
                  </a:lnTo>
                  <a:lnTo>
                    <a:pt x="166" y="51"/>
                  </a:lnTo>
                  <a:lnTo>
                    <a:pt x="169" y="69"/>
                  </a:lnTo>
                  <a:lnTo>
                    <a:pt x="177" y="82"/>
                  </a:lnTo>
                  <a:lnTo>
                    <a:pt x="186" y="93"/>
                  </a:lnTo>
                  <a:lnTo>
                    <a:pt x="194" y="104"/>
                  </a:lnTo>
                  <a:lnTo>
                    <a:pt x="204" y="115"/>
                  </a:lnTo>
                  <a:lnTo>
                    <a:pt x="213" y="125"/>
                  </a:lnTo>
                  <a:lnTo>
                    <a:pt x="225" y="133"/>
                  </a:lnTo>
                  <a:lnTo>
                    <a:pt x="237" y="140"/>
                  </a:lnTo>
                  <a:lnTo>
                    <a:pt x="254" y="147"/>
                  </a:lnTo>
                  <a:lnTo>
                    <a:pt x="252" y="148"/>
                  </a:lnTo>
                  <a:lnTo>
                    <a:pt x="252" y="150"/>
                  </a:lnTo>
                  <a:lnTo>
                    <a:pt x="251" y="151"/>
                  </a:lnTo>
                  <a:lnTo>
                    <a:pt x="249" y="153"/>
                  </a:lnTo>
                  <a:lnTo>
                    <a:pt x="255" y="153"/>
                  </a:lnTo>
                  <a:lnTo>
                    <a:pt x="261" y="153"/>
                  </a:lnTo>
                  <a:lnTo>
                    <a:pt x="266" y="153"/>
                  </a:lnTo>
                  <a:lnTo>
                    <a:pt x="273" y="151"/>
                  </a:lnTo>
                  <a:lnTo>
                    <a:pt x="279" y="151"/>
                  </a:lnTo>
                  <a:lnTo>
                    <a:pt x="284" y="150"/>
                  </a:lnTo>
                  <a:lnTo>
                    <a:pt x="291" y="150"/>
                  </a:lnTo>
                  <a:lnTo>
                    <a:pt x="297" y="148"/>
                  </a:lnTo>
                  <a:lnTo>
                    <a:pt x="294" y="155"/>
                  </a:lnTo>
                  <a:lnTo>
                    <a:pt x="288" y="161"/>
                  </a:lnTo>
                  <a:lnTo>
                    <a:pt x="280" y="165"/>
                  </a:lnTo>
                  <a:lnTo>
                    <a:pt x="270" y="168"/>
                  </a:lnTo>
                  <a:lnTo>
                    <a:pt x="262" y="169"/>
                  </a:lnTo>
                  <a:lnTo>
                    <a:pt x="254" y="173"/>
                  </a:lnTo>
                  <a:lnTo>
                    <a:pt x="249" y="178"/>
                  </a:lnTo>
                  <a:lnTo>
                    <a:pt x="248" y="183"/>
                  </a:lnTo>
                  <a:lnTo>
                    <a:pt x="254" y="182"/>
                  </a:lnTo>
                  <a:lnTo>
                    <a:pt x="261" y="180"/>
                  </a:lnTo>
                  <a:lnTo>
                    <a:pt x="266" y="178"/>
                  </a:lnTo>
                  <a:lnTo>
                    <a:pt x="273" y="176"/>
                  </a:lnTo>
                  <a:lnTo>
                    <a:pt x="279" y="173"/>
                  </a:lnTo>
                  <a:lnTo>
                    <a:pt x="284" y="172"/>
                  </a:lnTo>
                  <a:lnTo>
                    <a:pt x="291" y="169"/>
                  </a:lnTo>
                  <a:lnTo>
                    <a:pt x="297" y="168"/>
                  </a:lnTo>
                  <a:lnTo>
                    <a:pt x="297" y="173"/>
                  </a:lnTo>
                  <a:lnTo>
                    <a:pt x="297" y="180"/>
                  </a:lnTo>
                  <a:lnTo>
                    <a:pt x="297" y="186"/>
                  </a:lnTo>
                  <a:lnTo>
                    <a:pt x="298" y="193"/>
                  </a:lnTo>
                  <a:lnTo>
                    <a:pt x="279" y="201"/>
                  </a:lnTo>
                  <a:lnTo>
                    <a:pt x="267" y="205"/>
                  </a:lnTo>
                  <a:lnTo>
                    <a:pt x="263" y="208"/>
                  </a:lnTo>
                  <a:lnTo>
                    <a:pt x="261" y="209"/>
                  </a:lnTo>
                  <a:lnTo>
                    <a:pt x="265" y="209"/>
                  </a:lnTo>
                  <a:lnTo>
                    <a:pt x="269" y="209"/>
                  </a:lnTo>
                  <a:lnTo>
                    <a:pt x="279" y="208"/>
                  </a:lnTo>
                  <a:lnTo>
                    <a:pt x="297" y="204"/>
                  </a:lnTo>
                  <a:lnTo>
                    <a:pt x="297" y="208"/>
                  </a:lnTo>
                  <a:lnTo>
                    <a:pt x="297" y="212"/>
                  </a:lnTo>
                  <a:lnTo>
                    <a:pt x="297" y="216"/>
                  </a:lnTo>
                  <a:lnTo>
                    <a:pt x="298" y="221"/>
                  </a:lnTo>
                  <a:lnTo>
                    <a:pt x="292" y="222"/>
                  </a:lnTo>
                  <a:lnTo>
                    <a:pt x="287" y="225"/>
                  </a:lnTo>
                  <a:lnTo>
                    <a:pt x="280" y="226"/>
                  </a:lnTo>
                  <a:lnTo>
                    <a:pt x="274" y="227"/>
                  </a:lnTo>
                  <a:lnTo>
                    <a:pt x="269" y="229"/>
                  </a:lnTo>
                  <a:lnTo>
                    <a:pt x="263" y="232"/>
                  </a:lnTo>
                  <a:lnTo>
                    <a:pt x="259" y="233"/>
                  </a:lnTo>
                  <a:lnTo>
                    <a:pt x="255" y="236"/>
                  </a:lnTo>
                  <a:lnTo>
                    <a:pt x="261" y="236"/>
                  </a:lnTo>
                  <a:lnTo>
                    <a:pt x="265" y="237"/>
                  </a:lnTo>
                  <a:lnTo>
                    <a:pt x="267" y="237"/>
                  </a:lnTo>
                  <a:lnTo>
                    <a:pt x="272" y="236"/>
                  </a:lnTo>
                  <a:lnTo>
                    <a:pt x="276" y="236"/>
                  </a:lnTo>
                  <a:lnTo>
                    <a:pt x="281" y="234"/>
                  </a:lnTo>
                  <a:lnTo>
                    <a:pt x="288" y="233"/>
                  </a:lnTo>
                  <a:lnTo>
                    <a:pt x="298" y="232"/>
                  </a:lnTo>
                  <a:lnTo>
                    <a:pt x="298" y="237"/>
                  </a:lnTo>
                  <a:lnTo>
                    <a:pt x="298" y="241"/>
                  </a:lnTo>
                  <a:lnTo>
                    <a:pt x="298" y="247"/>
                  </a:lnTo>
                  <a:lnTo>
                    <a:pt x="298" y="252"/>
                  </a:lnTo>
                  <a:lnTo>
                    <a:pt x="291" y="255"/>
                  </a:lnTo>
                  <a:lnTo>
                    <a:pt x="284" y="258"/>
                  </a:lnTo>
                  <a:lnTo>
                    <a:pt x="277" y="259"/>
                  </a:lnTo>
                  <a:lnTo>
                    <a:pt x="272" y="261"/>
                  </a:lnTo>
                  <a:lnTo>
                    <a:pt x="265" y="264"/>
                  </a:lnTo>
                  <a:lnTo>
                    <a:pt x="258" y="264"/>
                  </a:lnTo>
                  <a:lnTo>
                    <a:pt x="252" y="265"/>
                  </a:lnTo>
                  <a:lnTo>
                    <a:pt x="245" y="266"/>
                  </a:lnTo>
                  <a:lnTo>
                    <a:pt x="245" y="268"/>
                  </a:lnTo>
                  <a:lnTo>
                    <a:pt x="245" y="269"/>
                  </a:lnTo>
                  <a:lnTo>
                    <a:pt x="245" y="270"/>
                  </a:lnTo>
                  <a:lnTo>
                    <a:pt x="245" y="272"/>
                  </a:lnTo>
                  <a:lnTo>
                    <a:pt x="247" y="272"/>
                  </a:lnTo>
                  <a:lnTo>
                    <a:pt x="248" y="272"/>
                  </a:lnTo>
                  <a:lnTo>
                    <a:pt x="251" y="272"/>
                  </a:lnTo>
                  <a:lnTo>
                    <a:pt x="255" y="272"/>
                  </a:lnTo>
                  <a:lnTo>
                    <a:pt x="261" y="270"/>
                  </a:lnTo>
                  <a:lnTo>
                    <a:pt x="270" y="269"/>
                  </a:lnTo>
                  <a:lnTo>
                    <a:pt x="281" y="268"/>
                  </a:lnTo>
                  <a:lnTo>
                    <a:pt x="298" y="265"/>
                  </a:lnTo>
                  <a:lnTo>
                    <a:pt x="298" y="269"/>
                  </a:lnTo>
                  <a:lnTo>
                    <a:pt x="298" y="272"/>
                  </a:lnTo>
                  <a:lnTo>
                    <a:pt x="298" y="276"/>
                  </a:lnTo>
                  <a:lnTo>
                    <a:pt x="299" y="280"/>
                  </a:lnTo>
                  <a:lnTo>
                    <a:pt x="292" y="283"/>
                  </a:lnTo>
                  <a:lnTo>
                    <a:pt x="284" y="286"/>
                  </a:lnTo>
                  <a:lnTo>
                    <a:pt x="276" y="287"/>
                  </a:lnTo>
                  <a:lnTo>
                    <a:pt x="269" y="288"/>
                  </a:lnTo>
                  <a:lnTo>
                    <a:pt x="261" y="291"/>
                  </a:lnTo>
                  <a:lnTo>
                    <a:pt x="255" y="293"/>
                  </a:lnTo>
                  <a:lnTo>
                    <a:pt x="248" y="294"/>
                  </a:lnTo>
                  <a:lnTo>
                    <a:pt x="244" y="297"/>
                  </a:lnTo>
                  <a:lnTo>
                    <a:pt x="248" y="300"/>
                  </a:lnTo>
                  <a:lnTo>
                    <a:pt x="254" y="300"/>
                  </a:lnTo>
                  <a:lnTo>
                    <a:pt x="261" y="298"/>
                  </a:lnTo>
                  <a:lnTo>
                    <a:pt x="269" y="297"/>
                  </a:lnTo>
                  <a:lnTo>
                    <a:pt x="277" y="295"/>
                  </a:lnTo>
                  <a:lnTo>
                    <a:pt x="285" y="294"/>
                  </a:lnTo>
                  <a:lnTo>
                    <a:pt x="294" y="294"/>
                  </a:lnTo>
                  <a:lnTo>
                    <a:pt x="301" y="294"/>
                  </a:lnTo>
                  <a:lnTo>
                    <a:pt x="301" y="298"/>
                  </a:lnTo>
                  <a:lnTo>
                    <a:pt x="301" y="302"/>
                  </a:lnTo>
                  <a:lnTo>
                    <a:pt x="301" y="308"/>
                  </a:lnTo>
                  <a:lnTo>
                    <a:pt x="301" y="312"/>
                  </a:lnTo>
                  <a:lnTo>
                    <a:pt x="295" y="315"/>
                  </a:lnTo>
                  <a:lnTo>
                    <a:pt x="291" y="316"/>
                  </a:lnTo>
                  <a:lnTo>
                    <a:pt x="287" y="318"/>
                  </a:lnTo>
                  <a:lnTo>
                    <a:pt x="283" y="319"/>
                  </a:lnTo>
                  <a:lnTo>
                    <a:pt x="277" y="320"/>
                  </a:lnTo>
                  <a:lnTo>
                    <a:pt x="272" y="322"/>
                  </a:lnTo>
                  <a:lnTo>
                    <a:pt x="262" y="325"/>
                  </a:lnTo>
                  <a:lnTo>
                    <a:pt x="251" y="327"/>
                  </a:lnTo>
                  <a:lnTo>
                    <a:pt x="251" y="329"/>
                  </a:lnTo>
                  <a:lnTo>
                    <a:pt x="251" y="330"/>
                  </a:lnTo>
                  <a:lnTo>
                    <a:pt x="251" y="333"/>
                  </a:lnTo>
                  <a:lnTo>
                    <a:pt x="251" y="334"/>
                  </a:lnTo>
                  <a:lnTo>
                    <a:pt x="256" y="333"/>
                  </a:lnTo>
                  <a:lnTo>
                    <a:pt x="263" y="331"/>
                  </a:lnTo>
                  <a:lnTo>
                    <a:pt x="269" y="329"/>
                  </a:lnTo>
                  <a:lnTo>
                    <a:pt x="276" y="327"/>
                  </a:lnTo>
                  <a:lnTo>
                    <a:pt x="283" y="326"/>
                  </a:lnTo>
                  <a:lnTo>
                    <a:pt x="290" y="325"/>
                  </a:lnTo>
                  <a:lnTo>
                    <a:pt x="297" y="325"/>
                  </a:lnTo>
                  <a:lnTo>
                    <a:pt x="304" y="326"/>
                  </a:lnTo>
                  <a:lnTo>
                    <a:pt x="304" y="329"/>
                  </a:lnTo>
                  <a:lnTo>
                    <a:pt x="304" y="331"/>
                  </a:lnTo>
                  <a:lnTo>
                    <a:pt x="304" y="336"/>
                  </a:lnTo>
                  <a:lnTo>
                    <a:pt x="304" y="338"/>
                  </a:lnTo>
                  <a:lnTo>
                    <a:pt x="297" y="341"/>
                  </a:lnTo>
                  <a:lnTo>
                    <a:pt x="290" y="344"/>
                  </a:lnTo>
                  <a:lnTo>
                    <a:pt x="283" y="347"/>
                  </a:lnTo>
                  <a:lnTo>
                    <a:pt x="276" y="348"/>
                  </a:lnTo>
                  <a:lnTo>
                    <a:pt x="269" y="351"/>
                  </a:lnTo>
                  <a:lnTo>
                    <a:pt x="262" y="352"/>
                  </a:lnTo>
                  <a:lnTo>
                    <a:pt x="255" y="352"/>
                  </a:lnTo>
                  <a:lnTo>
                    <a:pt x="248" y="354"/>
                  </a:lnTo>
                  <a:lnTo>
                    <a:pt x="248" y="355"/>
                  </a:lnTo>
                  <a:lnTo>
                    <a:pt x="248" y="356"/>
                  </a:lnTo>
                  <a:lnTo>
                    <a:pt x="248" y="359"/>
                  </a:lnTo>
                  <a:lnTo>
                    <a:pt x="248" y="362"/>
                  </a:lnTo>
                  <a:lnTo>
                    <a:pt x="255" y="361"/>
                  </a:lnTo>
                  <a:lnTo>
                    <a:pt x="262" y="359"/>
                  </a:lnTo>
                  <a:lnTo>
                    <a:pt x="269" y="358"/>
                  </a:lnTo>
                  <a:lnTo>
                    <a:pt x="276" y="355"/>
                  </a:lnTo>
                  <a:lnTo>
                    <a:pt x="283" y="354"/>
                  </a:lnTo>
                  <a:lnTo>
                    <a:pt x="290" y="352"/>
                  </a:lnTo>
                  <a:lnTo>
                    <a:pt x="297" y="351"/>
                  </a:lnTo>
                  <a:lnTo>
                    <a:pt x="304" y="349"/>
                  </a:lnTo>
                  <a:lnTo>
                    <a:pt x="304" y="354"/>
                  </a:lnTo>
                  <a:lnTo>
                    <a:pt x="304" y="356"/>
                  </a:lnTo>
                  <a:lnTo>
                    <a:pt x="304" y="361"/>
                  </a:lnTo>
                  <a:lnTo>
                    <a:pt x="304" y="365"/>
                  </a:lnTo>
                  <a:lnTo>
                    <a:pt x="298" y="367"/>
                  </a:lnTo>
                  <a:lnTo>
                    <a:pt x="294" y="369"/>
                  </a:lnTo>
                  <a:lnTo>
                    <a:pt x="288" y="370"/>
                  </a:lnTo>
                  <a:lnTo>
                    <a:pt x="284" y="372"/>
                  </a:lnTo>
                  <a:lnTo>
                    <a:pt x="277" y="373"/>
                  </a:lnTo>
                  <a:lnTo>
                    <a:pt x="270" y="376"/>
                  </a:lnTo>
                  <a:lnTo>
                    <a:pt x="259" y="379"/>
                  </a:lnTo>
                  <a:lnTo>
                    <a:pt x="245" y="381"/>
                  </a:lnTo>
                  <a:lnTo>
                    <a:pt x="245" y="383"/>
                  </a:lnTo>
                  <a:lnTo>
                    <a:pt x="245" y="384"/>
                  </a:lnTo>
                  <a:lnTo>
                    <a:pt x="244" y="386"/>
                  </a:lnTo>
                  <a:lnTo>
                    <a:pt x="244" y="387"/>
                  </a:lnTo>
                  <a:lnTo>
                    <a:pt x="255" y="386"/>
                  </a:lnTo>
                  <a:lnTo>
                    <a:pt x="263" y="384"/>
                  </a:lnTo>
                  <a:lnTo>
                    <a:pt x="270" y="383"/>
                  </a:lnTo>
                  <a:lnTo>
                    <a:pt x="276" y="383"/>
                  </a:lnTo>
                  <a:lnTo>
                    <a:pt x="281" y="381"/>
                  </a:lnTo>
                  <a:lnTo>
                    <a:pt x="288" y="380"/>
                  </a:lnTo>
                  <a:lnTo>
                    <a:pt x="295" y="379"/>
                  </a:lnTo>
                  <a:lnTo>
                    <a:pt x="304" y="376"/>
                  </a:lnTo>
                  <a:lnTo>
                    <a:pt x="304" y="380"/>
                  </a:lnTo>
                  <a:lnTo>
                    <a:pt x="304" y="384"/>
                  </a:lnTo>
                  <a:lnTo>
                    <a:pt x="304" y="388"/>
                  </a:lnTo>
                  <a:lnTo>
                    <a:pt x="304" y="392"/>
                  </a:lnTo>
                  <a:lnTo>
                    <a:pt x="295" y="397"/>
                  </a:lnTo>
                  <a:lnTo>
                    <a:pt x="287" y="399"/>
                  </a:lnTo>
                  <a:lnTo>
                    <a:pt x="279" y="401"/>
                  </a:lnTo>
                  <a:lnTo>
                    <a:pt x="269" y="402"/>
                  </a:lnTo>
                  <a:lnTo>
                    <a:pt x="261" y="405"/>
                  </a:lnTo>
                  <a:lnTo>
                    <a:pt x="254" y="406"/>
                  </a:lnTo>
                  <a:lnTo>
                    <a:pt x="245" y="409"/>
                  </a:lnTo>
                  <a:lnTo>
                    <a:pt x="238" y="413"/>
                  </a:lnTo>
                  <a:lnTo>
                    <a:pt x="244" y="413"/>
                  </a:lnTo>
                  <a:lnTo>
                    <a:pt x="252" y="413"/>
                  </a:lnTo>
                  <a:lnTo>
                    <a:pt x="261" y="412"/>
                  </a:lnTo>
                  <a:lnTo>
                    <a:pt x="272" y="410"/>
                  </a:lnTo>
                  <a:lnTo>
                    <a:pt x="281" y="409"/>
                  </a:lnTo>
                  <a:lnTo>
                    <a:pt x="291" y="408"/>
                  </a:lnTo>
                  <a:lnTo>
                    <a:pt x="299" y="408"/>
                  </a:lnTo>
                  <a:lnTo>
                    <a:pt x="305" y="408"/>
                  </a:lnTo>
                  <a:lnTo>
                    <a:pt x="305" y="412"/>
                  </a:lnTo>
                  <a:lnTo>
                    <a:pt x="305" y="416"/>
                  </a:lnTo>
                  <a:lnTo>
                    <a:pt x="305" y="420"/>
                  </a:lnTo>
                  <a:lnTo>
                    <a:pt x="305" y="424"/>
                  </a:lnTo>
                  <a:lnTo>
                    <a:pt x="297" y="427"/>
                  </a:lnTo>
                  <a:lnTo>
                    <a:pt x="290" y="430"/>
                  </a:lnTo>
                  <a:lnTo>
                    <a:pt x="283" y="431"/>
                  </a:lnTo>
                  <a:lnTo>
                    <a:pt x="276" y="434"/>
                  </a:lnTo>
                  <a:lnTo>
                    <a:pt x="269" y="435"/>
                  </a:lnTo>
                  <a:lnTo>
                    <a:pt x="262" y="437"/>
                  </a:lnTo>
                  <a:lnTo>
                    <a:pt x="255" y="438"/>
                  </a:lnTo>
                  <a:lnTo>
                    <a:pt x="248" y="440"/>
                  </a:lnTo>
                  <a:lnTo>
                    <a:pt x="248" y="441"/>
                  </a:lnTo>
                  <a:lnTo>
                    <a:pt x="248" y="442"/>
                  </a:lnTo>
                  <a:lnTo>
                    <a:pt x="248" y="444"/>
                  </a:lnTo>
                  <a:lnTo>
                    <a:pt x="248" y="445"/>
                  </a:lnTo>
                  <a:lnTo>
                    <a:pt x="259" y="444"/>
                  </a:lnTo>
                  <a:lnTo>
                    <a:pt x="267" y="444"/>
                  </a:lnTo>
                  <a:lnTo>
                    <a:pt x="274" y="442"/>
                  </a:lnTo>
                  <a:lnTo>
                    <a:pt x="280" y="442"/>
                  </a:lnTo>
                  <a:lnTo>
                    <a:pt x="285" y="441"/>
                  </a:lnTo>
                  <a:lnTo>
                    <a:pt x="292" y="440"/>
                  </a:lnTo>
                  <a:lnTo>
                    <a:pt x="299" y="438"/>
                  </a:lnTo>
                  <a:lnTo>
                    <a:pt x="308" y="435"/>
                  </a:lnTo>
                  <a:lnTo>
                    <a:pt x="308" y="441"/>
                  </a:lnTo>
                  <a:lnTo>
                    <a:pt x="308" y="445"/>
                  </a:lnTo>
                  <a:lnTo>
                    <a:pt x="306" y="449"/>
                  </a:lnTo>
                  <a:lnTo>
                    <a:pt x="306" y="455"/>
                  </a:lnTo>
                  <a:lnTo>
                    <a:pt x="299" y="459"/>
                  </a:lnTo>
                  <a:lnTo>
                    <a:pt x="292" y="463"/>
                  </a:lnTo>
                  <a:lnTo>
                    <a:pt x="285" y="466"/>
                  </a:lnTo>
                  <a:lnTo>
                    <a:pt x="279" y="469"/>
                  </a:lnTo>
                  <a:lnTo>
                    <a:pt x="272" y="471"/>
                  </a:lnTo>
                  <a:lnTo>
                    <a:pt x="265" y="473"/>
                  </a:lnTo>
                  <a:lnTo>
                    <a:pt x="258" y="476"/>
                  </a:lnTo>
                  <a:lnTo>
                    <a:pt x="249" y="477"/>
                  </a:lnTo>
                  <a:lnTo>
                    <a:pt x="249" y="478"/>
                  </a:lnTo>
                  <a:lnTo>
                    <a:pt x="249" y="480"/>
                  </a:lnTo>
                  <a:lnTo>
                    <a:pt x="249" y="481"/>
                  </a:lnTo>
                  <a:lnTo>
                    <a:pt x="249" y="483"/>
                  </a:lnTo>
                  <a:lnTo>
                    <a:pt x="256" y="481"/>
                  </a:lnTo>
                  <a:lnTo>
                    <a:pt x="265" y="480"/>
                  </a:lnTo>
                  <a:lnTo>
                    <a:pt x="272" y="478"/>
                  </a:lnTo>
                  <a:lnTo>
                    <a:pt x="279" y="476"/>
                  </a:lnTo>
                  <a:lnTo>
                    <a:pt x="285" y="473"/>
                  </a:lnTo>
                  <a:lnTo>
                    <a:pt x="292" y="470"/>
                  </a:lnTo>
                  <a:lnTo>
                    <a:pt x="301" y="469"/>
                  </a:lnTo>
                  <a:lnTo>
                    <a:pt x="308" y="467"/>
                  </a:lnTo>
                  <a:lnTo>
                    <a:pt x="308" y="471"/>
                  </a:lnTo>
                  <a:lnTo>
                    <a:pt x="308" y="476"/>
                  </a:lnTo>
                  <a:lnTo>
                    <a:pt x="308" y="481"/>
                  </a:lnTo>
                  <a:lnTo>
                    <a:pt x="309" y="485"/>
                  </a:lnTo>
                  <a:lnTo>
                    <a:pt x="298" y="489"/>
                  </a:lnTo>
                  <a:lnTo>
                    <a:pt x="290" y="492"/>
                  </a:lnTo>
                  <a:lnTo>
                    <a:pt x="283" y="495"/>
                  </a:lnTo>
                  <a:lnTo>
                    <a:pt x="276" y="498"/>
                  </a:lnTo>
                  <a:lnTo>
                    <a:pt x="270" y="499"/>
                  </a:lnTo>
                  <a:lnTo>
                    <a:pt x="263" y="501"/>
                  </a:lnTo>
                  <a:lnTo>
                    <a:pt x="255" y="503"/>
                  </a:lnTo>
                  <a:lnTo>
                    <a:pt x="244" y="506"/>
                  </a:lnTo>
                  <a:lnTo>
                    <a:pt x="248" y="507"/>
                  </a:lnTo>
                  <a:lnTo>
                    <a:pt x="256" y="509"/>
                  </a:lnTo>
                  <a:lnTo>
                    <a:pt x="265" y="507"/>
                  </a:lnTo>
                  <a:lnTo>
                    <a:pt x="276" y="505"/>
                  </a:lnTo>
                  <a:lnTo>
                    <a:pt x="285" y="502"/>
                  </a:lnTo>
                  <a:lnTo>
                    <a:pt x="295" y="499"/>
                  </a:lnTo>
                  <a:lnTo>
                    <a:pt x="304" y="495"/>
                  </a:lnTo>
                  <a:lnTo>
                    <a:pt x="309" y="494"/>
                  </a:lnTo>
                  <a:lnTo>
                    <a:pt x="309" y="498"/>
                  </a:lnTo>
                  <a:lnTo>
                    <a:pt x="309" y="502"/>
                  </a:lnTo>
                  <a:lnTo>
                    <a:pt x="309" y="506"/>
                  </a:lnTo>
                  <a:lnTo>
                    <a:pt x="310" y="510"/>
                  </a:lnTo>
                  <a:lnTo>
                    <a:pt x="302" y="514"/>
                  </a:lnTo>
                  <a:lnTo>
                    <a:pt x="294" y="519"/>
                  </a:lnTo>
                  <a:lnTo>
                    <a:pt x="287" y="521"/>
                  </a:lnTo>
                  <a:lnTo>
                    <a:pt x="279" y="524"/>
                  </a:lnTo>
                  <a:lnTo>
                    <a:pt x="272" y="527"/>
                  </a:lnTo>
                  <a:lnTo>
                    <a:pt x="263" y="528"/>
                  </a:lnTo>
                  <a:lnTo>
                    <a:pt x="255" y="528"/>
                  </a:lnTo>
                  <a:lnTo>
                    <a:pt x="247" y="530"/>
                  </a:lnTo>
                  <a:lnTo>
                    <a:pt x="247" y="531"/>
                  </a:lnTo>
                  <a:lnTo>
                    <a:pt x="247" y="532"/>
                  </a:lnTo>
                  <a:lnTo>
                    <a:pt x="247" y="534"/>
                  </a:lnTo>
                  <a:lnTo>
                    <a:pt x="247" y="535"/>
                  </a:lnTo>
                  <a:lnTo>
                    <a:pt x="255" y="535"/>
                  </a:lnTo>
                  <a:lnTo>
                    <a:pt x="263" y="535"/>
                  </a:lnTo>
                  <a:lnTo>
                    <a:pt x="272" y="534"/>
                  </a:lnTo>
                  <a:lnTo>
                    <a:pt x="279" y="532"/>
                  </a:lnTo>
                  <a:lnTo>
                    <a:pt x="287" y="531"/>
                  </a:lnTo>
                  <a:lnTo>
                    <a:pt x="294" y="528"/>
                  </a:lnTo>
                  <a:lnTo>
                    <a:pt x="304" y="525"/>
                  </a:lnTo>
                  <a:lnTo>
                    <a:pt x="312" y="521"/>
                  </a:lnTo>
                  <a:lnTo>
                    <a:pt x="312" y="525"/>
                  </a:lnTo>
                  <a:lnTo>
                    <a:pt x="312" y="530"/>
                  </a:lnTo>
                  <a:lnTo>
                    <a:pt x="312" y="534"/>
                  </a:lnTo>
                  <a:lnTo>
                    <a:pt x="313" y="537"/>
                  </a:lnTo>
                  <a:lnTo>
                    <a:pt x="301" y="541"/>
                  </a:lnTo>
                  <a:lnTo>
                    <a:pt x="292" y="545"/>
                  </a:lnTo>
                  <a:lnTo>
                    <a:pt x="284" y="548"/>
                  </a:lnTo>
                  <a:lnTo>
                    <a:pt x="279" y="549"/>
                  </a:lnTo>
                  <a:lnTo>
                    <a:pt x="272" y="552"/>
                  </a:lnTo>
                  <a:lnTo>
                    <a:pt x="266" y="553"/>
                  </a:lnTo>
                  <a:lnTo>
                    <a:pt x="259" y="556"/>
                  </a:lnTo>
                  <a:lnTo>
                    <a:pt x="249" y="559"/>
                  </a:lnTo>
                  <a:lnTo>
                    <a:pt x="256" y="559"/>
                  </a:lnTo>
                  <a:lnTo>
                    <a:pt x="265" y="557"/>
                  </a:lnTo>
                  <a:lnTo>
                    <a:pt x="273" y="557"/>
                  </a:lnTo>
                  <a:lnTo>
                    <a:pt x="281" y="556"/>
                  </a:lnTo>
                  <a:lnTo>
                    <a:pt x="290" y="555"/>
                  </a:lnTo>
                  <a:lnTo>
                    <a:pt x="297" y="553"/>
                  </a:lnTo>
                  <a:lnTo>
                    <a:pt x="305" y="553"/>
                  </a:lnTo>
                  <a:lnTo>
                    <a:pt x="313" y="552"/>
                  </a:lnTo>
                  <a:lnTo>
                    <a:pt x="313" y="555"/>
                  </a:lnTo>
                  <a:lnTo>
                    <a:pt x="313" y="559"/>
                  </a:lnTo>
                  <a:lnTo>
                    <a:pt x="313" y="563"/>
                  </a:lnTo>
                  <a:lnTo>
                    <a:pt x="315" y="567"/>
                  </a:lnTo>
                  <a:lnTo>
                    <a:pt x="306" y="571"/>
                  </a:lnTo>
                  <a:lnTo>
                    <a:pt x="299" y="575"/>
                  </a:lnTo>
                  <a:lnTo>
                    <a:pt x="291" y="580"/>
                  </a:lnTo>
                  <a:lnTo>
                    <a:pt x="283" y="582"/>
                  </a:lnTo>
                  <a:lnTo>
                    <a:pt x="274" y="586"/>
                  </a:lnTo>
                  <a:lnTo>
                    <a:pt x="267" y="589"/>
                  </a:lnTo>
                  <a:lnTo>
                    <a:pt x="259" y="591"/>
                  </a:lnTo>
                  <a:lnTo>
                    <a:pt x="252" y="593"/>
                  </a:lnTo>
                  <a:lnTo>
                    <a:pt x="252" y="593"/>
                  </a:lnTo>
                  <a:lnTo>
                    <a:pt x="254" y="595"/>
                  </a:lnTo>
                  <a:lnTo>
                    <a:pt x="254" y="595"/>
                  </a:lnTo>
                  <a:lnTo>
                    <a:pt x="254" y="596"/>
                  </a:lnTo>
                  <a:lnTo>
                    <a:pt x="261" y="595"/>
                  </a:lnTo>
                  <a:lnTo>
                    <a:pt x="269" y="593"/>
                  </a:lnTo>
                  <a:lnTo>
                    <a:pt x="276" y="592"/>
                  </a:lnTo>
                  <a:lnTo>
                    <a:pt x="284" y="589"/>
                  </a:lnTo>
                  <a:lnTo>
                    <a:pt x="292" y="586"/>
                  </a:lnTo>
                  <a:lnTo>
                    <a:pt x="301" y="584"/>
                  </a:lnTo>
                  <a:lnTo>
                    <a:pt x="309" y="581"/>
                  </a:lnTo>
                  <a:lnTo>
                    <a:pt x="317" y="578"/>
                  </a:lnTo>
                  <a:lnTo>
                    <a:pt x="317" y="584"/>
                  </a:lnTo>
                  <a:lnTo>
                    <a:pt x="317" y="588"/>
                  </a:lnTo>
                  <a:lnTo>
                    <a:pt x="317" y="593"/>
                  </a:lnTo>
                  <a:lnTo>
                    <a:pt x="319" y="599"/>
                  </a:lnTo>
                  <a:lnTo>
                    <a:pt x="312" y="602"/>
                  </a:lnTo>
                  <a:lnTo>
                    <a:pt x="302" y="606"/>
                  </a:lnTo>
                  <a:lnTo>
                    <a:pt x="291" y="610"/>
                  </a:lnTo>
                  <a:lnTo>
                    <a:pt x="280" y="614"/>
                  </a:lnTo>
                  <a:lnTo>
                    <a:pt x="269" y="617"/>
                  </a:lnTo>
                  <a:lnTo>
                    <a:pt x="261" y="621"/>
                  </a:lnTo>
                  <a:lnTo>
                    <a:pt x="255" y="623"/>
                  </a:lnTo>
                  <a:lnTo>
                    <a:pt x="252" y="624"/>
                  </a:lnTo>
                  <a:lnTo>
                    <a:pt x="252" y="625"/>
                  </a:lnTo>
                  <a:lnTo>
                    <a:pt x="254" y="625"/>
                  </a:lnTo>
                  <a:lnTo>
                    <a:pt x="254" y="627"/>
                  </a:lnTo>
                  <a:lnTo>
                    <a:pt x="254" y="627"/>
                  </a:lnTo>
                  <a:lnTo>
                    <a:pt x="269" y="624"/>
                  </a:lnTo>
                  <a:lnTo>
                    <a:pt x="283" y="621"/>
                  </a:lnTo>
                  <a:lnTo>
                    <a:pt x="292" y="618"/>
                  </a:lnTo>
                  <a:lnTo>
                    <a:pt x="301" y="617"/>
                  </a:lnTo>
                  <a:lnTo>
                    <a:pt x="306" y="616"/>
                  </a:lnTo>
                  <a:lnTo>
                    <a:pt x="312" y="614"/>
                  </a:lnTo>
                  <a:lnTo>
                    <a:pt x="316" y="613"/>
                  </a:lnTo>
                  <a:lnTo>
                    <a:pt x="322" y="611"/>
                  </a:lnTo>
                  <a:lnTo>
                    <a:pt x="322" y="614"/>
                  </a:lnTo>
                  <a:lnTo>
                    <a:pt x="322" y="618"/>
                  </a:lnTo>
                  <a:lnTo>
                    <a:pt x="322" y="621"/>
                  </a:lnTo>
                  <a:lnTo>
                    <a:pt x="322" y="625"/>
                  </a:lnTo>
                  <a:lnTo>
                    <a:pt x="310" y="632"/>
                  </a:lnTo>
                  <a:lnTo>
                    <a:pt x="301" y="636"/>
                  </a:lnTo>
                  <a:lnTo>
                    <a:pt x="291" y="641"/>
                  </a:lnTo>
                  <a:lnTo>
                    <a:pt x="280" y="643"/>
                  </a:lnTo>
                  <a:lnTo>
                    <a:pt x="270" y="646"/>
                  </a:lnTo>
                  <a:lnTo>
                    <a:pt x="261" y="647"/>
                  </a:lnTo>
                  <a:lnTo>
                    <a:pt x="249" y="650"/>
                  </a:lnTo>
                  <a:lnTo>
                    <a:pt x="238" y="653"/>
                  </a:lnTo>
                  <a:lnTo>
                    <a:pt x="241" y="654"/>
                  </a:lnTo>
                  <a:lnTo>
                    <a:pt x="247" y="654"/>
                  </a:lnTo>
                  <a:lnTo>
                    <a:pt x="254" y="654"/>
                  </a:lnTo>
                  <a:lnTo>
                    <a:pt x="261" y="654"/>
                  </a:lnTo>
                  <a:lnTo>
                    <a:pt x="269" y="654"/>
                  </a:lnTo>
                  <a:lnTo>
                    <a:pt x="277" y="654"/>
                  </a:lnTo>
                  <a:lnTo>
                    <a:pt x="284" y="654"/>
                  </a:lnTo>
                  <a:lnTo>
                    <a:pt x="290" y="654"/>
                  </a:lnTo>
                  <a:lnTo>
                    <a:pt x="280" y="664"/>
                  </a:lnTo>
                  <a:lnTo>
                    <a:pt x="267" y="671"/>
                  </a:lnTo>
                  <a:lnTo>
                    <a:pt x="255" y="677"/>
                  </a:lnTo>
                  <a:lnTo>
                    <a:pt x="240" y="681"/>
                  </a:lnTo>
                  <a:lnTo>
                    <a:pt x="226" y="683"/>
                  </a:lnTo>
                  <a:lnTo>
                    <a:pt x="212" y="686"/>
                  </a:lnTo>
                  <a:lnTo>
                    <a:pt x="198" y="688"/>
                  </a:lnTo>
                  <a:lnTo>
                    <a:pt x="186" y="689"/>
                  </a:lnTo>
                  <a:lnTo>
                    <a:pt x="171" y="688"/>
                  </a:lnTo>
                  <a:lnTo>
                    <a:pt x="162" y="688"/>
                  </a:lnTo>
                  <a:lnTo>
                    <a:pt x="158" y="688"/>
                  </a:lnTo>
                  <a:lnTo>
                    <a:pt x="157" y="689"/>
                  </a:lnTo>
                  <a:close/>
                </a:path>
              </a:pathLst>
            </a:cu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7242175" y="2495550"/>
              <a:ext cx="71438" cy="41275"/>
            </a:xfrm>
            <a:custGeom>
              <a:avLst/>
              <a:gdLst>
                <a:gd name="T0" fmla="*/ 8 w 90"/>
                <a:gd name="T1" fmla="*/ 53 h 53"/>
                <a:gd name="T2" fmla="*/ 1 w 90"/>
                <a:gd name="T3" fmla="*/ 44 h 53"/>
                <a:gd name="T4" fmla="*/ 0 w 90"/>
                <a:gd name="T5" fmla="*/ 35 h 53"/>
                <a:gd name="T6" fmla="*/ 5 w 90"/>
                <a:gd name="T7" fmla="*/ 26 h 53"/>
                <a:gd name="T8" fmla="*/ 13 w 90"/>
                <a:gd name="T9" fmla="*/ 18 h 53"/>
                <a:gd name="T10" fmla="*/ 25 w 90"/>
                <a:gd name="T11" fmla="*/ 11 h 53"/>
                <a:gd name="T12" fmla="*/ 36 w 90"/>
                <a:gd name="T13" fmla="*/ 6 h 53"/>
                <a:gd name="T14" fmla="*/ 47 w 90"/>
                <a:gd name="T15" fmla="*/ 3 h 53"/>
                <a:gd name="T16" fmla="*/ 55 w 90"/>
                <a:gd name="T17" fmla="*/ 0 h 53"/>
                <a:gd name="T18" fmla="*/ 63 w 90"/>
                <a:gd name="T19" fmla="*/ 1 h 53"/>
                <a:gd name="T20" fmla="*/ 73 w 90"/>
                <a:gd name="T21" fmla="*/ 3 h 53"/>
                <a:gd name="T22" fmla="*/ 81 w 90"/>
                <a:gd name="T23" fmla="*/ 6 h 53"/>
                <a:gd name="T24" fmla="*/ 90 w 90"/>
                <a:gd name="T25" fmla="*/ 7 h 53"/>
                <a:gd name="T26" fmla="*/ 87 w 90"/>
                <a:gd name="T27" fmla="*/ 8 h 53"/>
                <a:gd name="T28" fmla="*/ 81 w 90"/>
                <a:gd name="T29" fmla="*/ 12 h 53"/>
                <a:gd name="T30" fmla="*/ 73 w 90"/>
                <a:gd name="T31" fmla="*/ 15 h 53"/>
                <a:gd name="T32" fmla="*/ 65 w 90"/>
                <a:gd name="T33" fmla="*/ 19 h 53"/>
                <a:gd name="T34" fmla="*/ 55 w 90"/>
                <a:gd name="T35" fmla="*/ 24 h 53"/>
                <a:gd name="T36" fmla="*/ 45 w 90"/>
                <a:gd name="T37" fmla="*/ 26 h 53"/>
                <a:gd name="T38" fmla="*/ 38 w 90"/>
                <a:gd name="T39" fmla="*/ 30 h 53"/>
                <a:gd name="T40" fmla="*/ 31 w 90"/>
                <a:gd name="T41" fmla="*/ 33 h 53"/>
                <a:gd name="T42" fmla="*/ 29 w 90"/>
                <a:gd name="T43" fmla="*/ 39 h 53"/>
                <a:gd name="T44" fmla="*/ 25 w 90"/>
                <a:gd name="T45" fmla="*/ 43 h 53"/>
                <a:gd name="T46" fmla="*/ 20 w 90"/>
                <a:gd name="T47" fmla="*/ 47 h 53"/>
                <a:gd name="T48" fmla="*/ 16 w 90"/>
                <a:gd name="T49" fmla="*/ 53 h 53"/>
                <a:gd name="T50" fmla="*/ 15 w 90"/>
                <a:gd name="T51" fmla="*/ 53 h 53"/>
                <a:gd name="T52" fmla="*/ 12 w 90"/>
                <a:gd name="T53" fmla="*/ 53 h 53"/>
                <a:gd name="T54" fmla="*/ 11 w 90"/>
                <a:gd name="T55" fmla="*/ 53 h 53"/>
                <a:gd name="T56" fmla="*/ 8 w 90"/>
                <a:gd name="T57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0" h="53">
                  <a:moveTo>
                    <a:pt x="8" y="53"/>
                  </a:moveTo>
                  <a:lnTo>
                    <a:pt x="1" y="44"/>
                  </a:lnTo>
                  <a:lnTo>
                    <a:pt x="0" y="35"/>
                  </a:lnTo>
                  <a:lnTo>
                    <a:pt x="5" y="26"/>
                  </a:lnTo>
                  <a:lnTo>
                    <a:pt x="13" y="18"/>
                  </a:lnTo>
                  <a:lnTo>
                    <a:pt x="25" y="11"/>
                  </a:lnTo>
                  <a:lnTo>
                    <a:pt x="36" y="6"/>
                  </a:lnTo>
                  <a:lnTo>
                    <a:pt x="47" y="3"/>
                  </a:lnTo>
                  <a:lnTo>
                    <a:pt x="55" y="0"/>
                  </a:lnTo>
                  <a:lnTo>
                    <a:pt x="63" y="1"/>
                  </a:lnTo>
                  <a:lnTo>
                    <a:pt x="73" y="3"/>
                  </a:lnTo>
                  <a:lnTo>
                    <a:pt x="81" y="6"/>
                  </a:lnTo>
                  <a:lnTo>
                    <a:pt x="90" y="7"/>
                  </a:lnTo>
                  <a:lnTo>
                    <a:pt x="87" y="8"/>
                  </a:lnTo>
                  <a:lnTo>
                    <a:pt x="81" y="12"/>
                  </a:lnTo>
                  <a:lnTo>
                    <a:pt x="73" y="15"/>
                  </a:lnTo>
                  <a:lnTo>
                    <a:pt x="65" y="19"/>
                  </a:lnTo>
                  <a:lnTo>
                    <a:pt x="55" y="24"/>
                  </a:lnTo>
                  <a:lnTo>
                    <a:pt x="45" y="26"/>
                  </a:lnTo>
                  <a:lnTo>
                    <a:pt x="38" y="30"/>
                  </a:lnTo>
                  <a:lnTo>
                    <a:pt x="31" y="33"/>
                  </a:lnTo>
                  <a:lnTo>
                    <a:pt x="29" y="39"/>
                  </a:lnTo>
                  <a:lnTo>
                    <a:pt x="25" y="43"/>
                  </a:lnTo>
                  <a:lnTo>
                    <a:pt x="20" y="47"/>
                  </a:lnTo>
                  <a:lnTo>
                    <a:pt x="16" y="53"/>
                  </a:lnTo>
                  <a:lnTo>
                    <a:pt x="15" y="53"/>
                  </a:lnTo>
                  <a:lnTo>
                    <a:pt x="12" y="53"/>
                  </a:lnTo>
                  <a:lnTo>
                    <a:pt x="11" y="53"/>
                  </a:lnTo>
                  <a:lnTo>
                    <a:pt x="8" y="53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6948488" y="1881188"/>
              <a:ext cx="250825" cy="638175"/>
            </a:xfrm>
            <a:custGeom>
              <a:avLst/>
              <a:gdLst>
                <a:gd name="T0" fmla="*/ 88 w 316"/>
                <a:gd name="T1" fmla="*/ 758 h 804"/>
                <a:gd name="T2" fmla="*/ 70 w 316"/>
                <a:gd name="T3" fmla="*/ 103 h 804"/>
                <a:gd name="T4" fmla="*/ 63 w 316"/>
                <a:gd name="T5" fmla="*/ 118 h 804"/>
                <a:gd name="T6" fmla="*/ 69 w 316"/>
                <a:gd name="T7" fmla="*/ 140 h 804"/>
                <a:gd name="T8" fmla="*/ 62 w 316"/>
                <a:gd name="T9" fmla="*/ 178 h 804"/>
                <a:gd name="T10" fmla="*/ 70 w 316"/>
                <a:gd name="T11" fmla="*/ 191 h 804"/>
                <a:gd name="T12" fmla="*/ 73 w 316"/>
                <a:gd name="T13" fmla="*/ 219 h 804"/>
                <a:gd name="T14" fmla="*/ 70 w 316"/>
                <a:gd name="T15" fmla="*/ 248 h 804"/>
                <a:gd name="T16" fmla="*/ 48 w 316"/>
                <a:gd name="T17" fmla="*/ 282 h 804"/>
                <a:gd name="T18" fmla="*/ 72 w 316"/>
                <a:gd name="T19" fmla="*/ 291 h 804"/>
                <a:gd name="T20" fmla="*/ 79 w 316"/>
                <a:gd name="T21" fmla="*/ 305 h 804"/>
                <a:gd name="T22" fmla="*/ 41 w 316"/>
                <a:gd name="T23" fmla="*/ 336 h 804"/>
                <a:gd name="T24" fmla="*/ 83 w 316"/>
                <a:gd name="T25" fmla="*/ 338 h 804"/>
                <a:gd name="T26" fmla="*/ 40 w 316"/>
                <a:gd name="T27" fmla="*/ 366 h 804"/>
                <a:gd name="T28" fmla="*/ 43 w 316"/>
                <a:gd name="T29" fmla="*/ 402 h 804"/>
                <a:gd name="T30" fmla="*/ 80 w 316"/>
                <a:gd name="T31" fmla="*/ 419 h 804"/>
                <a:gd name="T32" fmla="*/ 73 w 316"/>
                <a:gd name="T33" fmla="*/ 438 h 804"/>
                <a:gd name="T34" fmla="*/ 63 w 316"/>
                <a:gd name="T35" fmla="*/ 465 h 804"/>
                <a:gd name="T36" fmla="*/ 65 w 316"/>
                <a:gd name="T37" fmla="*/ 489 h 804"/>
                <a:gd name="T38" fmla="*/ 90 w 316"/>
                <a:gd name="T39" fmla="*/ 501 h 804"/>
                <a:gd name="T40" fmla="*/ 90 w 316"/>
                <a:gd name="T41" fmla="*/ 528 h 804"/>
                <a:gd name="T42" fmla="*/ 68 w 316"/>
                <a:gd name="T43" fmla="*/ 552 h 804"/>
                <a:gd name="T44" fmla="*/ 55 w 316"/>
                <a:gd name="T45" fmla="*/ 578 h 804"/>
                <a:gd name="T46" fmla="*/ 90 w 316"/>
                <a:gd name="T47" fmla="*/ 586 h 804"/>
                <a:gd name="T48" fmla="*/ 65 w 316"/>
                <a:gd name="T49" fmla="*/ 610 h 804"/>
                <a:gd name="T50" fmla="*/ 72 w 316"/>
                <a:gd name="T51" fmla="*/ 632 h 804"/>
                <a:gd name="T52" fmla="*/ 59 w 316"/>
                <a:gd name="T53" fmla="*/ 649 h 804"/>
                <a:gd name="T54" fmla="*/ 87 w 316"/>
                <a:gd name="T55" fmla="*/ 664 h 804"/>
                <a:gd name="T56" fmla="*/ 79 w 316"/>
                <a:gd name="T57" fmla="*/ 681 h 804"/>
                <a:gd name="T58" fmla="*/ 7 w 316"/>
                <a:gd name="T59" fmla="*/ 636 h 804"/>
                <a:gd name="T60" fmla="*/ 0 w 316"/>
                <a:gd name="T61" fmla="*/ 0 h 804"/>
                <a:gd name="T62" fmla="*/ 149 w 316"/>
                <a:gd name="T63" fmla="*/ 21 h 804"/>
                <a:gd name="T64" fmla="*/ 166 w 316"/>
                <a:gd name="T65" fmla="*/ 40 h 804"/>
                <a:gd name="T66" fmla="*/ 174 w 316"/>
                <a:gd name="T67" fmla="*/ 54 h 804"/>
                <a:gd name="T68" fmla="*/ 187 w 316"/>
                <a:gd name="T69" fmla="*/ 75 h 804"/>
                <a:gd name="T70" fmla="*/ 183 w 316"/>
                <a:gd name="T71" fmla="*/ 128 h 804"/>
                <a:gd name="T72" fmla="*/ 191 w 316"/>
                <a:gd name="T73" fmla="*/ 153 h 804"/>
                <a:gd name="T74" fmla="*/ 282 w 316"/>
                <a:gd name="T75" fmla="*/ 338 h 804"/>
                <a:gd name="T76" fmla="*/ 288 w 316"/>
                <a:gd name="T77" fmla="*/ 348 h 804"/>
                <a:gd name="T78" fmla="*/ 277 w 316"/>
                <a:gd name="T79" fmla="*/ 386 h 804"/>
                <a:gd name="T80" fmla="*/ 256 w 316"/>
                <a:gd name="T81" fmla="*/ 410 h 804"/>
                <a:gd name="T82" fmla="*/ 292 w 316"/>
                <a:gd name="T83" fmla="*/ 426 h 804"/>
                <a:gd name="T84" fmla="*/ 298 w 316"/>
                <a:gd name="T85" fmla="*/ 440 h 804"/>
                <a:gd name="T86" fmla="*/ 274 w 316"/>
                <a:gd name="T87" fmla="*/ 471 h 804"/>
                <a:gd name="T88" fmla="*/ 285 w 316"/>
                <a:gd name="T89" fmla="*/ 487 h 804"/>
                <a:gd name="T90" fmla="*/ 293 w 316"/>
                <a:gd name="T91" fmla="*/ 502 h 804"/>
                <a:gd name="T92" fmla="*/ 267 w 316"/>
                <a:gd name="T93" fmla="*/ 532 h 804"/>
                <a:gd name="T94" fmla="*/ 285 w 316"/>
                <a:gd name="T95" fmla="*/ 548 h 804"/>
                <a:gd name="T96" fmla="*/ 285 w 316"/>
                <a:gd name="T97" fmla="*/ 581 h 804"/>
                <a:gd name="T98" fmla="*/ 300 w 316"/>
                <a:gd name="T99" fmla="*/ 591 h 804"/>
                <a:gd name="T100" fmla="*/ 303 w 316"/>
                <a:gd name="T101" fmla="*/ 618 h 804"/>
                <a:gd name="T102" fmla="*/ 267 w 316"/>
                <a:gd name="T103" fmla="*/ 654 h 804"/>
                <a:gd name="T104" fmla="*/ 300 w 316"/>
                <a:gd name="T105" fmla="*/ 650 h 804"/>
                <a:gd name="T106" fmla="*/ 266 w 316"/>
                <a:gd name="T107" fmla="*/ 684 h 804"/>
                <a:gd name="T108" fmla="*/ 310 w 316"/>
                <a:gd name="T109" fmla="*/ 671 h 804"/>
                <a:gd name="T110" fmla="*/ 266 w 316"/>
                <a:gd name="T111" fmla="*/ 713 h 804"/>
                <a:gd name="T112" fmla="*/ 299 w 316"/>
                <a:gd name="T113" fmla="*/ 707 h 804"/>
                <a:gd name="T114" fmla="*/ 285 w 316"/>
                <a:gd name="T115" fmla="*/ 733 h 804"/>
                <a:gd name="T116" fmla="*/ 289 w 316"/>
                <a:gd name="T117" fmla="*/ 739 h 804"/>
                <a:gd name="T118" fmla="*/ 293 w 316"/>
                <a:gd name="T119" fmla="*/ 761 h 804"/>
                <a:gd name="T120" fmla="*/ 302 w 316"/>
                <a:gd name="T121" fmla="*/ 769 h 804"/>
                <a:gd name="T122" fmla="*/ 280 w 316"/>
                <a:gd name="T123" fmla="*/ 80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16" h="804">
                  <a:moveTo>
                    <a:pt x="262" y="804"/>
                  </a:moveTo>
                  <a:lnTo>
                    <a:pt x="239" y="803"/>
                  </a:lnTo>
                  <a:lnTo>
                    <a:pt x="216" y="801"/>
                  </a:lnTo>
                  <a:lnTo>
                    <a:pt x="194" y="800"/>
                  </a:lnTo>
                  <a:lnTo>
                    <a:pt x="170" y="797"/>
                  </a:lnTo>
                  <a:lnTo>
                    <a:pt x="148" y="794"/>
                  </a:lnTo>
                  <a:lnTo>
                    <a:pt x="127" y="789"/>
                  </a:lnTo>
                  <a:lnTo>
                    <a:pt x="106" y="782"/>
                  </a:lnTo>
                  <a:lnTo>
                    <a:pt x="88" y="772"/>
                  </a:lnTo>
                  <a:lnTo>
                    <a:pt x="88" y="765"/>
                  </a:lnTo>
                  <a:lnTo>
                    <a:pt x="88" y="758"/>
                  </a:lnTo>
                  <a:lnTo>
                    <a:pt x="87" y="753"/>
                  </a:lnTo>
                  <a:lnTo>
                    <a:pt x="87" y="746"/>
                  </a:lnTo>
                  <a:lnTo>
                    <a:pt x="98" y="659"/>
                  </a:lnTo>
                  <a:lnTo>
                    <a:pt x="104" y="571"/>
                  </a:lnTo>
                  <a:lnTo>
                    <a:pt x="104" y="484"/>
                  </a:lnTo>
                  <a:lnTo>
                    <a:pt x="94" y="398"/>
                  </a:lnTo>
                  <a:lnTo>
                    <a:pt x="94" y="325"/>
                  </a:lnTo>
                  <a:lnTo>
                    <a:pt x="91" y="250"/>
                  </a:lnTo>
                  <a:lnTo>
                    <a:pt x="86" y="176"/>
                  </a:lnTo>
                  <a:lnTo>
                    <a:pt x="79" y="104"/>
                  </a:lnTo>
                  <a:lnTo>
                    <a:pt x="70" y="103"/>
                  </a:lnTo>
                  <a:lnTo>
                    <a:pt x="63" y="103"/>
                  </a:lnTo>
                  <a:lnTo>
                    <a:pt x="58" y="101"/>
                  </a:lnTo>
                  <a:lnTo>
                    <a:pt x="54" y="101"/>
                  </a:lnTo>
                  <a:lnTo>
                    <a:pt x="48" y="100"/>
                  </a:lnTo>
                  <a:lnTo>
                    <a:pt x="44" y="100"/>
                  </a:lnTo>
                  <a:lnTo>
                    <a:pt x="40" y="100"/>
                  </a:lnTo>
                  <a:lnTo>
                    <a:pt x="34" y="100"/>
                  </a:lnTo>
                  <a:lnTo>
                    <a:pt x="36" y="106"/>
                  </a:lnTo>
                  <a:lnTo>
                    <a:pt x="44" y="111"/>
                  </a:lnTo>
                  <a:lnTo>
                    <a:pt x="55" y="115"/>
                  </a:lnTo>
                  <a:lnTo>
                    <a:pt x="63" y="118"/>
                  </a:lnTo>
                  <a:lnTo>
                    <a:pt x="58" y="122"/>
                  </a:lnTo>
                  <a:lnTo>
                    <a:pt x="55" y="125"/>
                  </a:lnTo>
                  <a:lnTo>
                    <a:pt x="52" y="128"/>
                  </a:lnTo>
                  <a:lnTo>
                    <a:pt x="48" y="133"/>
                  </a:lnTo>
                  <a:lnTo>
                    <a:pt x="54" y="132"/>
                  </a:lnTo>
                  <a:lnTo>
                    <a:pt x="59" y="132"/>
                  </a:lnTo>
                  <a:lnTo>
                    <a:pt x="63" y="132"/>
                  </a:lnTo>
                  <a:lnTo>
                    <a:pt x="69" y="130"/>
                  </a:lnTo>
                  <a:lnTo>
                    <a:pt x="69" y="133"/>
                  </a:lnTo>
                  <a:lnTo>
                    <a:pt x="69" y="136"/>
                  </a:lnTo>
                  <a:lnTo>
                    <a:pt x="69" y="140"/>
                  </a:lnTo>
                  <a:lnTo>
                    <a:pt x="69" y="143"/>
                  </a:lnTo>
                  <a:lnTo>
                    <a:pt x="59" y="146"/>
                  </a:lnTo>
                  <a:lnTo>
                    <a:pt x="48" y="150"/>
                  </a:lnTo>
                  <a:lnTo>
                    <a:pt x="40" y="154"/>
                  </a:lnTo>
                  <a:lnTo>
                    <a:pt x="32" y="161"/>
                  </a:lnTo>
                  <a:lnTo>
                    <a:pt x="41" y="160"/>
                  </a:lnTo>
                  <a:lnTo>
                    <a:pt x="51" y="157"/>
                  </a:lnTo>
                  <a:lnTo>
                    <a:pt x="61" y="155"/>
                  </a:lnTo>
                  <a:lnTo>
                    <a:pt x="70" y="157"/>
                  </a:lnTo>
                  <a:lnTo>
                    <a:pt x="69" y="172"/>
                  </a:lnTo>
                  <a:lnTo>
                    <a:pt x="62" y="178"/>
                  </a:lnTo>
                  <a:lnTo>
                    <a:pt x="52" y="180"/>
                  </a:lnTo>
                  <a:lnTo>
                    <a:pt x="40" y="187"/>
                  </a:lnTo>
                  <a:lnTo>
                    <a:pt x="40" y="189"/>
                  </a:lnTo>
                  <a:lnTo>
                    <a:pt x="40" y="190"/>
                  </a:lnTo>
                  <a:lnTo>
                    <a:pt x="40" y="191"/>
                  </a:lnTo>
                  <a:lnTo>
                    <a:pt x="41" y="193"/>
                  </a:lnTo>
                  <a:lnTo>
                    <a:pt x="48" y="191"/>
                  </a:lnTo>
                  <a:lnTo>
                    <a:pt x="54" y="190"/>
                  </a:lnTo>
                  <a:lnTo>
                    <a:pt x="61" y="189"/>
                  </a:lnTo>
                  <a:lnTo>
                    <a:pt x="72" y="187"/>
                  </a:lnTo>
                  <a:lnTo>
                    <a:pt x="70" y="191"/>
                  </a:lnTo>
                  <a:lnTo>
                    <a:pt x="70" y="196"/>
                  </a:lnTo>
                  <a:lnTo>
                    <a:pt x="70" y="201"/>
                  </a:lnTo>
                  <a:lnTo>
                    <a:pt x="70" y="205"/>
                  </a:lnTo>
                  <a:lnTo>
                    <a:pt x="65" y="209"/>
                  </a:lnTo>
                  <a:lnTo>
                    <a:pt x="57" y="214"/>
                  </a:lnTo>
                  <a:lnTo>
                    <a:pt x="47" y="218"/>
                  </a:lnTo>
                  <a:lnTo>
                    <a:pt x="43" y="221"/>
                  </a:lnTo>
                  <a:lnTo>
                    <a:pt x="52" y="222"/>
                  </a:lnTo>
                  <a:lnTo>
                    <a:pt x="58" y="222"/>
                  </a:lnTo>
                  <a:lnTo>
                    <a:pt x="63" y="221"/>
                  </a:lnTo>
                  <a:lnTo>
                    <a:pt x="73" y="219"/>
                  </a:lnTo>
                  <a:lnTo>
                    <a:pt x="72" y="222"/>
                  </a:lnTo>
                  <a:lnTo>
                    <a:pt x="72" y="226"/>
                  </a:lnTo>
                  <a:lnTo>
                    <a:pt x="72" y="230"/>
                  </a:lnTo>
                  <a:lnTo>
                    <a:pt x="72" y="233"/>
                  </a:lnTo>
                  <a:lnTo>
                    <a:pt x="66" y="237"/>
                  </a:lnTo>
                  <a:lnTo>
                    <a:pt x="63" y="240"/>
                  </a:lnTo>
                  <a:lnTo>
                    <a:pt x="59" y="244"/>
                  </a:lnTo>
                  <a:lnTo>
                    <a:pt x="58" y="251"/>
                  </a:lnTo>
                  <a:lnTo>
                    <a:pt x="65" y="250"/>
                  </a:lnTo>
                  <a:lnTo>
                    <a:pt x="68" y="248"/>
                  </a:lnTo>
                  <a:lnTo>
                    <a:pt x="70" y="248"/>
                  </a:lnTo>
                  <a:lnTo>
                    <a:pt x="73" y="248"/>
                  </a:lnTo>
                  <a:lnTo>
                    <a:pt x="73" y="251"/>
                  </a:lnTo>
                  <a:lnTo>
                    <a:pt x="73" y="255"/>
                  </a:lnTo>
                  <a:lnTo>
                    <a:pt x="73" y="258"/>
                  </a:lnTo>
                  <a:lnTo>
                    <a:pt x="73" y="262"/>
                  </a:lnTo>
                  <a:lnTo>
                    <a:pt x="68" y="266"/>
                  </a:lnTo>
                  <a:lnTo>
                    <a:pt x="62" y="270"/>
                  </a:lnTo>
                  <a:lnTo>
                    <a:pt x="55" y="275"/>
                  </a:lnTo>
                  <a:lnTo>
                    <a:pt x="50" y="279"/>
                  </a:lnTo>
                  <a:lnTo>
                    <a:pt x="48" y="280"/>
                  </a:lnTo>
                  <a:lnTo>
                    <a:pt x="48" y="282"/>
                  </a:lnTo>
                  <a:lnTo>
                    <a:pt x="48" y="283"/>
                  </a:lnTo>
                  <a:lnTo>
                    <a:pt x="48" y="284"/>
                  </a:lnTo>
                  <a:lnTo>
                    <a:pt x="55" y="283"/>
                  </a:lnTo>
                  <a:lnTo>
                    <a:pt x="62" y="280"/>
                  </a:lnTo>
                  <a:lnTo>
                    <a:pt x="68" y="279"/>
                  </a:lnTo>
                  <a:lnTo>
                    <a:pt x="75" y="277"/>
                  </a:lnTo>
                  <a:lnTo>
                    <a:pt x="75" y="279"/>
                  </a:lnTo>
                  <a:lnTo>
                    <a:pt x="75" y="282"/>
                  </a:lnTo>
                  <a:lnTo>
                    <a:pt x="75" y="283"/>
                  </a:lnTo>
                  <a:lnTo>
                    <a:pt x="76" y="286"/>
                  </a:lnTo>
                  <a:lnTo>
                    <a:pt x="72" y="291"/>
                  </a:lnTo>
                  <a:lnTo>
                    <a:pt x="68" y="294"/>
                  </a:lnTo>
                  <a:lnTo>
                    <a:pt x="59" y="300"/>
                  </a:lnTo>
                  <a:lnTo>
                    <a:pt x="47" y="308"/>
                  </a:lnTo>
                  <a:lnTo>
                    <a:pt x="47" y="309"/>
                  </a:lnTo>
                  <a:lnTo>
                    <a:pt x="47" y="311"/>
                  </a:lnTo>
                  <a:lnTo>
                    <a:pt x="47" y="312"/>
                  </a:lnTo>
                  <a:lnTo>
                    <a:pt x="48" y="313"/>
                  </a:lnTo>
                  <a:lnTo>
                    <a:pt x="55" y="311"/>
                  </a:lnTo>
                  <a:lnTo>
                    <a:pt x="63" y="309"/>
                  </a:lnTo>
                  <a:lnTo>
                    <a:pt x="72" y="307"/>
                  </a:lnTo>
                  <a:lnTo>
                    <a:pt x="79" y="305"/>
                  </a:lnTo>
                  <a:lnTo>
                    <a:pt x="77" y="308"/>
                  </a:lnTo>
                  <a:lnTo>
                    <a:pt x="77" y="309"/>
                  </a:lnTo>
                  <a:lnTo>
                    <a:pt x="77" y="312"/>
                  </a:lnTo>
                  <a:lnTo>
                    <a:pt x="77" y="315"/>
                  </a:lnTo>
                  <a:lnTo>
                    <a:pt x="69" y="318"/>
                  </a:lnTo>
                  <a:lnTo>
                    <a:pt x="61" y="322"/>
                  </a:lnTo>
                  <a:lnTo>
                    <a:pt x="51" y="326"/>
                  </a:lnTo>
                  <a:lnTo>
                    <a:pt x="43" y="330"/>
                  </a:lnTo>
                  <a:lnTo>
                    <a:pt x="41" y="331"/>
                  </a:lnTo>
                  <a:lnTo>
                    <a:pt x="41" y="333"/>
                  </a:lnTo>
                  <a:lnTo>
                    <a:pt x="41" y="336"/>
                  </a:lnTo>
                  <a:lnTo>
                    <a:pt x="41" y="337"/>
                  </a:lnTo>
                  <a:lnTo>
                    <a:pt x="47" y="336"/>
                  </a:lnTo>
                  <a:lnTo>
                    <a:pt x="52" y="334"/>
                  </a:lnTo>
                  <a:lnTo>
                    <a:pt x="57" y="333"/>
                  </a:lnTo>
                  <a:lnTo>
                    <a:pt x="62" y="331"/>
                  </a:lnTo>
                  <a:lnTo>
                    <a:pt x="68" y="330"/>
                  </a:lnTo>
                  <a:lnTo>
                    <a:pt x="73" y="330"/>
                  </a:lnTo>
                  <a:lnTo>
                    <a:pt x="77" y="329"/>
                  </a:lnTo>
                  <a:lnTo>
                    <a:pt x="83" y="327"/>
                  </a:lnTo>
                  <a:lnTo>
                    <a:pt x="83" y="333"/>
                  </a:lnTo>
                  <a:lnTo>
                    <a:pt x="83" y="338"/>
                  </a:lnTo>
                  <a:lnTo>
                    <a:pt x="83" y="344"/>
                  </a:lnTo>
                  <a:lnTo>
                    <a:pt x="83" y="349"/>
                  </a:lnTo>
                  <a:lnTo>
                    <a:pt x="77" y="351"/>
                  </a:lnTo>
                  <a:lnTo>
                    <a:pt x="70" y="351"/>
                  </a:lnTo>
                  <a:lnTo>
                    <a:pt x="65" y="352"/>
                  </a:lnTo>
                  <a:lnTo>
                    <a:pt x="59" y="354"/>
                  </a:lnTo>
                  <a:lnTo>
                    <a:pt x="54" y="355"/>
                  </a:lnTo>
                  <a:lnTo>
                    <a:pt x="50" y="358"/>
                  </a:lnTo>
                  <a:lnTo>
                    <a:pt x="44" y="361"/>
                  </a:lnTo>
                  <a:lnTo>
                    <a:pt x="39" y="363"/>
                  </a:lnTo>
                  <a:lnTo>
                    <a:pt x="40" y="366"/>
                  </a:lnTo>
                  <a:lnTo>
                    <a:pt x="43" y="367"/>
                  </a:lnTo>
                  <a:lnTo>
                    <a:pt x="48" y="369"/>
                  </a:lnTo>
                  <a:lnTo>
                    <a:pt x="55" y="367"/>
                  </a:lnTo>
                  <a:lnTo>
                    <a:pt x="62" y="366"/>
                  </a:lnTo>
                  <a:lnTo>
                    <a:pt x="69" y="365"/>
                  </a:lnTo>
                  <a:lnTo>
                    <a:pt x="76" y="363"/>
                  </a:lnTo>
                  <a:lnTo>
                    <a:pt x="80" y="363"/>
                  </a:lnTo>
                  <a:lnTo>
                    <a:pt x="79" y="383"/>
                  </a:lnTo>
                  <a:lnTo>
                    <a:pt x="73" y="391"/>
                  </a:lnTo>
                  <a:lnTo>
                    <a:pt x="62" y="397"/>
                  </a:lnTo>
                  <a:lnTo>
                    <a:pt x="43" y="402"/>
                  </a:lnTo>
                  <a:lnTo>
                    <a:pt x="41" y="404"/>
                  </a:lnTo>
                  <a:lnTo>
                    <a:pt x="41" y="405"/>
                  </a:lnTo>
                  <a:lnTo>
                    <a:pt x="41" y="406"/>
                  </a:lnTo>
                  <a:lnTo>
                    <a:pt x="41" y="408"/>
                  </a:lnTo>
                  <a:lnTo>
                    <a:pt x="51" y="406"/>
                  </a:lnTo>
                  <a:lnTo>
                    <a:pt x="61" y="405"/>
                  </a:lnTo>
                  <a:lnTo>
                    <a:pt x="70" y="405"/>
                  </a:lnTo>
                  <a:lnTo>
                    <a:pt x="80" y="404"/>
                  </a:lnTo>
                  <a:lnTo>
                    <a:pt x="80" y="409"/>
                  </a:lnTo>
                  <a:lnTo>
                    <a:pt x="80" y="413"/>
                  </a:lnTo>
                  <a:lnTo>
                    <a:pt x="80" y="419"/>
                  </a:lnTo>
                  <a:lnTo>
                    <a:pt x="81" y="424"/>
                  </a:lnTo>
                  <a:lnTo>
                    <a:pt x="75" y="427"/>
                  </a:lnTo>
                  <a:lnTo>
                    <a:pt x="69" y="428"/>
                  </a:lnTo>
                  <a:lnTo>
                    <a:pt x="62" y="431"/>
                  </a:lnTo>
                  <a:lnTo>
                    <a:pt x="57" y="434"/>
                  </a:lnTo>
                  <a:lnTo>
                    <a:pt x="55" y="435"/>
                  </a:lnTo>
                  <a:lnTo>
                    <a:pt x="55" y="437"/>
                  </a:lnTo>
                  <a:lnTo>
                    <a:pt x="55" y="440"/>
                  </a:lnTo>
                  <a:lnTo>
                    <a:pt x="55" y="441"/>
                  </a:lnTo>
                  <a:lnTo>
                    <a:pt x="63" y="440"/>
                  </a:lnTo>
                  <a:lnTo>
                    <a:pt x="73" y="438"/>
                  </a:lnTo>
                  <a:lnTo>
                    <a:pt x="81" y="438"/>
                  </a:lnTo>
                  <a:lnTo>
                    <a:pt x="90" y="437"/>
                  </a:lnTo>
                  <a:lnTo>
                    <a:pt x="90" y="441"/>
                  </a:lnTo>
                  <a:lnTo>
                    <a:pt x="90" y="444"/>
                  </a:lnTo>
                  <a:lnTo>
                    <a:pt x="90" y="448"/>
                  </a:lnTo>
                  <a:lnTo>
                    <a:pt x="90" y="451"/>
                  </a:lnTo>
                  <a:lnTo>
                    <a:pt x="83" y="453"/>
                  </a:lnTo>
                  <a:lnTo>
                    <a:pt x="76" y="456"/>
                  </a:lnTo>
                  <a:lnTo>
                    <a:pt x="70" y="460"/>
                  </a:lnTo>
                  <a:lnTo>
                    <a:pt x="63" y="463"/>
                  </a:lnTo>
                  <a:lnTo>
                    <a:pt x="63" y="465"/>
                  </a:lnTo>
                  <a:lnTo>
                    <a:pt x="63" y="467"/>
                  </a:lnTo>
                  <a:lnTo>
                    <a:pt x="63" y="469"/>
                  </a:lnTo>
                  <a:lnTo>
                    <a:pt x="63" y="471"/>
                  </a:lnTo>
                  <a:lnTo>
                    <a:pt x="69" y="470"/>
                  </a:lnTo>
                  <a:lnTo>
                    <a:pt x="76" y="469"/>
                  </a:lnTo>
                  <a:lnTo>
                    <a:pt x="83" y="467"/>
                  </a:lnTo>
                  <a:lnTo>
                    <a:pt x="90" y="466"/>
                  </a:lnTo>
                  <a:lnTo>
                    <a:pt x="88" y="478"/>
                  </a:lnTo>
                  <a:lnTo>
                    <a:pt x="83" y="484"/>
                  </a:lnTo>
                  <a:lnTo>
                    <a:pt x="75" y="487"/>
                  </a:lnTo>
                  <a:lnTo>
                    <a:pt x="65" y="489"/>
                  </a:lnTo>
                  <a:lnTo>
                    <a:pt x="63" y="492"/>
                  </a:lnTo>
                  <a:lnTo>
                    <a:pt x="63" y="494"/>
                  </a:lnTo>
                  <a:lnTo>
                    <a:pt x="63" y="495"/>
                  </a:lnTo>
                  <a:lnTo>
                    <a:pt x="65" y="496"/>
                  </a:lnTo>
                  <a:lnTo>
                    <a:pt x="70" y="495"/>
                  </a:lnTo>
                  <a:lnTo>
                    <a:pt x="76" y="495"/>
                  </a:lnTo>
                  <a:lnTo>
                    <a:pt x="81" y="495"/>
                  </a:lnTo>
                  <a:lnTo>
                    <a:pt x="90" y="495"/>
                  </a:lnTo>
                  <a:lnTo>
                    <a:pt x="90" y="496"/>
                  </a:lnTo>
                  <a:lnTo>
                    <a:pt x="90" y="499"/>
                  </a:lnTo>
                  <a:lnTo>
                    <a:pt x="90" y="501"/>
                  </a:lnTo>
                  <a:lnTo>
                    <a:pt x="90" y="503"/>
                  </a:lnTo>
                  <a:lnTo>
                    <a:pt x="80" y="509"/>
                  </a:lnTo>
                  <a:lnTo>
                    <a:pt x="72" y="513"/>
                  </a:lnTo>
                  <a:lnTo>
                    <a:pt x="66" y="519"/>
                  </a:lnTo>
                  <a:lnTo>
                    <a:pt x="62" y="527"/>
                  </a:lnTo>
                  <a:lnTo>
                    <a:pt x="68" y="526"/>
                  </a:lnTo>
                  <a:lnTo>
                    <a:pt x="75" y="523"/>
                  </a:lnTo>
                  <a:lnTo>
                    <a:pt x="83" y="521"/>
                  </a:lnTo>
                  <a:lnTo>
                    <a:pt x="90" y="520"/>
                  </a:lnTo>
                  <a:lnTo>
                    <a:pt x="90" y="524"/>
                  </a:lnTo>
                  <a:lnTo>
                    <a:pt x="90" y="528"/>
                  </a:lnTo>
                  <a:lnTo>
                    <a:pt x="88" y="532"/>
                  </a:lnTo>
                  <a:lnTo>
                    <a:pt x="88" y="537"/>
                  </a:lnTo>
                  <a:lnTo>
                    <a:pt x="83" y="538"/>
                  </a:lnTo>
                  <a:lnTo>
                    <a:pt x="76" y="541"/>
                  </a:lnTo>
                  <a:lnTo>
                    <a:pt x="70" y="542"/>
                  </a:lnTo>
                  <a:lnTo>
                    <a:pt x="65" y="545"/>
                  </a:lnTo>
                  <a:lnTo>
                    <a:pt x="63" y="546"/>
                  </a:lnTo>
                  <a:lnTo>
                    <a:pt x="63" y="549"/>
                  </a:lnTo>
                  <a:lnTo>
                    <a:pt x="62" y="550"/>
                  </a:lnTo>
                  <a:lnTo>
                    <a:pt x="62" y="553"/>
                  </a:lnTo>
                  <a:lnTo>
                    <a:pt x="68" y="552"/>
                  </a:lnTo>
                  <a:lnTo>
                    <a:pt x="75" y="550"/>
                  </a:lnTo>
                  <a:lnTo>
                    <a:pt x="83" y="550"/>
                  </a:lnTo>
                  <a:lnTo>
                    <a:pt x="90" y="549"/>
                  </a:lnTo>
                  <a:lnTo>
                    <a:pt x="90" y="552"/>
                  </a:lnTo>
                  <a:lnTo>
                    <a:pt x="90" y="555"/>
                  </a:lnTo>
                  <a:lnTo>
                    <a:pt x="88" y="557"/>
                  </a:lnTo>
                  <a:lnTo>
                    <a:pt x="88" y="560"/>
                  </a:lnTo>
                  <a:lnTo>
                    <a:pt x="80" y="564"/>
                  </a:lnTo>
                  <a:lnTo>
                    <a:pt x="72" y="568"/>
                  </a:lnTo>
                  <a:lnTo>
                    <a:pt x="63" y="574"/>
                  </a:lnTo>
                  <a:lnTo>
                    <a:pt x="55" y="578"/>
                  </a:lnTo>
                  <a:lnTo>
                    <a:pt x="55" y="580"/>
                  </a:lnTo>
                  <a:lnTo>
                    <a:pt x="55" y="582"/>
                  </a:lnTo>
                  <a:lnTo>
                    <a:pt x="55" y="584"/>
                  </a:lnTo>
                  <a:lnTo>
                    <a:pt x="55" y="585"/>
                  </a:lnTo>
                  <a:lnTo>
                    <a:pt x="72" y="580"/>
                  </a:lnTo>
                  <a:lnTo>
                    <a:pt x="80" y="577"/>
                  </a:lnTo>
                  <a:lnTo>
                    <a:pt x="86" y="575"/>
                  </a:lnTo>
                  <a:lnTo>
                    <a:pt x="91" y="574"/>
                  </a:lnTo>
                  <a:lnTo>
                    <a:pt x="91" y="578"/>
                  </a:lnTo>
                  <a:lnTo>
                    <a:pt x="91" y="582"/>
                  </a:lnTo>
                  <a:lnTo>
                    <a:pt x="90" y="586"/>
                  </a:lnTo>
                  <a:lnTo>
                    <a:pt x="90" y="592"/>
                  </a:lnTo>
                  <a:lnTo>
                    <a:pt x="76" y="596"/>
                  </a:lnTo>
                  <a:lnTo>
                    <a:pt x="68" y="599"/>
                  </a:lnTo>
                  <a:lnTo>
                    <a:pt x="63" y="600"/>
                  </a:lnTo>
                  <a:lnTo>
                    <a:pt x="59" y="603"/>
                  </a:lnTo>
                  <a:lnTo>
                    <a:pt x="58" y="605"/>
                  </a:lnTo>
                  <a:lnTo>
                    <a:pt x="58" y="606"/>
                  </a:lnTo>
                  <a:lnTo>
                    <a:pt x="58" y="609"/>
                  </a:lnTo>
                  <a:lnTo>
                    <a:pt x="58" y="610"/>
                  </a:lnTo>
                  <a:lnTo>
                    <a:pt x="61" y="610"/>
                  </a:lnTo>
                  <a:lnTo>
                    <a:pt x="65" y="610"/>
                  </a:lnTo>
                  <a:lnTo>
                    <a:pt x="73" y="607"/>
                  </a:lnTo>
                  <a:lnTo>
                    <a:pt x="91" y="602"/>
                  </a:lnTo>
                  <a:lnTo>
                    <a:pt x="91" y="605"/>
                  </a:lnTo>
                  <a:lnTo>
                    <a:pt x="93" y="609"/>
                  </a:lnTo>
                  <a:lnTo>
                    <a:pt x="93" y="611"/>
                  </a:lnTo>
                  <a:lnTo>
                    <a:pt x="93" y="616"/>
                  </a:lnTo>
                  <a:lnTo>
                    <a:pt x="81" y="621"/>
                  </a:lnTo>
                  <a:lnTo>
                    <a:pt x="70" y="623"/>
                  </a:lnTo>
                  <a:lnTo>
                    <a:pt x="59" y="625"/>
                  </a:lnTo>
                  <a:lnTo>
                    <a:pt x="54" y="636"/>
                  </a:lnTo>
                  <a:lnTo>
                    <a:pt x="72" y="632"/>
                  </a:lnTo>
                  <a:lnTo>
                    <a:pt x="81" y="631"/>
                  </a:lnTo>
                  <a:lnTo>
                    <a:pt x="86" y="629"/>
                  </a:lnTo>
                  <a:lnTo>
                    <a:pt x="90" y="631"/>
                  </a:lnTo>
                  <a:lnTo>
                    <a:pt x="90" y="634"/>
                  </a:lnTo>
                  <a:lnTo>
                    <a:pt x="90" y="636"/>
                  </a:lnTo>
                  <a:lnTo>
                    <a:pt x="90" y="641"/>
                  </a:lnTo>
                  <a:lnTo>
                    <a:pt x="88" y="643"/>
                  </a:lnTo>
                  <a:lnTo>
                    <a:pt x="84" y="645"/>
                  </a:lnTo>
                  <a:lnTo>
                    <a:pt x="80" y="646"/>
                  </a:lnTo>
                  <a:lnTo>
                    <a:pt x="73" y="647"/>
                  </a:lnTo>
                  <a:lnTo>
                    <a:pt x="59" y="649"/>
                  </a:lnTo>
                  <a:lnTo>
                    <a:pt x="58" y="652"/>
                  </a:lnTo>
                  <a:lnTo>
                    <a:pt x="57" y="653"/>
                  </a:lnTo>
                  <a:lnTo>
                    <a:pt x="57" y="656"/>
                  </a:lnTo>
                  <a:lnTo>
                    <a:pt x="55" y="659"/>
                  </a:lnTo>
                  <a:lnTo>
                    <a:pt x="63" y="657"/>
                  </a:lnTo>
                  <a:lnTo>
                    <a:pt x="73" y="656"/>
                  </a:lnTo>
                  <a:lnTo>
                    <a:pt x="81" y="656"/>
                  </a:lnTo>
                  <a:lnTo>
                    <a:pt x="90" y="654"/>
                  </a:lnTo>
                  <a:lnTo>
                    <a:pt x="88" y="657"/>
                  </a:lnTo>
                  <a:lnTo>
                    <a:pt x="88" y="660"/>
                  </a:lnTo>
                  <a:lnTo>
                    <a:pt x="87" y="664"/>
                  </a:lnTo>
                  <a:lnTo>
                    <a:pt x="87" y="667"/>
                  </a:lnTo>
                  <a:lnTo>
                    <a:pt x="84" y="668"/>
                  </a:lnTo>
                  <a:lnTo>
                    <a:pt x="80" y="670"/>
                  </a:lnTo>
                  <a:lnTo>
                    <a:pt x="76" y="671"/>
                  </a:lnTo>
                  <a:lnTo>
                    <a:pt x="73" y="672"/>
                  </a:lnTo>
                  <a:lnTo>
                    <a:pt x="73" y="674"/>
                  </a:lnTo>
                  <a:lnTo>
                    <a:pt x="73" y="677"/>
                  </a:lnTo>
                  <a:lnTo>
                    <a:pt x="73" y="678"/>
                  </a:lnTo>
                  <a:lnTo>
                    <a:pt x="73" y="681"/>
                  </a:lnTo>
                  <a:lnTo>
                    <a:pt x="76" y="681"/>
                  </a:lnTo>
                  <a:lnTo>
                    <a:pt x="79" y="681"/>
                  </a:lnTo>
                  <a:lnTo>
                    <a:pt x="81" y="681"/>
                  </a:lnTo>
                  <a:lnTo>
                    <a:pt x="84" y="681"/>
                  </a:lnTo>
                  <a:lnTo>
                    <a:pt x="83" y="682"/>
                  </a:lnTo>
                  <a:lnTo>
                    <a:pt x="83" y="684"/>
                  </a:lnTo>
                  <a:lnTo>
                    <a:pt x="83" y="685"/>
                  </a:lnTo>
                  <a:lnTo>
                    <a:pt x="83" y="686"/>
                  </a:lnTo>
                  <a:lnTo>
                    <a:pt x="54" y="682"/>
                  </a:lnTo>
                  <a:lnTo>
                    <a:pt x="33" y="677"/>
                  </a:lnTo>
                  <a:lnTo>
                    <a:pt x="18" y="665"/>
                  </a:lnTo>
                  <a:lnTo>
                    <a:pt x="9" y="653"/>
                  </a:lnTo>
                  <a:lnTo>
                    <a:pt x="7" y="636"/>
                  </a:lnTo>
                  <a:lnTo>
                    <a:pt x="7" y="617"/>
                  </a:lnTo>
                  <a:lnTo>
                    <a:pt x="11" y="593"/>
                  </a:lnTo>
                  <a:lnTo>
                    <a:pt x="18" y="566"/>
                  </a:lnTo>
                  <a:lnTo>
                    <a:pt x="19" y="513"/>
                  </a:lnTo>
                  <a:lnTo>
                    <a:pt x="21" y="458"/>
                  </a:lnTo>
                  <a:lnTo>
                    <a:pt x="16" y="404"/>
                  </a:lnTo>
                  <a:lnTo>
                    <a:pt x="0" y="359"/>
                  </a:lnTo>
                  <a:lnTo>
                    <a:pt x="4" y="268"/>
                  </a:lnTo>
                  <a:lnTo>
                    <a:pt x="3" y="178"/>
                  </a:lnTo>
                  <a:lnTo>
                    <a:pt x="0" y="88"/>
                  </a:lnTo>
                  <a:lnTo>
                    <a:pt x="0" y="0"/>
                  </a:lnTo>
                  <a:lnTo>
                    <a:pt x="21" y="4"/>
                  </a:lnTo>
                  <a:lnTo>
                    <a:pt x="41" y="7"/>
                  </a:lnTo>
                  <a:lnTo>
                    <a:pt x="61" y="9"/>
                  </a:lnTo>
                  <a:lnTo>
                    <a:pt x="81" y="9"/>
                  </a:lnTo>
                  <a:lnTo>
                    <a:pt x="102" y="9"/>
                  </a:lnTo>
                  <a:lnTo>
                    <a:pt x="124" y="7"/>
                  </a:lnTo>
                  <a:lnTo>
                    <a:pt x="145" y="4"/>
                  </a:lnTo>
                  <a:lnTo>
                    <a:pt x="169" y="2"/>
                  </a:lnTo>
                  <a:lnTo>
                    <a:pt x="165" y="10"/>
                  </a:lnTo>
                  <a:lnTo>
                    <a:pt x="158" y="15"/>
                  </a:lnTo>
                  <a:lnTo>
                    <a:pt x="149" y="21"/>
                  </a:lnTo>
                  <a:lnTo>
                    <a:pt x="142" y="28"/>
                  </a:lnTo>
                  <a:lnTo>
                    <a:pt x="149" y="25"/>
                  </a:lnTo>
                  <a:lnTo>
                    <a:pt x="158" y="24"/>
                  </a:lnTo>
                  <a:lnTo>
                    <a:pt x="165" y="21"/>
                  </a:lnTo>
                  <a:lnTo>
                    <a:pt x="172" y="20"/>
                  </a:lnTo>
                  <a:lnTo>
                    <a:pt x="172" y="25"/>
                  </a:lnTo>
                  <a:lnTo>
                    <a:pt x="172" y="29"/>
                  </a:lnTo>
                  <a:lnTo>
                    <a:pt x="172" y="33"/>
                  </a:lnTo>
                  <a:lnTo>
                    <a:pt x="173" y="38"/>
                  </a:lnTo>
                  <a:lnTo>
                    <a:pt x="169" y="39"/>
                  </a:lnTo>
                  <a:lnTo>
                    <a:pt x="166" y="40"/>
                  </a:lnTo>
                  <a:lnTo>
                    <a:pt x="162" y="42"/>
                  </a:lnTo>
                  <a:lnTo>
                    <a:pt x="159" y="43"/>
                  </a:lnTo>
                  <a:lnTo>
                    <a:pt x="158" y="45"/>
                  </a:lnTo>
                  <a:lnTo>
                    <a:pt x="158" y="47"/>
                  </a:lnTo>
                  <a:lnTo>
                    <a:pt x="158" y="49"/>
                  </a:lnTo>
                  <a:lnTo>
                    <a:pt x="158" y="51"/>
                  </a:lnTo>
                  <a:lnTo>
                    <a:pt x="165" y="50"/>
                  </a:lnTo>
                  <a:lnTo>
                    <a:pt x="169" y="49"/>
                  </a:lnTo>
                  <a:lnTo>
                    <a:pt x="172" y="49"/>
                  </a:lnTo>
                  <a:lnTo>
                    <a:pt x="174" y="50"/>
                  </a:lnTo>
                  <a:lnTo>
                    <a:pt x="174" y="54"/>
                  </a:lnTo>
                  <a:lnTo>
                    <a:pt x="176" y="58"/>
                  </a:lnTo>
                  <a:lnTo>
                    <a:pt x="177" y="63"/>
                  </a:lnTo>
                  <a:lnTo>
                    <a:pt x="178" y="67"/>
                  </a:lnTo>
                  <a:lnTo>
                    <a:pt x="173" y="70"/>
                  </a:lnTo>
                  <a:lnTo>
                    <a:pt x="169" y="71"/>
                  </a:lnTo>
                  <a:lnTo>
                    <a:pt x="165" y="74"/>
                  </a:lnTo>
                  <a:lnTo>
                    <a:pt x="160" y="75"/>
                  </a:lnTo>
                  <a:lnTo>
                    <a:pt x="163" y="81"/>
                  </a:lnTo>
                  <a:lnTo>
                    <a:pt x="170" y="81"/>
                  </a:lnTo>
                  <a:lnTo>
                    <a:pt x="178" y="78"/>
                  </a:lnTo>
                  <a:lnTo>
                    <a:pt x="187" y="75"/>
                  </a:lnTo>
                  <a:lnTo>
                    <a:pt x="184" y="89"/>
                  </a:lnTo>
                  <a:lnTo>
                    <a:pt x="177" y="99"/>
                  </a:lnTo>
                  <a:lnTo>
                    <a:pt x="170" y="106"/>
                  </a:lnTo>
                  <a:lnTo>
                    <a:pt x="166" y="117"/>
                  </a:lnTo>
                  <a:lnTo>
                    <a:pt x="170" y="115"/>
                  </a:lnTo>
                  <a:lnTo>
                    <a:pt x="174" y="114"/>
                  </a:lnTo>
                  <a:lnTo>
                    <a:pt x="178" y="112"/>
                  </a:lnTo>
                  <a:lnTo>
                    <a:pt x="184" y="112"/>
                  </a:lnTo>
                  <a:lnTo>
                    <a:pt x="183" y="118"/>
                  </a:lnTo>
                  <a:lnTo>
                    <a:pt x="183" y="122"/>
                  </a:lnTo>
                  <a:lnTo>
                    <a:pt x="183" y="128"/>
                  </a:lnTo>
                  <a:lnTo>
                    <a:pt x="183" y="133"/>
                  </a:lnTo>
                  <a:lnTo>
                    <a:pt x="181" y="133"/>
                  </a:lnTo>
                  <a:lnTo>
                    <a:pt x="180" y="135"/>
                  </a:lnTo>
                  <a:lnTo>
                    <a:pt x="178" y="135"/>
                  </a:lnTo>
                  <a:lnTo>
                    <a:pt x="177" y="136"/>
                  </a:lnTo>
                  <a:lnTo>
                    <a:pt x="177" y="140"/>
                  </a:lnTo>
                  <a:lnTo>
                    <a:pt x="177" y="143"/>
                  </a:lnTo>
                  <a:lnTo>
                    <a:pt x="180" y="144"/>
                  </a:lnTo>
                  <a:lnTo>
                    <a:pt x="187" y="144"/>
                  </a:lnTo>
                  <a:lnTo>
                    <a:pt x="188" y="149"/>
                  </a:lnTo>
                  <a:lnTo>
                    <a:pt x="191" y="153"/>
                  </a:lnTo>
                  <a:lnTo>
                    <a:pt x="195" y="157"/>
                  </a:lnTo>
                  <a:lnTo>
                    <a:pt x="202" y="161"/>
                  </a:lnTo>
                  <a:lnTo>
                    <a:pt x="202" y="186"/>
                  </a:lnTo>
                  <a:lnTo>
                    <a:pt x="203" y="212"/>
                  </a:lnTo>
                  <a:lnTo>
                    <a:pt x="208" y="239"/>
                  </a:lnTo>
                  <a:lnTo>
                    <a:pt x="213" y="262"/>
                  </a:lnTo>
                  <a:lnTo>
                    <a:pt x="224" y="286"/>
                  </a:lnTo>
                  <a:lnTo>
                    <a:pt x="239" y="305"/>
                  </a:lnTo>
                  <a:lnTo>
                    <a:pt x="260" y="322"/>
                  </a:lnTo>
                  <a:lnTo>
                    <a:pt x="288" y="334"/>
                  </a:lnTo>
                  <a:lnTo>
                    <a:pt x="282" y="338"/>
                  </a:lnTo>
                  <a:lnTo>
                    <a:pt x="275" y="341"/>
                  </a:lnTo>
                  <a:lnTo>
                    <a:pt x="269" y="343"/>
                  </a:lnTo>
                  <a:lnTo>
                    <a:pt x="262" y="344"/>
                  </a:lnTo>
                  <a:lnTo>
                    <a:pt x="262" y="345"/>
                  </a:lnTo>
                  <a:lnTo>
                    <a:pt x="262" y="347"/>
                  </a:lnTo>
                  <a:lnTo>
                    <a:pt x="262" y="348"/>
                  </a:lnTo>
                  <a:lnTo>
                    <a:pt x="262" y="349"/>
                  </a:lnTo>
                  <a:lnTo>
                    <a:pt x="269" y="348"/>
                  </a:lnTo>
                  <a:lnTo>
                    <a:pt x="274" y="348"/>
                  </a:lnTo>
                  <a:lnTo>
                    <a:pt x="281" y="348"/>
                  </a:lnTo>
                  <a:lnTo>
                    <a:pt x="288" y="348"/>
                  </a:lnTo>
                  <a:lnTo>
                    <a:pt x="287" y="352"/>
                  </a:lnTo>
                  <a:lnTo>
                    <a:pt x="287" y="356"/>
                  </a:lnTo>
                  <a:lnTo>
                    <a:pt x="287" y="362"/>
                  </a:lnTo>
                  <a:lnTo>
                    <a:pt x="287" y="366"/>
                  </a:lnTo>
                  <a:lnTo>
                    <a:pt x="280" y="372"/>
                  </a:lnTo>
                  <a:lnTo>
                    <a:pt x="271" y="376"/>
                  </a:lnTo>
                  <a:lnTo>
                    <a:pt x="264" y="380"/>
                  </a:lnTo>
                  <a:lnTo>
                    <a:pt x="260" y="383"/>
                  </a:lnTo>
                  <a:lnTo>
                    <a:pt x="264" y="384"/>
                  </a:lnTo>
                  <a:lnTo>
                    <a:pt x="270" y="384"/>
                  </a:lnTo>
                  <a:lnTo>
                    <a:pt x="277" y="386"/>
                  </a:lnTo>
                  <a:lnTo>
                    <a:pt x="285" y="386"/>
                  </a:lnTo>
                  <a:lnTo>
                    <a:pt x="285" y="388"/>
                  </a:lnTo>
                  <a:lnTo>
                    <a:pt x="285" y="391"/>
                  </a:lnTo>
                  <a:lnTo>
                    <a:pt x="285" y="394"/>
                  </a:lnTo>
                  <a:lnTo>
                    <a:pt x="285" y="397"/>
                  </a:lnTo>
                  <a:lnTo>
                    <a:pt x="278" y="399"/>
                  </a:lnTo>
                  <a:lnTo>
                    <a:pt x="273" y="402"/>
                  </a:lnTo>
                  <a:lnTo>
                    <a:pt x="267" y="405"/>
                  </a:lnTo>
                  <a:lnTo>
                    <a:pt x="256" y="408"/>
                  </a:lnTo>
                  <a:lnTo>
                    <a:pt x="256" y="409"/>
                  </a:lnTo>
                  <a:lnTo>
                    <a:pt x="256" y="410"/>
                  </a:lnTo>
                  <a:lnTo>
                    <a:pt x="256" y="412"/>
                  </a:lnTo>
                  <a:lnTo>
                    <a:pt x="256" y="413"/>
                  </a:lnTo>
                  <a:lnTo>
                    <a:pt x="270" y="410"/>
                  </a:lnTo>
                  <a:lnTo>
                    <a:pt x="280" y="409"/>
                  </a:lnTo>
                  <a:lnTo>
                    <a:pt x="287" y="406"/>
                  </a:lnTo>
                  <a:lnTo>
                    <a:pt x="293" y="406"/>
                  </a:lnTo>
                  <a:lnTo>
                    <a:pt x="295" y="409"/>
                  </a:lnTo>
                  <a:lnTo>
                    <a:pt x="296" y="413"/>
                  </a:lnTo>
                  <a:lnTo>
                    <a:pt x="299" y="417"/>
                  </a:lnTo>
                  <a:lnTo>
                    <a:pt x="302" y="420"/>
                  </a:lnTo>
                  <a:lnTo>
                    <a:pt x="292" y="426"/>
                  </a:lnTo>
                  <a:lnTo>
                    <a:pt x="282" y="433"/>
                  </a:lnTo>
                  <a:lnTo>
                    <a:pt x="274" y="437"/>
                  </a:lnTo>
                  <a:lnTo>
                    <a:pt x="269" y="441"/>
                  </a:lnTo>
                  <a:lnTo>
                    <a:pt x="270" y="442"/>
                  </a:lnTo>
                  <a:lnTo>
                    <a:pt x="270" y="442"/>
                  </a:lnTo>
                  <a:lnTo>
                    <a:pt x="270" y="442"/>
                  </a:lnTo>
                  <a:lnTo>
                    <a:pt x="271" y="444"/>
                  </a:lnTo>
                  <a:lnTo>
                    <a:pt x="278" y="442"/>
                  </a:lnTo>
                  <a:lnTo>
                    <a:pt x="284" y="441"/>
                  </a:lnTo>
                  <a:lnTo>
                    <a:pt x="291" y="441"/>
                  </a:lnTo>
                  <a:lnTo>
                    <a:pt x="298" y="440"/>
                  </a:lnTo>
                  <a:lnTo>
                    <a:pt x="296" y="444"/>
                  </a:lnTo>
                  <a:lnTo>
                    <a:pt x="296" y="448"/>
                  </a:lnTo>
                  <a:lnTo>
                    <a:pt x="295" y="452"/>
                  </a:lnTo>
                  <a:lnTo>
                    <a:pt x="295" y="456"/>
                  </a:lnTo>
                  <a:lnTo>
                    <a:pt x="289" y="459"/>
                  </a:lnTo>
                  <a:lnTo>
                    <a:pt x="285" y="460"/>
                  </a:lnTo>
                  <a:lnTo>
                    <a:pt x="280" y="463"/>
                  </a:lnTo>
                  <a:lnTo>
                    <a:pt x="274" y="466"/>
                  </a:lnTo>
                  <a:lnTo>
                    <a:pt x="274" y="467"/>
                  </a:lnTo>
                  <a:lnTo>
                    <a:pt x="274" y="469"/>
                  </a:lnTo>
                  <a:lnTo>
                    <a:pt x="274" y="471"/>
                  </a:lnTo>
                  <a:lnTo>
                    <a:pt x="273" y="473"/>
                  </a:lnTo>
                  <a:lnTo>
                    <a:pt x="278" y="471"/>
                  </a:lnTo>
                  <a:lnTo>
                    <a:pt x="284" y="470"/>
                  </a:lnTo>
                  <a:lnTo>
                    <a:pt x="289" y="470"/>
                  </a:lnTo>
                  <a:lnTo>
                    <a:pt x="295" y="469"/>
                  </a:lnTo>
                  <a:lnTo>
                    <a:pt x="295" y="471"/>
                  </a:lnTo>
                  <a:lnTo>
                    <a:pt x="295" y="474"/>
                  </a:lnTo>
                  <a:lnTo>
                    <a:pt x="295" y="478"/>
                  </a:lnTo>
                  <a:lnTo>
                    <a:pt x="295" y="481"/>
                  </a:lnTo>
                  <a:lnTo>
                    <a:pt x="289" y="484"/>
                  </a:lnTo>
                  <a:lnTo>
                    <a:pt x="285" y="487"/>
                  </a:lnTo>
                  <a:lnTo>
                    <a:pt x="280" y="491"/>
                  </a:lnTo>
                  <a:lnTo>
                    <a:pt x="275" y="494"/>
                  </a:lnTo>
                  <a:lnTo>
                    <a:pt x="275" y="495"/>
                  </a:lnTo>
                  <a:lnTo>
                    <a:pt x="275" y="495"/>
                  </a:lnTo>
                  <a:lnTo>
                    <a:pt x="275" y="496"/>
                  </a:lnTo>
                  <a:lnTo>
                    <a:pt x="277" y="498"/>
                  </a:lnTo>
                  <a:lnTo>
                    <a:pt x="280" y="498"/>
                  </a:lnTo>
                  <a:lnTo>
                    <a:pt x="284" y="498"/>
                  </a:lnTo>
                  <a:lnTo>
                    <a:pt x="288" y="498"/>
                  </a:lnTo>
                  <a:lnTo>
                    <a:pt x="292" y="499"/>
                  </a:lnTo>
                  <a:lnTo>
                    <a:pt x="293" y="502"/>
                  </a:lnTo>
                  <a:lnTo>
                    <a:pt x="295" y="505"/>
                  </a:lnTo>
                  <a:lnTo>
                    <a:pt x="295" y="507"/>
                  </a:lnTo>
                  <a:lnTo>
                    <a:pt x="295" y="513"/>
                  </a:lnTo>
                  <a:lnTo>
                    <a:pt x="288" y="516"/>
                  </a:lnTo>
                  <a:lnTo>
                    <a:pt x="281" y="519"/>
                  </a:lnTo>
                  <a:lnTo>
                    <a:pt x="275" y="523"/>
                  </a:lnTo>
                  <a:lnTo>
                    <a:pt x="269" y="526"/>
                  </a:lnTo>
                  <a:lnTo>
                    <a:pt x="267" y="527"/>
                  </a:lnTo>
                  <a:lnTo>
                    <a:pt x="267" y="528"/>
                  </a:lnTo>
                  <a:lnTo>
                    <a:pt x="267" y="531"/>
                  </a:lnTo>
                  <a:lnTo>
                    <a:pt x="267" y="532"/>
                  </a:lnTo>
                  <a:lnTo>
                    <a:pt x="280" y="528"/>
                  </a:lnTo>
                  <a:lnTo>
                    <a:pt x="288" y="527"/>
                  </a:lnTo>
                  <a:lnTo>
                    <a:pt x="292" y="526"/>
                  </a:lnTo>
                  <a:lnTo>
                    <a:pt x="296" y="527"/>
                  </a:lnTo>
                  <a:lnTo>
                    <a:pt x="296" y="531"/>
                  </a:lnTo>
                  <a:lnTo>
                    <a:pt x="296" y="534"/>
                  </a:lnTo>
                  <a:lnTo>
                    <a:pt x="296" y="538"/>
                  </a:lnTo>
                  <a:lnTo>
                    <a:pt x="296" y="542"/>
                  </a:lnTo>
                  <a:lnTo>
                    <a:pt x="295" y="544"/>
                  </a:lnTo>
                  <a:lnTo>
                    <a:pt x="291" y="545"/>
                  </a:lnTo>
                  <a:lnTo>
                    <a:pt x="285" y="548"/>
                  </a:lnTo>
                  <a:lnTo>
                    <a:pt x="273" y="552"/>
                  </a:lnTo>
                  <a:lnTo>
                    <a:pt x="274" y="557"/>
                  </a:lnTo>
                  <a:lnTo>
                    <a:pt x="280" y="557"/>
                  </a:lnTo>
                  <a:lnTo>
                    <a:pt x="288" y="556"/>
                  </a:lnTo>
                  <a:lnTo>
                    <a:pt x="298" y="555"/>
                  </a:lnTo>
                  <a:lnTo>
                    <a:pt x="298" y="560"/>
                  </a:lnTo>
                  <a:lnTo>
                    <a:pt x="298" y="564"/>
                  </a:lnTo>
                  <a:lnTo>
                    <a:pt x="298" y="568"/>
                  </a:lnTo>
                  <a:lnTo>
                    <a:pt x="298" y="574"/>
                  </a:lnTo>
                  <a:lnTo>
                    <a:pt x="291" y="578"/>
                  </a:lnTo>
                  <a:lnTo>
                    <a:pt x="285" y="581"/>
                  </a:lnTo>
                  <a:lnTo>
                    <a:pt x="278" y="584"/>
                  </a:lnTo>
                  <a:lnTo>
                    <a:pt x="273" y="585"/>
                  </a:lnTo>
                  <a:lnTo>
                    <a:pt x="273" y="586"/>
                  </a:lnTo>
                  <a:lnTo>
                    <a:pt x="273" y="588"/>
                  </a:lnTo>
                  <a:lnTo>
                    <a:pt x="273" y="591"/>
                  </a:lnTo>
                  <a:lnTo>
                    <a:pt x="273" y="592"/>
                  </a:lnTo>
                  <a:lnTo>
                    <a:pt x="282" y="591"/>
                  </a:lnTo>
                  <a:lnTo>
                    <a:pt x="289" y="589"/>
                  </a:lnTo>
                  <a:lnTo>
                    <a:pt x="295" y="588"/>
                  </a:lnTo>
                  <a:lnTo>
                    <a:pt x="302" y="586"/>
                  </a:lnTo>
                  <a:lnTo>
                    <a:pt x="300" y="591"/>
                  </a:lnTo>
                  <a:lnTo>
                    <a:pt x="300" y="595"/>
                  </a:lnTo>
                  <a:lnTo>
                    <a:pt x="300" y="600"/>
                  </a:lnTo>
                  <a:lnTo>
                    <a:pt x="300" y="605"/>
                  </a:lnTo>
                  <a:lnTo>
                    <a:pt x="291" y="610"/>
                  </a:lnTo>
                  <a:lnTo>
                    <a:pt x="280" y="616"/>
                  </a:lnTo>
                  <a:lnTo>
                    <a:pt x="270" y="620"/>
                  </a:lnTo>
                  <a:lnTo>
                    <a:pt x="266" y="623"/>
                  </a:lnTo>
                  <a:lnTo>
                    <a:pt x="273" y="624"/>
                  </a:lnTo>
                  <a:lnTo>
                    <a:pt x="281" y="623"/>
                  </a:lnTo>
                  <a:lnTo>
                    <a:pt x="292" y="620"/>
                  </a:lnTo>
                  <a:lnTo>
                    <a:pt x="303" y="618"/>
                  </a:lnTo>
                  <a:lnTo>
                    <a:pt x="303" y="623"/>
                  </a:lnTo>
                  <a:lnTo>
                    <a:pt x="303" y="627"/>
                  </a:lnTo>
                  <a:lnTo>
                    <a:pt x="303" y="631"/>
                  </a:lnTo>
                  <a:lnTo>
                    <a:pt x="303" y="636"/>
                  </a:lnTo>
                  <a:lnTo>
                    <a:pt x="295" y="641"/>
                  </a:lnTo>
                  <a:lnTo>
                    <a:pt x="288" y="645"/>
                  </a:lnTo>
                  <a:lnTo>
                    <a:pt x="284" y="647"/>
                  </a:lnTo>
                  <a:lnTo>
                    <a:pt x="280" y="649"/>
                  </a:lnTo>
                  <a:lnTo>
                    <a:pt x="275" y="652"/>
                  </a:lnTo>
                  <a:lnTo>
                    <a:pt x="271" y="653"/>
                  </a:lnTo>
                  <a:lnTo>
                    <a:pt x="267" y="654"/>
                  </a:lnTo>
                  <a:lnTo>
                    <a:pt x="262" y="657"/>
                  </a:lnTo>
                  <a:lnTo>
                    <a:pt x="260" y="659"/>
                  </a:lnTo>
                  <a:lnTo>
                    <a:pt x="260" y="660"/>
                  </a:lnTo>
                  <a:lnTo>
                    <a:pt x="260" y="663"/>
                  </a:lnTo>
                  <a:lnTo>
                    <a:pt x="260" y="664"/>
                  </a:lnTo>
                  <a:lnTo>
                    <a:pt x="269" y="661"/>
                  </a:lnTo>
                  <a:lnTo>
                    <a:pt x="277" y="659"/>
                  </a:lnTo>
                  <a:lnTo>
                    <a:pt x="284" y="656"/>
                  </a:lnTo>
                  <a:lnTo>
                    <a:pt x="289" y="654"/>
                  </a:lnTo>
                  <a:lnTo>
                    <a:pt x="295" y="652"/>
                  </a:lnTo>
                  <a:lnTo>
                    <a:pt x="300" y="650"/>
                  </a:lnTo>
                  <a:lnTo>
                    <a:pt x="305" y="649"/>
                  </a:lnTo>
                  <a:lnTo>
                    <a:pt x="309" y="649"/>
                  </a:lnTo>
                  <a:lnTo>
                    <a:pt x="307" y="656"/>
                  </a:lnTo>
                  <a:lnTo>
                    <a:pt x="303" y="661"/>
                  </a:lnTo>
                  <a:lnTo>
                    <a:pt x="298" y="665"/>
                  </a:lnTo>
                  <a:lnTo>
                    <a:pt x="292" y="670"/>
                  </a:lnTo>
                  <a:lnTo>
                    <a:pt x="285" y="674"/>
                  </a:lnTo>
                  <a:lnTo>
                    <a:pt x="278" y="677"/>
                  </a:lnTo>
                  <a:lnTo>
                    <a:pt x="271" y="679"/>
                  </a:lnTo>
                  <a:lnTo>
                    <a:pt x="266" y="682"/>
                  </a:lnTo>
                  <a:lnTo>
                    <a:pt x="266" y="684"/>
                  </a:lnTo>
                  <a:lnTo>
                    <a:pt x="266" y="685"/>
                  </a:lnTo>
                  <a:lnTo>
                    <a:pt x="266" y="688"/>
                  </a:lnTo>
                  <a:lnTo>
                    <a:pt x="267" y="689"/>
                  </a:lnTo>
                  <a:lnTo>
                    <a:pt x="274" y="688"/>
                  </a:lnTo>
                  <a:lnTo>
                    <a:pt x="280" y="686"/>
                  </a:lnTo>
                  <a:lnTo>
                    <a:pt x="284" y="684"/>
                  </a:lnTo>
                  <a:lnTo>
                    <a:pt x="289" y="681"/>
                  </a:lnTo>
                  <a:lnTo>
                    <a:pt x="293" y="678"/>
                  </a:lnTo>
                  <a:lnTo>
                    <a:pt x="299" y="675"/>
                  </a:lnTo>
                  <a:lnTo>
                    <a:pt x="303" y="672"/>
                  </a:lnTo>
                  <a:lnTo>
                    <a:pt x="310" y="671"/>
                  </a:lnTo>
                  <a:lnTo>
                    <a:pt x="310" y="677"/>
                  </a:lnTo>
                  <a:lnTo>
                    <a:pt x="310" y="681"/>
                  </a:lnTo>
                  <a:lnTo>
                    <a:pt x="310" y="686"/>
                  </a:lnTo>
                  <a:lnTo>
                    <a:pt x="311" y="692"/>
                  </a:lnTo>
                  <a:lnTo>
                    <a:pt x="305" y="696"/>
                  </a:lnTo>
                  <a:lnTo>
                    <a:pt x="299" y="700"/>
                  </a:lnTo>
                  <a:lnTo>
                    <a:pt x="292" y="703"/>
                  </a:lnTo>
                  <a:lnTo>
                    <a:pt x="285" y="707"/>
                  </a:lnTo>
                  <a:lnTo>
                    <a:pt x="278" y="710"/>
                  </a:lnTo>
                  <a:lnTo>
                    <a:pt x="273" y="711"/>
                  </a:lnTo>
                  <a:lnTo>
                    <a:pt x="266" y="713"/>
                  </a:lnTo>
                  <a:lnTo>
                    <a:pt x="260" y="714"/>
                  </a:lnTo>
                  <a:lnTo>
                    <a:pt x="260" y="715"/>
                  </a:lnTo>
                  <a:lnTo>
                    <a:pt x="260" y="717"/>
                  </a:lnTo>
                  <a:lnTo>
                    <a:pt x="260" y="720"/>
                  </a:lnTo>
                  <a:lnTo>
                    <a:pt x="262" y="721"/>
                  </a:lnTo>
                  <a:lnTo>
                    <a:pt x="269" y="721"/>
                  </a:lnTo>
                  <a:lnTo>
                    <a:pt x="275" y="718"/>
                  </a:lnTo>
                  <a:lnTo>
                    <a:pt x="281" y="715"/>
                  </a:lnTo>
                  <a:lnTo>
                    <a:pt x="288" y="713"/>
                  </a:lnTo>
                  <a:lnTo>
                    <a:pt x="293" y="710"/>
                  </a:lnTo>
                  <a:lnTo>
                    <a:pt x="299" y="707"/>
                  </a:lnTo>
                  <a:lnTo>
                    <a:pt x="306" y="706"/>
                  </a:lnTo>
                  <a:lnTo>
                    <a:pt x="314" y="704"/>
                  </a:lnTo>
                  <a:lnTo>
                    <a:pt x="314" y="708"/>
                  </a:lnTo>
                  <a:lnTo>
                    <a:pt x="314" y="713"/>
                  </a:lnTo>
                  <a:lnTo>
                    <a:pt x="314" y="717"/>
                  </a:lnTo>
                  <a:lnTo>
                    <a:pt x="314" y="720"/>
                  </a:lnTo>
                  <a:lnTo>
                    <a:pt x="309" y="722"/>
                  </a:lnTo>
                  <a:lnTo>
                    <a:pt x="303" y="725"/>
                  </a:lnTo>
                  <a:lnTo>
                    <a:pt x="298" y="728"/>
                  </a:lnTo>
                  <a:lnTo>
                    <a:pt x="292" y="731"/>
                  </a:lnTo>
                  <a:lnTo>
                    <a:pt x="285" y="733"/>
                  </a:lnTo>
                  <a:lnTo>
                    <a:pt x="278" y="736"/>
                  </a:lnTo>
                  <a:lnTo>
                    <a:pt x="271" y="739"/>
                  </a:lnTo>
                  <a:lnTo>
                    <a:pt x="262" y="742"/>
                  </a:lnTo>
                  <a:lnTo>
                    <a:pt x="263" y="743"/>
                  </a:lnTo>
                  <a:lnTo>
                    <a:pt x="263" y="743"/>
                  </a:lnTo>
                  <a:lnTo>
                    <a:pt x="263" y="743"/>
                  </a:lnTo>
                  <a:lnTo>
                    <a:pt x="263" y="744"/>
                  </a:lnTo>
                  <a:lnTo>
                    <a:pt x="271" y="744"/>
                  </a:lnTo>
                  <a:lnTo>
                    <a:pt x="278" y="743"/>
                  </a:lnTo>
                  <a:lnTo>
                    <a:pt x="284" y="742"/>
                  </a:lnTo>
                  <a:lnTo>
                    <a:pt x="289" y="739"/>
                  </a:lnTo>
                  <a:lnTo>
                    <a:pt x="296" y="738"/>
                  </a:lnTo>
                  <a:lnTo>
                    <a:pt x="302" y="735"/>
                  </a:lnTo>
                  <a:lnTo>
                    <a:pt x="309" y="733"/>
                  </a:lnTo>
                  <a:lnTo>
                    <a:pt x="316" y="731"/>
                  </a:lnTo>
                  <a:lnTo>
                    <a:pt x="316" y="736"/>
                  </a:lnTo>
                  <a:lnTo>
                    <a:pt x="316" y="742"/>
                  </a:lnTo>
                  <a:lnTo>
                    <a:pt x="314" y="747"/>
                  </a:lnTo>
                  <a:lnTo>
                    <a:pt x="314" y="753"/>
                  </a:lnTo>
                  <a:lnTo>
                    <a:pt x="310" y="754"/>
                  </a:lnTo>
                  <a:lnTo>
                    <a:pt x="303" y="757"/>
                  </a:lnTo>
                  <a:lnTo>
                    <a:pt x="293" y="761"/>
                  </a:lnTo>
                  <a:lnTo>
                    <a:pt x="285" y="765"/>
                  </a:lnTo>
                  <a:lnTo>
                    <a:pt x="275" y="769"/>
                  </a:lnTo>
                  <a:lnTo>
                    <a:pt x="269" y="774"/>
                  </a:lnTo>
                  <a:lnTo>
                    <a:pt x="264" y="778"/>
                  </a:lnTo>
                  <a:lnTo>
                    <a:pt x="263" y="782"/>
                  </a:lnTo>
                  <a:lnTo>
                    <a:pt x="270" y="781"/>
                  </a:lnTo>
                  <a:lnTo>
                    <a:pt x="275" y="779"/>
                  </a:lnTo>
                  <a:lnTo>
                    <a:pt x="282" y="778"/>
                  </a:lnTo>
                  <a:lnTo>
                    <a:pt x="289" y="775"/>
                  </a:lnTo>
                  <a:lnTo>
                    <a:pt x="295" y="772"/>
                  </a:lnTo>
                  <a:lnTo>
                    <a:pt x="302" y="769"/>
                  </a:lnTo>
                  <a:lnTo>
                    <a:pt x="307" y="765"/>
                  </a:lnTo>
                  <a:lnTo>
                    <a:pt x="314" y="763"/>
                  </a:lnTo>
                  <a:lnTo>
                    <a:pt x="313" y="772"/>
                  </a:lnTo>
                  <a:lnTo>
                    <a:pt x="313" y="781"/>
                  </a:lnTo>
                  <a:lnTo>
                    <a:pt x="311" y="789"/>
                  </a:lnTo>
                  <a:lnTo>
                    <a:pt x="311" y="799"/>
                  </a:lnTo>
                  <a:lnTo>
                    <a:pt x="305" y="800"/>
                  </a:lnTo>
                  <a:lnTo>
                    <a:pt x="299" y="801"/>
                  </a:lnTo>
                  <a:lnTo>
                    <a:pt x="292" y="803"/>
                  </a:lnTo>
                  <a:lnTo>
                    <a:pt x="287" y="803"/>
                  </a:lnTo>
                  <a:lnTo>
                    <a:pt x="280" y="804"/>
                  </a:lnTo>
                  <a:lnTo>
                    <a:pt x="274" y="804"/>
                  </a:lnTo>
                  <a:lnTo>
                    <a:pt x="267" y="804"/>
                  </a:lnTo>
                  <a:lnTo>
                    <a:pt x="262" y="804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7329488" y="2159000"/>
              <a:ext cx="177800" cy="349250"/>
            </a:xfrm>
            <a:custGeom>
              <a:avLst/>
              <a:gdLst>
                <a:gd name="T0" fmla="*/ 7 w 223"/>
                <a:gd name="T1" fmla="*/ 436 h 439"/>
                <a:gd name="T2" fmla="*/ 0 w 223"/>
                <a:gd name="T3" fmla="*/ 430 h 439"/>
                <a:gd name="T4" fmla="*/ 34 w 223"/>
                <a:gd name="T5" fmla="*/ 399 h 439"/>
                <a:gd name="T6" fmla="*/ 71 w 223"/>
                <a:gd name="T7" fmla="*/ 355 h 439"/>
                <a:gd name="T8" fmla="*/ 91 w 223"/>
                <a:gd name="T9" fmla="*/ 84 h 439"/>
                <a:gd name="T10" fmla="*/ 136 w 223"/>
                <a:gd name="T11" fmla="*/ 1 h 439"/>
                <a:gd name="T12" fmla="*/ 203 w 223"/>
                <a:gd name="T13" fmla="*/ 3 h 439"/>
                <a:gd name="T14" fmla="*/ 221 w 223"/>
                <a:gd name="T15" fmla="*/ 5 h 439"/>
                <a:gd name="T16" fmla="*/ 203 w 223"/>
                <a:gd name="T17" fmla="*/ 16 h 439"/>
                <a:gd name="T18" fmla="*/ 197 w 223"/>
                <a:gd name="T19" fmla="*/ 22 h 439"/>
                <a:gd name="T20" fmla="*/ 217 w 223"/>
                <a:gd name="T21" fmla="*/ 22 h 439"/>
                <a:gd name="T22" fmla="*/ 223 w 223"/>
                <a:gd name="T23" fmla="*/ 32 h 439"/>
                <a:gd name="T24" fmla="*/ 207 w 223"/>
                <a:gd name="T25" fmla="*/ 44 h 439"/>
                <a:gd name="T26" fmla="*/ 199 w 223"/>
                <a:gd name="T27" fmla="*/ 51 h 439"/>
                <a:gd name="T28" fmla="*/ 217 w 223"/>
                <a:gd name="T29" fmla="*/ 53 h 439"/>
                <a:gd name="T30" fmla="*/ 197 w 223"/>
                <a:gd name="T31" fmla="*/ 69 h 439"/>
                <a:gd name="T32" fmla="*/ 189 w 223"/>
                <a:gd name="T33" fmla="*/ 77 h 439"/>
                <a:gd name="T34" fmla="*/ 212 w 223"/>
                <a:gd name="T35" fmla="*/ 73 h 439"/>
                <a:gd name="T36" fmla="*/ 201 w 223"/>
                <a:gd name="T37" fmla="*/ 93 h 439"/>
                <a:gd name="T38" fmla="*/ 193 w 223"/>
                <a:gd name="T39" fmla="*/ 101 h 439"/>
                <a:gd name="T40" fmla="*/ 211 w 223"/>
                <a:gd name="T41" fmla="*/ 98 h 439"/>
                <a:gd name="T42" fmla="*/ 215 w 223"/>
                <a:gd name="T43" fmla="*/ 111 h 439"/>
                <a:gd name="T44" fmla="*/ 190 w 223"/>
                <a:gd name="T45" fmla="*/ 130 h 439"/>
                <a:gd name="T46" fmla="*/ 205 w 223"/>
                <a:gd name="T47" fmla="*/ 134 h 439"/>
                <a:gd name="T48" fmla="*/ 210 w 223"/>
                <a:gd name="T49" fmla="*/ 141 h 439"/>
                <a:gd name="T50" fmla="*/ 176 w 223"/>
                <a:gd name="T51" fmla="*/ 162 h 439"/>
                <a:gd name="T52" fmla="*/ 192 w 223"/>
                <a:gd name="T53" fmla="*/ 165 h 439"/>
                <a:gd name="T54" fmla="*/ 201 w 223"/>
                <a:gd name="T55" fmla="*/ 175 h 439"/>
                <a:gd name="T56" fmla="*/ 179 w 223"/>
                <a:gd name="T57" fmla="*/ 187 h 439"/>
                <a:gd name="T58" fmla="*/ 168 w 223"/>
                <a:gd name="T59" fmla="*/ 194 h 439"/>
                <a:gd name="T60" fmla="*/ 190 w 223"/>
                <a:gd name="T61" fmla="*/ 194 h 439"/>
                <a:gd name="T62" fmla="*/ 194 w 223"/>
                <a:gd name="T63" fmla="*/ 206 h 439"/>
                <a:gd name="T64" fmla="*/ 168 w 223"/>
                <a:gd name="T65" fmla="*/ 220 h 439"/>
                <a:gd name="T66" fmla="*/ 158 w 223"/>
                <a:gd name="T67" fmla="*/ 229 h 439"/>
                <a:gd name="T68" fmla="*/ 182 w 223"/>
                <a:gd name="T69" fmla="*/ 224 h 439"/>
                <a:gd name="T70" fmla="*/ 167 w 223"/>
                <a:gd name="T71" fmla="*/ 251 h 439"/>
                <a:gd name="T72" fmla="*/ 153 w 223"/>
                <a:gd name="T73" fmla="*/ 259 h 439"/>
                <a:gd name="T74" fmla="*/ 178 w 223"/>
                <a:gd name="T75" fmla="*/ 258 h 439"/>
                <a:gd name="T76" fmla="*/ 175 w 223"/>
                <a:gd name="T77" fmla="*/ 273 h 439"/>
                <a:gd name="T78" fmla="*/ 149 w 223"/>
                <a:gd name="T79" fmla="*/ 281 h 439"/>
                <a:gd name="T80" fmla="*/ 142 w 223"/>
                <a:gd name="T81" fmla="*/ 287 h 439"/>
                <a:gd name="T82" fmla="*/ 171 w 223"/>
                <a:gd name="T83" fmla="*/ 284 h 439"/>
                <a:gd name="T84" fmla="*/ 179 w 223"/>
                <a:gd name="T85" fmla="*/ 290 h 439"/>
                <a:gd name="T86" fmla="*/ 150 w 223"/>
                <a:gd name="T87" fmla="*/ 302 h 439"/>
                <a:gd name="T88" fmla="*/ 139 w 223"/>
                <a:gd name="T89" fmla="*/ 312 h 439"/>
                <a:gd name="T90" fmla="*/ 168 w 223"/>
                <a:gd name="T91" fmla="*/ 306 h 439"/>
                <a:gd name="T92" fmla="*/ 176 w 223"/>
                <a:gd name="T93" fmla="*/ 316 h 439"/>
                <a:gd name="T94" fmla="*/ 142 w 223"/>
                <a:gd name="T95" fmla="*/ 333 h 439"/>
                <a:gd name="T96" fmla="*/ 135 w 223"/>
                <a:gd name="T97" fmla="*/ 339 h 439"/>
                <a:gd name="T98" fmla="*/ 164 w 223"/>
                <a:gd name="T99" fmla="*/ 334 h 439"/>
                <a:gd name="T100" fmla="*/ 156 w 223"/>
                <a:gd name="T101" fmla="*/ 353 h 439"/>
                <a:gd name="T102" fmla="*/ 149 w 223"/>
                <a:gd name="T103" fmla="*/ 360 h 439"/>
                <a:gd name="T104" fmla="*/ 151 w 223"/>
                <a:gd name="T105" fmla="*/ 364 h 439"/>
                <a:gd name="T106" fmla="*/ 167 w 223"/>
                <a:gd name="T107" fmla="*/ 360 h 439"/>
                <a:gd name="T108" fmla="*/ 153 w 223"/>
                <a:gd name="T109" fmla="*/ 380 h 439"/>
                <a:gd name="T110" fmla="*/ 102 w 223"/>
                <a:gd name="T111" fmla="*/ 420 h 439"/>
                <a:gd name="T112" fmla="*/ 39 w 223"/>
                <a:gd name="T113" fmla="*/ 438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3" h="439">
                  <a:moveTo>
                    <a:pt x="21" y="439"/>
                  </a:moveTo>
                  <a:lnTo>
                    <a:pt x="16" y="438"/>
                  </a:lnTo>
                  <a:lnTo>
                    <a:pt x="12" y="436"/>
                  </a:lnTo>
                  <a:lnTo>
                    <a:pt x="7" y="436"/>
                  </a:lnTo>
                  <a:lnTo>
                    <a:pt x="2" y="435"/>
                  </a:lnTo>
                  <a:lnTo>
                    <a:pt x="2" y="434"/>
                  </a:lnTo>
                  <a:lnTo>
                    <a:pt x="2" y="431"/>
                  </a:lnTo>
                  <a:lnTo>
                    <a:pt x="0" y="430"/>
                  </a:lnTo>
                  <a:lnTo>
                    <a:pt x="0" y="428"/>
                  </a:lnTo>
                  <a:lnTo>
                    <a:pt x="12" y="418"/>
                  </a:lnTo>
                  <a:lnTo>
                    <a:pt x="23" y="409"/>
                  </a:lnTo>
                  <a:lnTo>
                    <a:pt x="34" y="399"/>
                  </a:lnTo>
                  <a:lnTo>
                    <a:pt x="43" y="389"/>
                  </a:lnTo>
                  <a:lnTo>
                    <a:pt x="53" y="378"/>
                  </a:lnTo>
                  <a:lnTo>
                    <a:pt x="63" y="367"/>
                  </a:lnTo>
                  <a:lnTo>
                    <a:pt x="71" y="355"/>
                  </a:lnTo>
                  <a:lnTo>
                    <a:pt x="78" y="342"/>
                  </a:lnTo>
                  <a:lnTo>
                    <a:pt x="89" y="256"/>
                  </a:lnTo>
                  <a:lnTo>
                    <a:pt x="93" y="170"/>
                  </a:lnTo>
                  <a:lnTo>
                    <a:pt x="91" y="84"/>
                  </a:lnTo>
                  <a:lnTo>
                    <a:pt x="86" y="0"/>
                  </a:lnTo>
                  <a:lnTo>
                    <a:pt x="103" y="0"/>
                  </a:lnTo>
                  <a:lnTo>
                    <a:pt x="120" y="1"/>
                  </a:lnTo>
                  <a:lnTo>
                    <a:pt x="136" y="1"/>
                  </a:lnTo>
                  <a:lnTo>
                    <a:pt x="153" y="1"/>
                  </a:lnTo>
                  <a:lnTo>
                    <a:pt x="169" y="3"/>
                  </a:lnTo>
                  <a:lnTo>
                    <a:pt x="186" y="3"/>
                  </a:lnTo>
                  <a:lnTo>
                    <a:pt x="203" y="3"/>
                  </a:lnTo>
                  <a:lnTo>
                    <a:pt x="219" y="3"/>
                  </a:lnTo>
                  <a:lnTo>
                    <a:pt x="219" y="4"/>
                  </a:lnTo>
                  <a:lnTo>
                    <a:pt x="221" y="4"/>
                  </a:lnTo>
                  <a:lnTo>
                    <a:pt x="221" y="5"/>
                  </a:lnTo>
                  <a:lnTo>
                    <a:pt x="221" y="7"/>
                  </a:lnTo>
                  <a:lnTo>
                    <a:pt x="215" y="11"/>
                  </a:lnTo>
                  <a:lnTo>
                    <a:pt x="210" y="14"/>
                  </a:lnTo>
                  <a:lnTo>
                    <a:pt x="203" y="16"/>
                  </a:lnTo>
                  <a:lnTo>
                    <a:pt x="197" y="18"/>
                  </a:lnTo>
                  <a:lnTo>
                    <a:pt x="197" y="19"/>
                  </a:lnTo>
                  <a:lnTo>
                    <a:pt x="197" y="21"/>
                  </a:lnTo>
                  <a:lnTo>
                    <a:pt x="197" y="22"/>
                  </a:lnTo>
                  <a:lnTo>
                    <a:pt x="197" y="23"/>
                  </a:lnTo>
                  <a:lnTo>
                    <a:pt x="204" y="22"/>
                  </a:lnTo>
                  <a:lnTo>
                    <a:pt x="210" y="22"/>
                  </a:lnTo>
                  <a:lnTo>
                    <a:pt x="217" y="22"/>
                  </a:lnTo>
                  <a:lnTo>
                    <a:pt x="222" y="22"/>
                  </a:lnTo>
                  <a:lnTo>
                    <a:pt x="222" y="25"/>
                  </a:lnTo>
                  <a:lnTo>
                    <a:pt x="223" y="29"/>
                  </a:lnTo>
                  <a:lnTo>
                    <a:pt x="223" y="32"/>
                  </a:lnTo>
                  <a:lnTo>
                    <a:pt x="223" y="36"/>
                  </a:lnTo>
                  <a:lnTo>
                    <a:pt x="217" y="40"/>
                  </a:lnTo>
                  <a:lnTo>
                    <a:pt x="211" y="43"/>
                  </a:lnTo>
                  <a:lnTo>
                    <a:pt x="207" y="44"/>
                  </a:lnTo>
                  <a:lnTo>
                    <a:pt x="200" y="46"/>
                  </a:lnTo>
                  <a:lnTo>
                    <a:pt x="200" y="47"/>
                  </a:lnTo>
                  <a:lnTo>
                    <a:pt x="200" y="48"/>
                  </a:lnTo>
                  <a:lnTo>
                    <a:pt x="199" y="51"/>
                  </a:lnTo>
                  <a:lnTo>
                    <a:pt x="199" y="53"/>
                  </a:lnTo>
                  <a:lnTo>
                    <a:pt x="204" y="53"/>
                  </a:lnTo>
                  <a:lnTo>
                    <a:pt x="211" y="53"/>
                  </a:lnTo>
                  <a:lnTo>
                    <a:pt x="217" y="53"/>
                  </a:lnTo>
                  <a:lnTo>
                    <a:pt x="222" y="53"/>
                  </a:lnTo>
                  <a:lnTo>
                    <a:pt x="214" y="59"/>
                  </a:lnTo>
                  <a:lnTo>
                    <a:pt x="205" y="65"/>
                  </a:lnTo>
                  <a:lnTo>
                    <a:pt x="197" y="69"/>
                  </a:lnTo>
                  <a:lnTo>
                    <a:pt x="189" y="72"/>
                  </a:lnTo>
                  <a:lnTo>
                    <a:pt x="189" y="73"/>
                  </a:lnTo>
                  <a:lnTo>
                    <a:pt x="189" y="75"/>
                  </a:lnTo>
                  <a:lnTo>
                    <a:pt x="189" y="77"/>
                  </a:lnTo>
                  <a:lnTo>
                    <a:pt x="189" y="79"/>
                  </a:lnTo>
                  <a:lnTo>
                    <a:pt x="197" y="77"/>
                  </a:lnTo>
                  <a:lnTo>
                    <a:pt x="205" y="75"/>
                  </a:lnTo>
                  <a:lnTo>
                    <a:pt x="212" y="73"/>
                  </a:lnTo>
                  <a:lnTo>
                    <a:pt x="221" y="72"/>
                  </a:lnTo>
                  <a:lnTo>
                    <a:pt x="217" y="82"/>
                  </a:lnTo>
                  <a:lnTo>
                    <a:pt x="210" y="89"/>
                  </a:lnTo>
                  <a:lnTo>
                    <a:pt x="201" y="93"/>
                  </a:lnTo>
                  <a:lnTo>
                    <a:pt x="193" y="96"/>
                  </a:lnTo>
                  <a:lnTo>
                    <a:pt x="193" y="97"/>
                  </a:lnTo>
                  <a:lnTo>
                    <a:pt x="193" y="100"/>
                  </a:lnTo>
                  <a:lnTo>
                    <a:pt x="193" y="101"/>
                  </a:lnTo>
                  <a:lnTo>
                    <a:pt x="193" y="104"/>
                  </a:lnTo>
                  <a:lnTo>
                    <a:pt x="200" y="102"/>
                  </a:lnTo>
                  <a:lnTo>
                    <a:pt x="207" y="100"/>
                  </a:lnTo>
                  <a:lnTo>
                    <a:pt x="211" y="98"/>
                  </a:lnTo>
                  <a:lnTo>
                    <a:pt x="217" y="97"/>
                  </a:lnTo>
                  <a:lnTo>
                    <a:pt x="215" y="102"/>
                  </a:lnTo>
                  <a:lnTo>
                    <a:pt x="215" y="107"/>
                  </a:lnTo>
                  <a:lnTo>
                    <a:pt x="215" y="111"/>
                  </a:lnTo>
                  <a:lnTo>
                    <a:pt x="214" y="116"/>
                  </a:lnTo>
                  <a:lnTo>
                    <a:pt x="204" y="120"/>
                  </a:lnTo>
                  <a:lnTo>
                    <a:pt x="196" y="125"/>
                  </a:lnTo>
                  <a:lnTo>
                    <a:pt x="190" y="130"/>
                  </a:lnTo>
                  <a:lnTo>
                    <a:pt x="186" y="138"/>
                  </a:lnTo>
                  <a:lnTo>
                    <a:pt x="193" y="138"/>
                  </a:lnTo>
                  <a:lnTo>
                    <a:pt x="200" y="136"/>
                  </a:lnTo>
                  <a:lnTo>
                    <a:pt x="205" y="134"/>
                  </a:lnTo>
                  <a:lnTo>
                    <a:pt x="211" y="133"/>
                  </a:lnTo>
                  <a:lnTo>
                    <a:pt x="211" y="136"/>
                  </a:lnTo>
                  <a:lnTo>
                    <a:pt x="211" y="138"/>
                  </a:lnTo>
                  <a:lnTo>
                    <a:pt x="210" y="141"/>
                  </a:lnTo>
                  <a:lnTo>
                    <a:pt x="210" y="144"/>
                  </a:lnTo>
                  <a:lnTo>
                    <a:pt x="197" y="151"/>
                  </a:lnTo>
                  <a:lnTo>
                    <a:pt x="186" y="158"/>
                  </a:lnTo>
                  <a:lnTo>
                    <a:pt x="176" y="162"/>
                  </a:lnTo>
                  <a:lnTo>
                    <a:pt x="172" y="165"/>
                  </a:lnTo>
                  <a:lnTo>
                    <a:pt x="178" y="166"/>
                  </a:lnTo>
                  <a:lnTo>
                    <a:pt x="183" y="166"/>
                  </a:lnTo>
                  <a:lnTo>
                    <a:pt x="192" y="165"/>
                  </a:lnTo>
                  <a:lnTo>
                    <a:pt x="204" y="163"/>
                  </a:lnTo>
                  <a:lnTo>
                    <a:pt x="203" y="166"/>
                  </a:lnTo>
                  <a:lnTo>
                    <a:pt x="203" y="170"/>
                  </a:lnTo>
                  <a:lnTo>
                    <a:pt x="201" y="175"/>
                  </a:lnTo>
                  <a:lnTo>
                    <a:pt x="201" y="179"/>
                  </a:lnTo>
                  <a:lnTo>
                    <a:pt x="193" y="181"/>
                  </a:lnTo>
                  <a:lnTo>
                    <a:pt x="187" y="184"/>
                  </a:lnTo>
                  <a:lnTo>
                    <a:pt x="179" y="187"/>
                  </a:lnTo>
                  <a:lnTo>
                    <a:pt x="168" y="190"/>
                  </a:lnTo>
                  <a:lnTo>
                    <a:pt x="168" y="191"/>
                  </a:lnTo>
                  <a:lnTo>
                    <a:pt x="168" y="193"/>
                  </a:lnTo>
                  <a:lnTo>
                    <a:pt x="168" y="194"/>
                  </a:lnTo>
                  <a:lnTo>
                    <a:pt x="168" y="195"/>
                  </a:lnTo>
                  <a:lnTo>
                    <a:pt x="175" y="194"/>
                  </a:lnTo>
                  <a:lnTo>
                    <a:pt x="183" y="194"/>
                  </a:lnTo>
                  <a:lnTo>
                    <a:pt x="190" y="194"/>
                  </a:lnTo>
                  <a:lnTo>
                    <a:pt x="197" y="194"/>
                  </a:lnTo>
                  <a:lnTo>
                    <a:pt x="196" y="198"/>
                  </a:lnTo>
                  <a:lnTo>
                    <a:pt x="196" y="202"/>
                  </a:lnTo>
                  <a:lnTo>
                    <a:pt x="194" y="206"/>
                  </a:lnTo>
                  <a:lnTo>
                    <a:pt x="193" y="209"/>
                  </a:lnTo>
                  <a:lnTo>
                    <a:pt x="185" y="213"/>
                  </a:lnTo>
                  <a:lnTo>
                    <a:pt x="176" y="216"/>
                  </a:lnTo>
                  <a:lnTo>
                    <a:pt x="168" y="220"/>
                  </a:lnTo>
                  <a:lnTo>
                    <a:pt x="160" y="224"/>
                  </a:lnTo>
                  <a:lnTo>
                    <a:pt x="158" y="226"/>
                  </a:lnTo>
                  <a:lnTo>
                    <a:pt x="158" y="227"/>
                  </a:lnTo>
                  <a:lnTo>
                    <a:pt x="158" y="229"/>
                  </a:lnTo>
                  <a:lnTo>
                    <a:pt x="157" y="230"/>
                  </a:lnTo>
                  <a:lnTo>
                    <a:pt x="165" y="229"/>
                  </a:lnTo>
                  <a:lnTo>
                    <a:pt x="174" y="226"/>
                  </a:lnTo>
                  <a:lnTo>
                    <a:pt x="182" y="224"/>
                  </a:lnTo>
                  <a:lnTo>
                    <a:pt x="192" y="224"/>
                  </a:lnTo>
                  <a:lnTo>
                    <a:pt x="186" y="238"/>
                  </a:lnTo>
                  <a:lnTo>
                    <a:pt x="178" y="245"/>
                  </a:lnTo>
                  <a:lnTo>
                    <a:pt x="167" y="251"/>
                  </a:lnTo>
                  <a:lnTo>
                    <a:pt x="153" y="254"/>
                  </a:lnTo>
                  <a:lnTo>
                    <a:pt x="153" y="255"/>
                  </a:lnTo>
                  <a:lnTo>
                    <a:pt x="153" y="256"/>
                  </a:lnTo>
                  <a:lnTo>
                    <a:pt x="153" y="259"/>
                  </a:lnTo>
                  <a:lnTo>
                    <a:pt x="153" y="260"/>
                  </a:lnTo>
                  <a:lnTo>
                    <a:pt x="161" y="259"/>
                  </a:lnTo>
                  <a:lnTo>
                    <a:pt x="169" y="258"/>
                  </a:lnTo>
                  <a:lnTo>
                    <a:pt x="178" y="258"/>
                  </a:lnTo>
                  <a:lnTo>
                    <a:pt x="186" y="256"/>
                  </a:lnTo>
                  <a:lnTo>
                    <a:pt x="183" y="263"/>
                  </a:lnTo>
                  <a:lnTo>
                    <a:pt x="179" y="269"/>
                  </a:lnTo>
                  <a:lnTo>
                    <a:pt x="175" y="273"/>
                  </a:lnTo>
                  <a:lnTo>
                    <a:pt x="169" y="276"/>
                  </a:lnTo>
                  <a:lnTo>
                    <a:pt x="163" y="278"/>
                  </a:lnTo>
                  <a:lnTo>
                    <a:pt x="156" y="280"/>
                  </a:lnTo>
                  <a:lnTo>
                    <a:pt x="149" y="281"/>
                  </a:lnTo>
                  <a:lnTo>
                    <a:pt x="142" y="281"/>
                  </a:lnTo>
                  <a:lnTo>
                    <a:pt x="142" y="283"/>
                  </a:lnTo>
                  <a:lnTo>
                    <a:pt x="142" y="284"/>
                  </a:lnTo>
                  <a:lnTo>
                    <a:pt x="142" y="287"/>
                  </a:lnTo>
                  <a:lnTo>
                    <a:pt x="140" y="288"/>
                  </a:lnTo>
                  <a:lnTo>
                    <a:pt x="150" y="287"/>
                  </a:lnTo>
                  <a:lnTo>
                    <a:pt x="160" y="285"/>
                  </a:lnTo>
                  <a:lnTo>
                    <a:pt x="171" y="284"/>
                  </a:lnTo>
                  <a:lnTo>
                    <a:pt x="181" y="283"/>
                  </a:lnTo>
                  <a:lnTo>
                    <a:pt x="179" y="285"/>
                  </a:lnTo>
                  <a:lnTo>
                    <a:pt x="179" y="287"/>
                  </a:lnTo>
                  <a:lnTo>
                    <a:pt x="179" y="290"/>
                  </a:lnTo>
                  <a:lnTo>
                    <a:pt x="179" y="292"/>
                  </a:lnTo>
                  <a:lnTo>
                    <a:pt x="169" y="295"/>
                  </a:lnTo>
                  <a:lnTo>
                    <a:pt x="160" y="299"/>
                  </a:lnTo>
                  <a:lnTo>
                    <a:pt x="150" y="302"/>
                  </a:lnTo>
                  <a:lnTo>
                    <a:pt x="140" y="306"/>
                  </a:lnTo>
                  <a:lnTo>
                    <a:pt x="139" y="308"/>
                  </a:lnTo>
                  <a:lnTo>
                    <a:pt x="139" y="309"/>
                  </a:lnTo>
                  <a:lnTo>
                    <a:pt x="139" y="312"/>
                  </a:lnTo>
                  <a:lnTo>
                    <a:pt x="139" y="313"/>
                  </a:lnTo>
                  <a:lnTo>
                    <a:pt x="149" y="310"/>
                  </a:lnTo>
                  <a:lnTo>
                    <a:pt x="158" y="309"/>
                  </a:lnTo>
                  <a:lnTo>
                    <a:pt x="168" y="306"/>
                  </a:lnTo>
                  <a:lnTo>
                    <a:pt x="178" y="305"/>
                  </a:lnTo>
                  <a:lnTo>
                    <a:pt x="176" y="308"/>
                  </a:lnTo>
                  <a:lnTo>
                    <a:pt x="176" y="312"/>
                  </a:lnTo>
                  <a:lnTo>
                    <a:pt x="176" y="316"/>
                  </a:lnTo>
                  <a:lnTo>
                    <a:pt x="176" y="319"/>
                  </a:lnTo>
                  <a:lnTo>
                    <a:pt x="165" y="324"/>
                  </a:lnTo>
                  <a:lnTo>
                    <a:pt x="153" y="328"/>
                  </a:lnTo>
                  <a:lnTo>
                    <a:pt x="142" y="333"/>
                  </a:lnTo>
                  <a:lnTo>
                    <a:pt x="136" y="335"/>
                  </a:lnTo>
                  <a:lnTo>
                    <a:pt x="135" y="337"/>
                  </a:lnTo>
                  <a:lnTo>
                    <a:pt x="135" y="338"/>
                  </a:lnTo>
                  <a:lnTo>
                    <a:pt x="135" y="339"/>
                  </a:lnTo>
                  <a:lnTo>
                    <a:pt x="135" y="341"/>
                  </a:lnTo>
                  <a:lnTo>
                    <a:pt x="145" y="338"/>
                  </a:lnTo>
                  <a:lnTo>
                    <a:pt x="154" y="337"/>
                  </a:lnTo>
                  <a:lnTo>
                    <a:pt x="164" y="334"/>
                  </a:lnTo>
                  <a:lnTo>
                    <a:pt x="174" y="333"/>
                  </a:lnTo>
                  <a:lnTo>
                    <a:pt x="171" y="342"/>
                  </a:lnTo>
                  <a:lnTo>
                    <a:pt x="164" y="349"/>
                  </a:lnTo>
                  <a:lnTo>
                    <a:pt x="156" y="353"/>
                  </a:lnTo>
                  <a:lnTo>
                    <a:pt x="149" y="356"/>
                  </a:lnTo>
                  <a:lnTo>
                    <a:pt x="149" y="357"/>
                  </a:lnTo>
                  <a:lnTo>
                    <a:pt x="149" y="359"/>
                  </a:lnTo>
                  <a:lnTo>
                    <a:pt x="149" y="360"/>
                  </a:lnTo>
                  <a:lnTo>
                    <a:pt x="149" y="362"/>
                  </a:lnTo>
                  <a:lnTo>
                    <a:pt x="150" y="362"/>
                  </a:lnTo>
                  <a:lnTo>
                    <a:pt x="151" y="363"/>
                  </a:lnTo>
                  <a:lnTo>
                    <a:pt x="151" y="364"/>
                  </a:lnTo>
                  <a:lnTo>
                    <a:pt x="153" y="366"/>
                  </a:lnTo>
                  <a:lnTo>
                    <a:pt x="158" y="364"/>
                  </a:lnTo>
                  <a:lnTo>
                    <a:pt x="163" y="362"/>
                  </a:lnTo>
                  <a:lnTo>
                    <a:pt x="167" y="360"/>
                  </a:lnTo>
                  <a:lnTo>
                    <a:pt x="172" y="359"/>
                  </a:lnTo>
                  <a:lnTo>
                    <a:pt x="167" y="369"/>
                  </a:lnTo>
                  <a:lnTo>
                    <a:pt x="160" y="374"/>
                  </a:lnTo>
                  <a:lnTo>
                    <a:pt x="153" y="380"/>
                  </a:lnTo>
                  <a:lnTo>
                    <a:pt x="150" y="393"/>
                  </a:lnTo>
                  <a:lnTo>
                    <a:pt x="133" y="403"/>
                  </a:lnTo>
                  <a:lnTo>
                    <a:pt x="117" y="413"/>
                  </a:lnTo>
                  <a:lnTo>
                    <a:pt x="102" y="420"/>
                  </a:lnTo>
                  <a:lnTo>
                    <a:pt x="88" y="427"/>
                  </a:lnTo>
                  <a:lnTo>
                    <a:pt x="72" y="432"/>
                  </a:lnTo>
                  <a:lnTo>
                    <a:pt x="57" y="436"/>
                  </a:lnTo>
                  <a:lnTo>
                    <a:pt x="39" y="438"/>
                  </a:lnTo>
                  <a:lnTo>
                    <a:pt x="21" y="439"/>
                  </a:lnTo>
                  <a:close/>
                </a:path>
              </a:pathLst>
            </a:custGeom>
            <a:solidFill>
              <a:srgbClr val="F2D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6880225" y="2422525"/>
              <a:ext cx="131763" cy="69850"/>
            </a:xfrm>
            <a:custGeom>
              <a:avLst/>
              <a:gdLst>
                <a:gd name="T0" fmla="*/ 120 w 166"/>
                <a:gd name="T1" fmla="*/ 87 h 87"/>
                <a:gd name="T2" fmla="*/ 104 w 166"/>
                <a:gd name="T3" fmla="*/ 85 h 87"/>
                <a:gd name="T4" fmla="*/ 87 w 166"/>
                <a:gd name="T5" fmla="*/ 84 h 87"/>
                <a:gd name="T6" fmla="*/ 72 w 166"/>
                <a:gd name="T7" fmla="*/ 83 h 87"/>
                <a:gd name="T8" fmla="*/ 58 w 166"/>
                <a:gd name="T9" fmla="*/ 81 h 87"/>
                <a:gd name="T10" fmla="*/ 43 w 166"/>
                <a:gd name="T11" fmla="*/ 79 h 87"/>
                <a:gd name="T12" fmla="*/ 29 w 166"/>
                <a:gd name="T13" fmla="*/ 76 h 87"/>
                <a:gd name="T14" fmla="*/ 14 w 166"/>
                <a:gd name="T15" fmla="*/ 72 h 87"/>
                <a:gd name="T16" fmla="*/ 0 w 166"/>
                <a:gd name="T17" fmla="*/ 66 h 87"/>
                <a:gd name="T18" fmla="*/ 0 w 166"/>
                <a:gd name="T19" fmla="*/ 63 h 87"/>
                <a:gd name="T20" fmla="*/ 0 w 166"/>
                <a:gd name="T21" fmla="*/ 60 h 87"/>
                <a:gd name="T22" fmla="*/ 0 w 166"/>
                <a:gd name="T23" fmla="*/ 59 h 87"/>
                <a:gd name="T24" fmla="*/ 0 w 166"/>
                <a:gd name="T25" fmla="*/ 56 h 87"/>
                <a:gd name="T26" fmla="*/ 8 w 166"/>
                <a:gd name="T27" fmla="*/ 51 h 87"/>
                <a:gd name="T28" fmla="*/ 16 w 166"/>
                <a:gd name="T29" fmla="*/ 45 h 87"/>
                <a:gd name="T30" fmla="*/ 28 w 166"/>
                <a:gd name="T31" fmla="*/ 41 h 87"/>
                <a:gd name="T32" fmla="*/ 39 w 166"/>
                <a:gd name="T33" fmla="*/ 37 h 87"/>
                <a:gd name="T34" fmla="*/ 50 w 166"/>
                <a:gd name="T35" fmla="*/ 33 h 87"/>
                <a:gd name="T36" fmla="*/ 61 w 166"/>
                <a:gd name="T37" fmla="*/ 29 h 87"/>
                <a:gd name="T38" fmla="*/ 71 w 166"/>
                <a:gd name="T39" fmla="*/ 23 h 87"/>
                <a:gd name="T40" fmla="*/ 80 w 166"/>
                <a:gd name="T41" fmla="*/ 18 h 87"/>
                <a:gd name="T42" fmla="*/ 83 w 166"/>
                <a:gd name="T43" fmla="*/ 13 h 87"/>
                <a:gd name="T44" fmla="*/ 87 w 166"/>
                <a:gd name="T45" fmla="*/ 8 h 87"/>
                <a:gd name="T46" fmla="*/ 91 w 166"/>
                <a:gd name="T47" fmla="*/ 4 h 87"/>
                <a:gd name="T48" fmla="*/ 94 w 166"/>
                <a:gd name="T49" fmla="*/ 0 h 87"/>
                <a:gd name="T50" fmla="*/ 102 w 166"/>
                <a:gd name="T51" fmla="*/ 0 h 87"/>
                <a:gd name="T52" fmla="*/ 111 w 166"/>
                <a:gd name="T53" fmla="*/ 1 h 87"/>
                <a:gd name="T54" fmla="*/ 119 w 166"/>
                <a:gd name="T55" fmla="*/ 4 h 87"/>
                <a:gd name="T56" fmla="*/ 129 w 166"/>
                <a:gd name="T57" fmla="*/ 6 h 87"/>
                <a:gd name="T58" fmla="*/ 137 w 166"/>
                <a:gd name="T59" fmla="*/ 9 h 87"/>
                <a:gd name="T60" fmla="*/ 147 w 166"/>
                <a:gd name="T61" fmla="*/ 13 h 87"/>
                <a:gd name="T62" fmla="*/ 155 w 166"/>
                <a:gd name="T63" fmla="*/ 16 h 87"/>
                <a:gd name="T64" fmla="*/ 165 w 166"/>
                <a:gd name="T65" fmla="*/ 19 h 87"/>
                <a:gd name="T66" fmla="*/ 166 w 166"/>
                <a:gd name="T67" fmla="*/ 22 h 87"/>
                <a:gd name="T68" fmla="*/ 165 w 166"/>
                <a:gd name="T69" fmla="*/ 30 h 87"/>
                <a:gd name="T70" fmla="*/ 163 w 166"/>
                <a:gd name="T71" fmla="*/ 49 h 87"/>
                <a:gd name="T72" fmla="*/ 159 w 166"/>
                <a:gd name="T73" fmla="*/ 84 h 87"/>
                <a:gd name="T74" fmla="*/ 155 w 166"/>
                <a:gd name="T75" fmla="*/ 85 h 87"/>
                <a:gd name="T76" fmla="*/ 151 w 166"/>
                <a:gd name="T77" fmla="*/ 87 h 87"/>
                <a:gd name="T78" fmla="*/ 140 w 166"/>
                <a:gd name="T79" fmla="*/ 87 h 87"/>
                <a:gd name="T80" fmla="*/ 120 w 166"/>
                <a:gd name="T81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6" h="87">
                  <a:moveTo>
                    <a:pt x="120" y="87"/>
                  </a:moveTo>
                  <a:lnTo>
                    <a:pt x="104" y="85"/>
                  </a:lnTo>
                  <a:lnTo>
                    <a:pt x="87" y="84"/>
                  </a:lnTo>
                  <a:lnTo>
                    <a:pt x="72" y="83"/>
                  </a:lnTo>
                  <a:lnTo>
                    <a:pt x="58" y="81"/>
                  </a:lnTo>
                  <a:lnTo>
                    <a:pt x="43" y="79"/>
                  </a:lnTo>
                  <a:lnTo>
                    <a:pt x="29" y="76"/>
                  </a:lnTo>
                  <a:lnTo>
                    <a:pt x="14" y="72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0" y="60"/>
                  </a:lnTo>
                  <a:lnTo>
                    <a:pt x="0" y="59"/>
                  </a:lnTo>
                  <a:lnTo>
                    <a:pt x="0" y="56"/>
                  </a:lnTo>
                  <a:lnTo>
                    <a:pt x="8" y="51"/>
                  </a:lnTo>
                  <a:lnTo>
                    <a:pt x="16" y="45"/>
                  </a:lnTo>
                  <a:lnTo>
                    <a:pt x="28" y="41"/>
                  </a:lnTo>
                  <a:lnTo>
                    <a:pt x="39" y="37"/>
                  </a:lnTo>
                  <a:lnTo>
                    <a:pt x="50" y="33"/>
                  </a:lnTo>
                  <a:lnTo>
                    <a:pt x="61" y="29"/>
                  </a:lnTo>
                  <a:lnTo>
                    <a:pt x="71" y="23"/>
                  </a:lnTo>
                  <a:lnTo>
                    <a:pt x="80" y="18"/>
                  </a:lnTo>
                  <a:lnTo>
                    <a:pt x="83" y="13"/>
                  </a:lnTo>
                  <a:lnTo>
                    <a:pt x="87" y="8"/>
                  </a:lnTo>
                  <a:lnTo>
                    <a:pt x="91" y="4"/>
                  </a:lnTo>
                  <a:lnTo>
                    <a:pt x="94" y="0"/>
                  </a:lnTo>
                  <a:lnTo>
                    <a:pt x="102" y="0"/>
                  </a:lnTo>
                  <a:lnTo>
                    <a:pt x="111" y="1"/>
                  </a:lnTo>
                  <a:lnTo>
                    <a:pt x="119" y="4"/>
                  </a:lnTo>
                  <a:lnTo>
                    <a:pt x="129" y="6"/>
                  </a:lnTo>
                  <a:lnTo>
                    <a:pt x="137" y="9"/>
                  </a:lnTo>
                  <a:lnTo>
                    <a:pt x="147" y="13"/>
                  </a:lnTo>
                  <a:lnTo>
                    <a:pt x="155" y="16"/>
                  </a:lnTo>
                  <a:lnTo>
                    <a:pt x="165" y="19"/>
                  </a:lnTo>
                  <a:lnTo>
                    <a:pt x="166" y="22"/>
                  </a:lnTo>
                  <a:lnTo>
                    <a:pt x="165" y="30"/>
                  </a:lnTo>
                  <a:lnTo>
                    <a:pt x="163" y="49"/>
                  </a:lnTo>
                  <a:lnTo>
                    <a:pt x="159" y="84"/>
                  </a:lnTo>
                  <a:lnTo>
                    <a:pt x="155" y="85"/>
                  </a:lnTo>
                  <a:lnTo>
                    <a:pt x="151" y="87"/>
                  </a:lnTo>
                  <a:lnTo>
                    <a:pt x="140" y="87"/>
                  </a:lnTo>
                  <a:lnTo>
                    <a:pt x="120" y="8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7294563" y="2154238"/>
              <a:ext cx="100013" cy="334963"/>
            </a:xfrm>
            <a:custGeom>
              <a:avLst/>
              <a:gdLst>
                <a:gd name="T0" fmla="*/ 11 w 126"/>
                <a:gd name="T1" fmla="*/ 422 h 422"/>
                <a:gd name="T2" fmla="*/ 8 w 126"/>
                <a:gd name="T3" fmla="*/ 422 h 422"/>
                <a:gd name="T4" fmla="*/ 6 w 126"/>
                <a:gd name="T5" fmla="*/ 420 h 422"/>
                <a:gd name="T6" fmla="*/ 3 w 126"/>
                <a:gd name="T7" fmla="*/ 420 h 422"/>
                <a:gd name="T8" fmla="*/ 0 w 126"/>
                <a:gd name="T9" fmla="*/ 420 h 422"/>
                <a:gd name="T10" fmla="*/ 4 w 126"/>
                <a:gd name="T11" fmla="*/ 412 h 422"/>
                <a:gd name="T12" fmla="*/ 10 w 126"/>
                <a:gd name="T13" fmla="*/ 404 h 422"/>
                <a:gd name="T14" fmla="*/ 20 w 126"/>
                <a:gd name="T15" fmla="*/ 394 h 422"/>
                <a:gd name="T16" fmla="*/ 31 w 126"/>
                <a:gd name="T17" fmla="*/ 386 h 422"/>
                <a:gd name="T18" fmla="*/ 42 w 126"/>
                <a:gd name="T19" fmla="*/ 376 h 422"/>
                <a:gd name="T20" fmla="*/ 53 w 126"/>
                <a:gd name="T21" fmla="*/ 366 h 422"/>
                <a:gd name="T22" fmla="*/ 62 w 126"/>
                <a:gd name="T23" fmla="*/ 358 h 422"/>
                <a:gd name="T24" fmla="*/ 69 w 126"/>
                <a:gd name="T25" fmla="*/ 348 h 422"/>
                <a:gd name="T26" fmla="*/ 76 w 126"/>
                <a:gd name="T27" fmla="*/ 265 h 422"/>
                <a:gd name="T28" fmla="*/ 79 w 126"/>
                <a:gd name="T29" fmla="*/ 181 h 422"/>
                <a:gd name="T30" fmla="*/ 78 w 126"/>
                <a:gd name="T31" fmla="*/ 96 h 422"/>
                <a:gd name="T32" fmla="*/ 75 w 126"/>
                <a:gd name="T33" fmla="*/ 14 h 422"/>
                <a:gd name="T34" fmla="*/ 76 w 126"/>
                <a:gd name="T35" fmla="*/ 10 h 422"/>
                <a:gd name="T36" fmla="*/ 76 w 126"/>
                <a:gd name="T37" fmla="*/ 7 h 422"/>
                <a:gd name="T38" fmla="*/ 76 w 126"/>
                <a:gd name="T39" fmla="*/ 3 h 422"/>
                <a:gd name="T40" fmla="*/ 78 w 126"/>
                <a:gd name="T41" fmla="*/ 0 h 422"/>
                <a:gd name="T42" fmla="*/ 94 w 126"/>
                <a:gd name="T43" fmla="*/ 2 h 422"/>
                <a:gd name="T44" fmla="*/ 104 w 126"/>
                <a:gd name="T45" fmla="*/ 3 h 422"/>
                <a:gd name="T46" fmla="*/ 111 w 126"/>
                <a:gd name="T47" fmla="*/ 4 h 422"/>
                <a:gd name="T48" fmla="*/ 116 w 126"/>
                <a:gd name="T49" fmla="*/ 6 h 422"/>
                <a:gd name="T50" fmla="*/ 122 w 126"/>
                <a:gd name="T51" fmla="*/ 90 h 422"/>
                <a:gd name="T52" fmla="*/ 126 w 126"/>
                <a:gd name="T53" fmla="*/ 179 h 422"/>
                <a:gd name="T54" fmla="*/ 122 w 126"/>
                <a:gd name="T55" fmla="*/ 268 h 422"/>
                <a:gd name="T56" fmla="*/ 107 w 126"/>
                <a:gd name="T57" fmla="*/ 352 h 422"/>
                <a:gd name="T58" fmla="*/ 97 w 126"/>
                <a:gd name="T59" fmla="*/ 368 h 422"/>
                <a:gd name="T60" fmla="*/ 87 w 126"/>
                <a:gd name="T61" fmla="*/ 381 h 422"/>
                <a:gd name="T62" fmla="*/ 78 w 126"/>
                <a:gd name="T63" fmla="*/ 393 h 422"/>
                <a:gd name="T64" fmla="*/ 68 w 126"/>
                <a:gd name="T65" fmla="*/ 402 h 422"/>
                <a:gd name="T66" fmla="*/ 57 w 126"/>
                <a:gd name="T67" fmla="*/ 409 h 422"/>
                <a:gd name="T68" fmla="*/ 44 w 126"/>
                <a:gd name="T69" fmla="*/ 415 h 422"/>
                <a:gd name="T70" fmla="*/ 29 w 126"/>
                <a:gd name="T71" fmla="*/ 419 h 422"/>
                <a:gd name="T72" fmla="*/ 11 w 126"/>
                <a:gd name="T73" fmla="*/ 422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6" h="422">
                  <a:moveTo>
                    <a:pt x="11" y="422"/>
                  </a:moveTo>
                  <a:lnTo>
                    <a:pt x="8" y="422"/>
                  </a:lnTo>
                  <a:lnTo>
                    <a:pt x="6" y="420"/>
                  </a:lnTo>
                  <a:lnTo>
                    <a:pt x="3" y="420"/>
                  </a:lnTo>
                  <a:lnTo>
                    <a:pt x="0" y="420"/>
                  </a:lnTo>
                  <a:lnTo>
                    <a:pt x="4" y="412"/>
                  </a:lnTo>
                  <a:lnTo>
                    <a:pt x="10" y="404"/>
                  </a:lnTo>
                  <a:lnTo>
                    <a:pt x="20" y="394"/>
                  </a:lnTo>
                  <a:lnTo>
                    <a:pt x="31" y="386"/>
                  </a:lnTo>
                  <a:lnTo>
                    <a:pt x="42" y="376"/>
                  </a:lnTo>
                  <a:lnTo>
                    <a:pt x="53" y="366"/>
                  </a:lnTo>
                  <a:lnTo>
                    <a:pt x="62" y="358"/>
                  </a:lnTo>
                  <a:lnTo>
                    <a:pt x="69" y="348"/>
                  </a:lnTo>
                  <a:lnTo>
                    <a:pt x="76" y="265"/>
                  </a:lnTo>
                  <a:lnTo>
                    <a:pt x="79" y="181"/>
                  </a:lnTo>
                  <a:lnTo>
                    <a:pt x="78" y="96"/>
                  </a:lnTo>
                  <a:lnTo>
                    <a:pt x="75" y="14"/>
                  </a:lnTo>
                  <a:lnTo>
                    <a:pt x="76" y="10"/>
                  </a:lnTo>
                  <a:lnTo>
                    <a:pt x="76" y="7"/>
                  </a:lnTo>
                  <a:lnTo>
                    <a:pt x="76" y="3"/>
                  </a:lnTo>
                  <a:lnTo>
                    <a:pt x="78" y="0"/>
                  </a:lnTo>
                  <a:lnTo>
                    <a:pt x="94" y="2"/>
                  </a:lnTo>
                  <a:lnTo>
                    <a:pt x="104" y="3"/>
                  </a:lnTo>
                  <a:lnTo>
                    <a:pt x="111" y="4"/>
                  </a:lnTo>
                  <a:lnTo>
                    <a:pt x="116" y="6"/>
                  </a:lnTo>
                  <a:lnTo>
                    <a:pt x="122" y="90"/>
                  </a:lnTo>
                  <a:lnTo>
                    <a:pt x="126" y="179"/>
                  </a:lnTo>
                  <a:lnTo>
                    <a:pt x="122" y="268"/>
                  </a:lnTo>
                  <a:lnTo>
                    <a:pt x="107" y="352"/>
                  </a:lnTo>
                  <a:lnTo>
                    <a:pt x="97" y="368"/>
                  </a:lnTo>
                  <a:lnTo>
                    <a:pt x="87" y="381"/>
                  </a:lnTo>
                  <a:lnTo>
                    <a:pt x="78" y="393"/>
                  </a:lnTo>
                  <a:lnTo>
                    <a:pt x="68" y="402"/>
                  </a:lnTo>
                  <a:lnTo>
                    <a:pt x="57" y="409"/>
                  </a:lnTo>
                  <a:lnTo>
                    <a:pt x="44" y="415"/>
                  </a:lnTo>
                  <a:lnTo>
                    <a:pt x="29" y="419"/>
                  </a:lnTo>
                  <a:lnTo>
                    <a:pt x="11" y="422"/>
                  </a:lnTo>
                  <a:close/>
                </a:path>
              </a:pathLst>
            </a:custGeom>
            <a:solidFill>
              <a:srgbClr val="F2D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7734300" y="1984375"/>
              <a:ext cx="55563" cy="469900"/>
            </a:xfrm>
            <a:custGeom>
              <a:avLst/>
              <a:gdLst>
                <a:gd name="T0" fmla="*/ 0 w 70"/>
                <a:gd name="T1" fmla="*/ 528 h 590"/>
                <a:gd name="T2" fmla="*/ 22 w 70"/>
                <a:gd name="T3" fmla="*/ 0 h 590"/>
                <a:gd name="T4" fmla="*/ 56 w 70"/>
                <a:gd name="T5" fmla="*/ 10 h 590"/>
                <a:gd name="T6" fmla="*/ 40 w 70"/>
                <a:gd name="T7" fmla="*/ 22 h 590"/>
                <a:gd name="T8" fmla="*/ 58 w 70"/>
                <a:gd name="T9" fmla="*/ 26 h 590"/>
                <a:gd name="T10" fmla="*/ 57 w 70"/>
                <a:gd name="T11" fmla="*/ 36 h 590"/>
                <a:gd name="T12" fmla="*/ 36 w 70"/>
                <a:gd name="T13" fmla="*/ 44 h 590"/>
                <a:gd name="T14" fmla="*/ 56 w 70"/>
                <a:gd name="T15" fmla="*/ 46 h 590"/>
                <a:gd name="T16" fmla="*/ 63 w 70"/>
                <a:gd name="T17" fmla="*/ 58 h 590"/>
                <a:gd name="T18" fmla="*/ 36 w 70"/>
                <a:gd name="T19" fmla="*/ 69 h 590"/>
                <a:gd name="T20" fmla="*/ 54 w 70"/>
                <a:gd name="T21" fmla="*/ 72 h 590"/>
                <a:gd name="T22" fmla="*/ 67 w 70"/>
                <a:gd name="T23" fmla="*/ 77 h 590"/>
                <a:gd name="T24" fmla="*/ 39 w 70"/>
                <a:gd name="T25" fmla="*/ 90 h 590"/>
                <a:gd name="T26" fmla="*/ 45 w 70"/>
                <a:gd name="T27" fmla="*/ 97 h 590"/>
                <a:gd name="T28" fmla="*/ 68 w 70"/>
                <a:gd name="T29" fmla="*/ 98 h 590"/>
                <a:gd name="T30" fmla="*/ 40 w 70"/>
                <a:gd name="T31" fmla="*/ 116 h 590"/>
                <a:gd name="T32" fmla="*/ 70 w 70"/>
                <a:gd name="T33" fmla="*/ 119 h 590"/>
                <a:gd name="T34" fmla="*/ 61 w 70"/>
                <a:gd name="T35" fmla="*/ 140 h 590"/>
                <a:gd name="T36" fmla="*/ 42 w 70"/>
                <a:gd name="T37" fmla="*/ 152 h 590"/>
                <a:gd name="T38" fmla="*/ 63 w 70"/>
                <a:gd name="T39" fmla="*/ 154 h 590"/>
                <a:gd name="T40" fmla="*/ 35 w 70"/>
                <a:gd name="T41" fmla="*/ 176 h 590"/>
                <a:gd name="T42" fmla="*/ 43 w 70"/>
                <a:gd name="T43" fmla="*/ 181 h 590"/>
                <a:gd name="T44" fmla="*/ 68 w 70"/>
                <a:gd name="T45" fmla="*/ 177 h 590"/>
                <a:gd name="T46" fmla="*/ 45 w 70"/>
                <a:gd name="T47" fmla="*/ 194 h 590"/>
                <a:gd name="T48" fmla="*/ 36 w 70"/>
                <a:gd name="T49" fmla="*/ 206 h 590"/>
                <a:gd name="T50" fmla="*/ 68 w 70"/>
                <a:gd name="T51" fmla="*/ 201 h 590"/>
                <a:gd name="T52" fmla="*/ 50 w 70"/>
                <a:gd name="T53" fmla="*/ 222 h 590"/>
                <a:gd name="T54" fmla="*/ 32 w 70"/>
                <a:gd name="T55" fmla="*/ 237 h 590"/>
                <a:gd name="T56" fmla="*/ 67 w 70"/>
                <a:gd name="T57" fmla="*/ 231 h 590"/>
                <a:gd name="T58" fmla="*/ 54 w 70"/>
                <a:gd name="T59" fmla="*/ 255 h 590"/>
                <a:gd name="T60" fmla="*/ 28 w 70"/>
                <a:gd name="T61" fmla="*/ 272 h 590"/>
                <a:gd name="T62" fmla="*/ 54 w 70"/>
                <a:gd name="T63" fmla="*/ 269 h 590"/>
                <a:gd name="T64" fmla="*/ 29 w 70"/>
                <a:gd name="T65" fmla="*/ 298 h 590"/>
                <a:gd name="T66" fmla="*/ 36 w 70"/>
                <a:gd name="T67" fmla="*/ 302 h 590"/>
                <a:gd name="T68" fmla="*/ 60 w 70"/>
                <a:gd name="T69" fmla="*/ 306 h 590"/>
                <a:gd name="T70" fmla="*/ 32 w 70"/>
                <a:gd name="T71" fmla="*/ 328 h 590"/>
                <a:gd name="T72" fmla="*/ 25 w 70"/>
                <a:gd name="T73" fmla="*/ 339 h 590"/>
                <a:gd name="T74" fmla="*/ 57 w 70"/>
                <a:gd name="T75" fmla="*/ 333 h 590"/>
                <a:gd name="T76" fmla="*/ 43 w 70"/>
                <a:gd name="T77" fmla="*/ 352 h 590"/>
                <a:gd name="T78" fmla="*/ 28 w 70"/>
                <a:gd name="T79" fmla="*/ 364 h 590"/>
                <a:gd name="T80" fmla="*/ 56 w 70"/>
                <a:gd name="T81" fmla="*/ 360 h 590"/>
                <a:gd name="T82" fmla="*/ 40 w 70"/>
                <a:gd name="T83" fmla="*/ 382 h 590"/>
                <a:gd name="T84" fmla="*/ 25 w 70"/>
                <a:gd name="T85" fmla="*/ 395 h 590"/>
                <a:gd name="T86" fmla="*/ 45 w 70"/>
                <a:gd name="T87" fmla="*/ 389 h 590"/>
                <a:gd name="T88" fmla="*/ 50 w 70"/>
                <a:gd name="T89" fmla="*/ 409 h 590"/>
                <a:gd name="T90" fmla="*/ 22 w 70"/>
                <a:gd name="T91" fmla="*/ 427 h 590"/>
                <a:gd name="T92" fmla="*/ 43 w 70"/>
                <a:gd name="T93" fmla="*/ 425 h 590"/>
                <a:gd name="T94" fmla="*/ 49 w 70"/>
                <a:gd name="T95" fmla="*/ 434 h 590"/>
                <a:gd name="T96" fmla="*/ 22 w 70"/>
                <a:gd name="T97" fmla="*/ 449 h 590"/>
                <a:gd name="T98" fmla="*/ 28 w 70"/>
                <a:gd name="T99" fmla="*/ 453 h 590"/>
                <a:gd name="T100" fmla="*/ 47 w 70"/>
                <a:gd name="T101" fmla="*/ 460 h 590"/>
                <a:gd name="T102" fmla="*/ 15 w 70"/>
                <a:gd name="T103" fmla="*/ 489 h 590"/>
                <a:gd name="T104" fmla="*/ 13 w 70"/>
                <a:gd name="T105" fmla="*/ 495 h 590"/>
                <a:gd name="T106" fmla="*/ 46 w 70"/>
                <a:gd name="T107" fmla="*/ 489 h 590"/>
                <a:gd name="T108" fmla="*/ 32 w 70"/>
                <a:gd name="T109" fmla="*/ 509 h 590"/>
                <a:gd name="T110" fmla="*/ 10 w 70"/>
                <a:gd name="T111" fmla="*/ 520 h 590"/>
                <a:gd name="T112" fmla="*/ 43 w 70"/>
                <a:gd name="T113" fmla="*/ 521 h 590"/>
                <a:gd name="T114" fmla="*/ 36 w 70"/>
                <a:gd name="T115" fmla="*/ 531 h 590"/>
                <a:gd name="T116" fmla="*/ 20 w 70"/>
                <a:gd name="T117" fmla="*/ 540 h 590"/>
                <a:gd name="T118" fmla="*/ 36 w 70"/>
                <a:gd name="T119" fmla="*/ 542 h 590"/>
                <a:gd name="T120" fmla="*/ 10 w 70"/>
                <a:gd name="T121" fmla="*/ 564 h 590"/>
                <a:gd name="T122" fmla="*/ 24 w 70"/>
                <a:gd name="T123" fmla="*/ 570 h 590"/>
                <a:gd name="T124" fmla="*/ 31 w 70"/>
                <a:gd name="T125" fmla="*/ 583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0" h="590">
                  <a:moveTo>
                    <a:pt x="13" y="590"/>
                  </a:moveTo>
                  <a:lnTo>
                    <a:pt x="4" y="576"/>
                  </a:lnTo>
                  <a:lnTo>
                    <a:pt x="2" y="560"/>
                  </a:lnTo>
                  <a:lnTo>
                    <a:pt x="0" y="543"/>
                  </a:lnTo>
                  <a:lnTo>
                    <a:pt x="0" y="528"/>
                  </a:lnTo>
                  <a:lnTo>
                    <a:pt x="7" y="395"/>
                  </a:lnTo>
                  <a:lnTo>
                    <a:pt x="13" y="263"/>
                  </a:lnTo>
                  <a:lnTo>
                    <a:pt x="17" y="133"/>
                  </a:lnTo>
                  <a:lnTo>
                    <a:pt x="18" y="1"/>
                  </a:lnTo>
                  <a:lnTo>
                    <a:pt x="22" y="0"/>
                  </a:lnTo>
                  <a:lnTo>
                    <a:pt x="28" y="1"/>
                  </a:lnTo>
                  <a:lnTo>
                    <a:pt x="38" y="3"/>
                  </a:lnTo>
                  <a:lnTo>
                    <a:pt x="56" y="7"/>
                  </a:lnTo>
                  <a:lnTo>
                    <a:pt x="56" y="8"/>
                  </a:lnTo>
                  <a:lnTo>
                    <a:pt x="56" y="10"/>
                  </a:lnTo>
                  <a:lnTo>
                    <a:pt x="56" y="11"/>
                  </a:lnTo>
                  <a:lnTo>
                    <a:pt x="56" y="12"/>
                  </a:lnTo>
                  <a:lnTo>
                    <a:pt x="47" y="18"/>
                  </a:lnTo>
                  <a:lnTo>
                    <a:pt x="42" y="21"/>
                  </a:lnTo>
                  <a:lnTo>
                    <a:pt x="40" y="22"/>
                  </a:lnTo>
                  <a:lnTo>
                    <a:pt x="39" y="25"/>
                  </a:lnTo>
                  <a:lnTo>
                    <a:pt x="43" y="25"/>
                  </a:lnTo>
                  <a:lnTo>
                    <a:pt x="49" y="25"/>
                  </a:lnTo>
                  <a:lnTo>
                    <a:pt x="53" y="25"/>
                  </a:lnTo>
                  <a:lnTo>
                    <a:pt x="58" y="26"/>
                  </a:lnTo>
                  <a:lnTo>
                    <a:pt x="58" y="28"/>
                  </a:lnTo>
                  <a:lnTo>
                    <a:pt x="60" y="30"/>
                  </a:lnTo>
                  <a:lnTo>
                    <a:pt x="60" y="32"/>
                  </a:lnTo>
                  <a:lnTo>
                    <a:pt x="60" y="35"/>
                  </a:lnTo>
                  <a:lnTo>
                    <a:pt x="57" y="36"/>
                  </a:lnTo>
                  <a:lnTo>
                    <a:pt x="54" y="37"/>
                  </a:lnTo>
                  <a:lnTo>
                    <a:pt x="47" y="39"/>
                  </a:lnTo>
                  <a:lnTo>
                    <a:pt x="36" y="40"/>
                  </a:lnTo>
                  <a:lnTo>
                    <a:pt x="36" y="41"/>
                  </a:lnTo>
                  <a:lnTo>
                    <a:pt x="36" y="44"/>
                  </a:lnTo>
                  <a:lnTo>
                    <a:pt x="35" y="46"/>
                  </a:lnTo>
                  <a:lnTo>
                    <a:pt x="35" y="47"/>
                  </a:lnTo>
                  <a:lnTo>
                    <a:pt x="42" y="47"/>
                  </a:lnTo>
                  <a:lnTo>
                    <a:pt x="49" y="46"/>
                  </a:lnTo>
                  <a:lnTo>
                    <a:pt x="56" y="46"/>
                  </a:lnTo>
                  <a:lnTo>
                    <a:pt x="63" y="46"/>
                  </a:lnTo>
                  <a:lnTo>
                    <a:pt x="63" y="48"/>
                  </a:lnTo>
                  <a:lnTo>
                    <a:pt x="63" y="51"/>
                  </a:lnTo>
                  <a:lnTo>
                    <a:pt x="63" y="55"/>
                  </a:lnTo>
                  <a:lnTo>
                    <a:pt x="63" y="58"/>
                  </a:lnTo>
                  <a:lnTo>
                    <a:pt x="56" y="61"/>
                  </a:lnTo>
                  <a:lnTo>
                    <a:pt x="50" y="62"/>
                  </a:lnTo>
                  <a:lnTo>
                    <a:pt x="43" y="65"/>
                  </a:lnTo>
                  <a:lnTo>
                    <a:pt x="36" y="68"/>
                  </a:lnTo>
                  <a:lnTo>
                    <a:pt x="36" y="69"/>
                  </a:lnTo>
                  <a:lnTo>
                    <a:pt x="36" y="71"/>
                  </a:lnTo>
                  <a:lnTo>
                    <a:pt x="36" y="72"/>
                  </a:lnTo>
                  <a:lnTo>
                    <a:pt x="36" y="73"/>
                  </a:lnTo>
                  <a:lnTo>
                    <a:pt x="45" y="73"/>
                  </a:lnTo>
                  <a:lnTo>
                    <a:pt x="54" y="72"/>
                  </a:lnTo>
                  <a:lnTo>
                    <a:pt x="61" y="72"/>
                  </a:lnTo>
                  <a:lnTo>
                    <a:pt x="67" y="72"/>
                  </a:lnTo>
                  <a:lnTo>
                    <a:pt x="67" y="73"/>
                  </a:lnTo>
                  <a:lnTo>
                    <a:pt x="67" y="75"/>
                  </a:lnTo>
                  <a:lnTo>
                    <a:pt x="67" y="77"/>
                  </a:lnTo>
                  <a:lnTo>
                    <a:pt x="67" y="79"/>
                  </a:lnTo>
                  <a:lnTo>
                    <a:pt x="60" y="82"/>
                  </a:lnTo>
                  <a:lnTo>
                    <a:pt x="53" y="84"/>
                  </a:lnTo>
                  <a:lnTo>
                    <a:pt x="46" y="87"/>
                  </a:lnTo>
                  <a:lnTo>
                    <a:pt x="39" y="90"/>
                  </a:lnTo>
                  <a:lnTo>
                    <a:pt x="38" y="91"/>
                  </a:lnTo>
                  <a:lnTo>
                    <a:pt x="38" y="94"/>
                  </a:lnTo>
                  <a:lnTo>
                    <a:pt x="36" y="96"/>
                  </a:lnTo>
                  <a:lnTo>
                    <a:pt x="36" y="98"/>
                  </a:lnTo>
                  <a:lnTo>
                    <a:pt x="45" y="97"/>
                  </a:lnTo>
                  <a:lnTo>
                    <a:pt x="53" y="96"/>
                  </a:lnTo>
                  <a:lnTo>
                    <a:pt x="60" y="94"/>
                  </a:lnTo>
                  <a:lnTo>
                    <a:pt x="68" y="93"/>
                  </a:lnTo>
                  <a:lnTo>
                    <a:pt x="68" y="96"/>
                  </a:lnTo>
                  <a:lnTo>
                    <a:pt x="68" y="98"/>
                  </a:lnTo>
                  <a:lnTo>
                    <a:pt x="67" y="102"/>
                  </a:lnTo>
                  <a:lnTo>
                    <a:pt x="67" y="105"/>
                  </a:lnTo>
                  <a:lnTo>
                    <a:pt x="56" y="109"/>
                  </a:lnTo>
                  <a:lnTo>
                    <a:pt x="47" y="112"/>
                  </a:lnTo>
                  <a:lnTo>
                    <a:pt x="40" y="116"/>
                  </a:lnTo>
                  <a:lnTo>
                    <a:pt x="36" y="125"/>
                  </a:lnTo>
                  <a:lnTo>
                    <a:pt x="45" y="123"/>
                  </a:lnTo>
                  <a:lnTo>
                    <a:pt x="53" y="122"/>
                  </a:lnTo>
                  <a:lnTo>
                    <a:pt x="61" y="120"/>
                  </a:lnTo>
                  <a:lnTo>
                    <a:pt x="70" y="119"/>
                  </a:lnTo>
                  <a:lnTo>
                    <a:pt x="70" y="123"/>
                  </a:lnTo>
                  <a:lnTo>
                    <a:pt x="70" y="127"/>
                  </a:lnTo>
                  <a:lnTo>
                    <a:pt x="68" y="132"/>
                  </a:lnTo>
                  <a:lnTo>
                    <a:pt x="68" y="136"/>
                  </a:lnTo>
                  <a:lnTo>
                    <a:pt x="61" y="140"/>
                  </a:lnTo>
                  <a:lnTo>
                    <a:pt x="57" y="143"/>
                  </a:lnTo>
                  <a:lnTo>
                    <a:pt x="50" y="145"/>
                  </a:lnTo>
                  <a:lnTo>
                    <a:pt x="42" y="148"/>
                  </a:lnTo>
                  <a:lnTo>
                    <a:pt x="42" y="150"/>
                  </a:lnTo>
                  <a:lnTo>
                    <a:pt x="42" y="152"/>
                  </a:lnTo>
                  <a:lnTo>
                    <a:pt x="40" y="154"/>
                  </a:lnTo>
                  <a:lnTo>
                    <a:pt x="40" y="156"/>
                  </a:lnTo>
                  <a:lnTo>
                    <a:pt x="47" y="156"/>
                  </a:lnTo>
                  <a:lnTo>
                    <a:pt x="56" y="155"/>
                  </a:lnTo>
                  <a:lnTo>
                    <a:pt x="63" y="154"/>
                  </a:lnTo>
                  <a:lnTo>
                    <a:pt x="68" y="154"/>
                  </a:lnTo>
                  <a:lnTo>
                    <a:pt x="61" y="161"/>
                  </a:lnTo>
                  <a:lnTo>
                    <a:pt x="53" y="166"/>
                  </a:lnTo>
                  <a:lnTo>
                    <a:pt x="43" y="172"/>
                  </a:lnTo>
                  <a:lnTo>
                    <a:pt x="35" y="176"/>
                  </a:lnTo>
                  <a:lnTo>
                    <a:pt x="35" y="177"/>
                  </a:lnTo>
                  <a:lnTo>
                    <a:pt x="35" y="179"/>
                  </a:lnTo>
                  <a:lnTo>
                    <a:pt x="35" y="180"/>
                  </a:lnTo>
                  <a:lnTo>
                    <a:pt x="35" y="181"/>
                  </a:lnTo>
                  <a:lnTo>
                    <a:pt x="43" y="181"/>
                  </a:lnTo>
                  <a:lnTo>
                    <a:pt x="52" y="179"/>
                  </a:lnTo>
                  <a:lnTo>
                    <a:pt x="60" y="177"/>
                  </a:lnTo>
                  <a:lnTo>
                    <a:pt x="68" y="173"/>
                  </a:lnTo>
                  <a:lnTo>
                    <a:pt x="68" y="175"/>
                  </a:lnTo>
                  <a:lnTo>
                    <a:pt x="68" y="177"/>
                  </a:lnTo>
                  <a:lnTo>
                    <a:pt x="67" y="179"/>
                  </a:lnTo>
                  <a:lnTo>
                    <a:pt x="67" y="181"/>
                  </a:lnTo>
                  <a:lnTo>
                    <a:pt x="60" y="186"/>
                  </a:lnTo>
                  <a:lnTo>
                    <a:pt x="53" y="190"/>
                  </a:lnTo>
                  <a:lnTo>
                    <a:pt x="45" y="194"/>
                  </a:lnTo>
                  <a:lnTo>
                    <a:pt x="38" y="197"/>
                  </a:lnTo>
                  <a:lnTo>
                    <a:pt x="38" y="199"/>
                  </a:lnTo>
                  <a:lnTo>
                    <a:pt x="38" y="201"/>
                  </a:lnTo>
                  <a:lnTo>
                    <a:pt x="36" y="204"/>
                  </a:lnTo>
                  <a:lnTo>
                    <a:pt x="36" y="206"/>
                  </a:lnTo>
                  <a:lnTo>
                    <a:pt x="49" y="202"/>
                  </a:lnTo>
                  <a:lnTo>
                    <a:pt x="57" y="199"/>
                  </a:lnTo>
                  <a:lnTo>
                    <a:pt x="63" y="198"/>
                  </a:lnTo>
                  <a:lnTo>
                    <a:pt x="68" y="197"/>
                  </a:lnTo>
                  <a:lnTo>
                    <a:pt x="68" y="201"/>
                  </a:lnTo>
                  <a:lnTo>
                    <a:pt x="68" y="205"/>
                  </a:lnTo>
                  <a:lnTo>
                    <a:pt x="67" y="209"/>
                  </a:lnTo>
                  <a:lnTo>
                    <a:pt x="67" y="213"/>
                  </a:lnTo>
                  <a:lnTo>
                    <a:pt x="58" y="217"/>
                  </a:lnTo>
                  <a:lnTo>
                    <a:pt x="50" y="222"/>
                  </a:lnTo>
                  <a:lnTo>
                    <a:pt x="42" y="227"/>
                  </a:lnTo>
                  <a:lnTo>
                    <a:pt x="33" y="231"/>
                  </a:lnTo>
                  <a:lnTo>
                    <a:pt x="32" y="233"/>
                  </a:lnTo>
                  <a:lnTo>
                    <a:pt x="32" y="234"/>
                  </a:lnTo>
                  <a:lnTo>
                    <a:pt x="32" y="237"/>
                  </a:lnTo>
                  <a:lnTo>
                    <a:pt x="32" y="238"/>
                  </a:lnTo>
                  <a:lnTo>
                    <a:pt x="39" y="238"/>
                  </a:lnTo>
                  <a:lnTo>
                    <a:pt x="47" y="235"/>
                  </a:lnTo>
                  <a:lnTo>
                    <a:pt x="57" y="233"/>
                  </a:lnTo>
                  <a:lnTo>
                    <a:pt x="67" y="231"/>
                  </a:lnTo>
                  <a:lnTo>
                    <a:pt x="65" y="235"/>
                  </a:lnTo>
                  <a:lnTo>
                    <a:pt x="65" y="241"/>
                  </a:lnTo>
                  <a:lnTo>
                    <a:pt x="65" y="245"/>
                  </a:lnTo>
                  <a:lnTo>
                    <a:pt x="64" y="251"/>
                  </a:lnTo>
                  <a:lnTo>
                    <a:pt x="54" y="255"/>
                  </a:lnTo>
                  <a:lnTo>
                    <a:pt x="46" y="259"/>
                  </a:lnTo>
                  <a:lnTo>
                    <a:pt x="36" y="263"/>
                  </a:lnTo>
                  <a:lnTo>
                    <a:pt x="28" y="269"/>
                  </a:lnTo>
                  <a:lnTo>
                    <a:pt x="28" y="270"/>
                  </a:lnTo>
                  <a:lnTo>
                    <a:pt x="28" y="272"/>
                  </a:lnTo>
                  <a:lnTo>
                    <a:pt x="28" y="274"/>
                  </a:lnTo>
                  <a:lnTo>
                    <a:pt x="28" y="276"/>
                  </a:lnTo>
                  <a:lnTo>
                    <a:pt x="39" y="273"/>
                  </a:lnTo>
                  <a:lnTo>
                    <a:pt x="47" y="270"/>
                  </a:lnTo>
                  <a:lnTo>
                    <a:pt x="54" y="269"/>
                  </a:lnTo>
                  <a:lnTo>
                    <a:pt x="63" y="266"/>
                  </a:lnTo>
                  <a:lnTo>
                    <a:pt x="60" y="280"/>
                  </a:lnTo>
                  <a:lnTo>
                    <a:pt x="53" y="288"/>
                  </a:lnTo>
                  <a:lnTo>
                    <a:pt x="43" y="292"/>
                  </a:lnTo>
                  <a:lnTo>
                    <a:pt x="29" y="298"/>
                  </a:lnTo>
                  <a:lnTo>
                    <a:pt x="29" y="299"/>
                  </a:lnTo>
                  <a:lnTo>
                    <a:pt x="29" y="301"/>
                  </a:lnTo>
                  <a:lnTo>
                    <a:pt x="29" y="302"/>
                  </a:lnTo>
                  <a:lnTo>
                    <a:pt x="29" y="303"/>
                  </a:lnTo>
                  <a:lnTo>
                    <a:pt x="36" y="302"/>
                  </a:lnTo>
                  <a:lnTo>
                    <a:pt x="45" y="301"/>
                  </a:lnTo>
                  <a:lnTo>
                    <a:pt x="53" y="299"/>
                  </a:lnTo>
                  <a:lnTo>
                    <a:pt x="61" y="298"/>
                  </a:lnTo>
                  <a:lnTo>
                    <a:pt x="60" y="302"/>
                  </a:lnTo>
                  <a:lnTo>
                    <a:pt x="60" y="306"/>
                  </a:lnTo>
                  <a:lnTo>
                    <a:pt x="58" y="310"/>
                  </a:lnTo>
                  <a:lnTo>
                    <a:pt x="57" y="315"/>
                  </a:lnTo>
                  <a:lnTo>
                    <a:pt x="49" y="320"/>
                  </a:lnTo>
                  <a:lnTo>
                    <a:pt x="40" y="324"/>
                  </a:lnTo>
                  <a:lnTo>
                    <a:pt x="32" y="328"/>
                  </a:lnTo>
                  <a:lnTo>
                    <a:pt x="24" y="334"/>
                  </a:lnTo>
                  <a:lnTo>
                    <a:pt x="24" y="335"/>
                  </a:lnTo>
                  <a:lnTo>
                    <a:pt x="24" y="337"/>
                  </a:lnTo>
                  <a:lnTo>
                    <a:pt x="24" y="338"/>
                  </a:lnTo>
                  <a:lnTo>
                    <a:pt x="25" y="339"/>
                  </a:lnTo>
                  <a:lnTo>
                    <a:pt x="32" y="338"/>
                  </a:lnTo>
                  <a:lnTo>
                    <a:pt x="40" y="335"/>
                  </a:lnTo>
                  <a:lnTo>
                    <a:pt x="49" y="333"/>
                  </a:lnTo>
                  <a:lnTo>
                    <a:pt x="57" y="330"/>
                  </a:lnTo>
                  <a:lnTo>
                    <a:pt x="57" y="333"/>
                  </a:lnTo>
                  <a:lnTo>
                    <a:pt x="57" y="337"/>
                  </a:lnTo>
                  <a:lnTo>
                    <a:pt x="56" y="341"/>
                  </a:lnTo>
                  <a:lnTo>
                    <a:pt x="56" y="345"/>
                  </a:lnTo>
                  <a:lnTo>
                    <a:pt x="49" y="348"/>
                  </a:lnTo>
                  <a:lnTo>
                    <a:pt x="43" y="352"/>
                  </a:lnTo>
                  <a:lnTo>
                    <a:pt x="36" y="355"/>
                  </a:lnTo>
                  <a:lnTo>
                    <a:pt x="29" y="359"/>
                  </a:lnTo>
                  <a:lnTo>
                    <a:pt x="28" y="360"/>
                  </a:lnTo>
                  <a:lnTo>
                    <a:pt x="28" y="362"/>
                  </a:lnTo>
                  <a:lnTo>
                    <a:pt x="28" y="364"/>
                  </a:lnTo>
                  <a:lnTo>
                    <a:pt x="28" y="366"/>
                  </a:lnTo>
                  <a:lnTo>
                    <a:pt x="35" y="364"/>
                  </a:lnTo>
                  <a:lnTo>
                    <a:pt x="42" y="363"/>
                  </a:lnTo>
                  <a:lnTo>
                    <a:pt x="49" y="362"/>
                  </a:lnTo>
                  <a:lnTo>
                    <a:pt x="56" y="360"/>
                  </a:lnTo>
                  <a:lnTo>
                    <a:pt x="54" y="363"/>
                  </a:lnTo>
                  <a:lnTo>
                    <a:pt x="54" y="367"/>
                  </a:lnTo>
                  <a:lnTo>
                    <a:pt x="54" y="371"/>
                  </a:lnTo>
                  <a:lnTo>
                    <a:pt x="54" y="375"/>
                  </a:lnTo>
                  <a:lnTo>
                    <a:pt x="40" y="382"/>
                  </a:lnTo>
                  <a:lnTo>
                    <a:pt x="32" y="387"/>
                  </a:lnTo>
                  <a:lnTo>
                    <a:pt x="28" y="391"/>
                  </a:lnTo>
                  <a:lnTo>
                    <a:pt x="24" y="394"/>
                  </a:lnTo>
                  <a:lnTo>
                    <a:pt x="24" y="395"/>
                  </a:lnTo>
                  <a:lnTo>
                    <a:pt x="25" y="395"/>
                  </a:lnTo>
                  <a:lnTo>
                    <a:pt x="27" y="396"/>
                  </a:lnTo>
                  <a:lnTo>
                    <a:pt x="28" y="398"/>
                  </a:lnTo>
                  <a:lnTo>
                    <a:pt x="33" y="395"/>
                  </a:lnTo>
                  <a:lnTo>
                    <a:pt x="39" y="392"/>
                  </a:lnTo>
                  <a:lnTo>
                    <a:pt x="45" y="389"/>
                  </a:lnTo>
                  <a:lnTo>
                    <a:pt x="52" y="388"/>
                  </a:lnTo>
                  <a:lnTo>
                    <a:pt x="52" y="394"/>
                  </a:lnTo>
                  <a:lnTo>
                    <a:pt x="52" y="398"/>
                  </a:lnTo>
                  <a:lnTo>
                    <a:pt x="50" y="403"/>
                  </a:lnTo>
                  <a:lnTo>
                    <a:pt x="50" y="409"/>
                  </a:lnTo>
                  <a:lnTo>
                    <a:pt x="39" y="416"/>
                  </a:lnTo>
                  <a:lnTo>
                    <a:pt x="31" y="420"/>
                  </a:lnTo>
                  <a:lnTo>
                    <a:pt x="25" y="423"/>
                  </a:lnTo>
                  <a:lnTo>
                    <a:pt x="21" y="425"/>
                  </a:lnTo>
                  <a:lnTo>
                    <a:pt x="22" y="427"/>
                  </a:lnTo>
                  <a:lnTo>
                    <a:pt x="24" y="427"/>
                  </a:lnTo>
                  <a:lnTo>
                    <a:pt x="24" y="428"/>
                  </a:lnTo>
                  <a:lnTo>
                    <a:pt x="25" y="430"/>
                  </a:lnTo>
                  <a:lnTo>
                    <a:pt x="36" y="427"/>
                  </a:lnTo>
                  <a:lnTo>
                    <a:pt x="43" y="425"/>
                  </a:lnTo>
                  <a:lnTo>
                    <a:pt x="46" y="424"/>
                  </a:lnTo>
                  <a:lnTo>
                    <a:pt x="50" y="425"/>
                  </a:lnTo>
                  <a:lnTo>
                    <a:pt x="50" y="428"/>
                  </a:lnTo>
                  <a:lnTo>
                    <a:pt x="50" y="431"/>
                  </a:lnTo>
                  <a:lnTo>
                    <a:pt x="49" y="434"/>
                  </a:lnTo>
                  <a:lnTo>
                    <a:pt x="49" y="436"/>
                  </a:lnTo>
                  <a:lnTo>
                    <a:pt x="42" y="439"/>
                  </a:lnTo>
                  <a:lnTo>
                    <a:pt x="35" y="442"/>
                  </a:lnTo>
                  <a:lnTo>
                    <a:pt x="29" y="446"/>
                  </a:lnTo>
                  <a:lnTo>
                    <a:pt x="22" y="449"/>
                  </a:lnTo>
                  <a:lnTo>
                    <a:pt x="21" y="450"/>
                  </a:lnTo>
                  <a:lnTo>
                    <a:pt x="21" y="452"/>
                  </a:lnTo>
                  <a:lnTo>
                    <a:pt x="21" y="453"/>
                  </a:lnTo>
                  <a:lnTo>
                    <a:pt x="21" y="454"/>
                  </a:lnTo>
                  <a:lnTo>
                    <a:pt x="28" y="453"/>
                  </a:lnTo>
                  <a:lnTo>
                    <a:pt x="35" y="452"/>
                  </a:lnTo>
                  <a:lnTo>
                    <a:pt x="40" y="450"/>
                  </a:lnTo>
                  <a:lnTo>
                    <a:pt x="47" y="449"/>
                  </a:lnTo>
                  <a:lnTo>
                    <a:pt x="47" y="454"/>
                  </a:lnTo>
                  <a:lnTo>
                    <a:pt x="47" y="460"/>
                  </a:lnTo>
                  <a:lnTo>
                    <a:pt x="46" y="467"/>
                  </a:lnTo>
                  <a:lnTo>
                    <a:pt x="46" y="473"/>
                  </a:lnTo>
                  <a:lnTo>
                    <a:pt x="29" y="481"/>
                  </a:lnTo>
                  <a:lnTo>
                    <a:pt x="21" y="485"/>
                  </a:lnTo>
                  <a:lnTo>
                    <a:pt x="15" y="489"/>
                  </a:lnTo>
                  <a:lnTo>
                    <a:pt x="10" y="492"/>
                  </a:lnTo>
                  <a:lnTo>
                    <a:pt x="11" y="493"/>
                  </a:lnTo>
                  <a:lnTo>
                    <a:pt x="11" y="493"/>
                  </a:lnTo>
                  <a:lnTo>
                    <a:pt x="11" y="493"/>
                  </a:lnTo>
                  <a:lnTo>
                    <a:pt x="13" y="495"/>
                  </a:lnTo>
                  <a:lnTo>
                    <a:pt x="20" y="493"/>
                  </a:lnTo>
                  <a:lnTo>
                    <a:pt x="27" y="492"/>
                  </a:lnTo>
                  <a:lnTo>
                    <a:pt x="35" y="489"/>
                  </a:lnTo>
                  <a:lnTo>
                    <a:pt x="47" y="485"/>
                  </a:lnTo>
                  <a:lnTo>
                    <a:pt x="46" y="489"/>
                  </a:lnTo>
                  <a:lnTo>
                    <a:pt x="46" y="493"/>
                  </a:lnTo>
                  <a:lnTo>
                    <a:pt x="45" y="497"/>
                  </a:lnTo>
                  <a:lnTo>
                    <a:pt x="45" y="502"/>
                  </a:lnTo>
                  <a:lnTo>
                    <a:pt x="38" y="506"/>
                  </a:lnTo>
                  <a:lnTo>
                    <a:pt x="32" y="509"/>
                  </a:lnTo>
                  <a:lnTo>
                    <a:pt x="24" y="511"/>
                  </a:lnTo>
                  <a:lnTo>
                    <a:pt x="9" y="515"/>
                  </a:lnTo>
                  <a:lnTo>
                    <a:pt x="9" y="517"/>
                  </a:lnTo>
                  <a:lnTo>
                    <a:pt x="10" y="518"/>
                  </a:lnTo>
                  <a:lnTo>
                    <a:pt x="10" y="520"/>
                  </a:lnTo>
                  <a:lnTo>
                    <a:pt x="10" y="521"/>
                  </a:lnTo>
                  <a:lnTo>
                    <a:pt x="24" y="520"/>
                  </a:lnTo>
                  <a:lnTo>
                    <a:pt x="32" y="520"/>
                  </a:lnTo>
                  <a:lnTo>
                    <a:pt x="38" y="520"/>
                  </a:lnTo>
                  <a:lnTo>
                    <a:pt x="43" y="521"/>
                  </a:lnTo>
                  <a:lnTo>
                    <a:pt x="43" y="522"/>
                  </a:lnTo>
                  <a:lnTo>
                    <a:pt x="43" y="524"/>
                  </a:lnTo>
                  <a:lnTo>
                    <a:pt x="43" y="525"/>
                  </a:lnTo>
                  <a:lnTo>
                    <a:pt x="43" y="527"/>
                  </a:lnTo>
                  <a:lnTo>
                    <a:pt x="36" y="531"/>
                  </a:lnTo>
                  <a:lnTo>
                    <a:pt x="31" y="533"/>
                  </a:lnTo>
                  <a:lnTo>
                    <a:pt x="27" y="535"/>
                  </a:lnTo>
                  <a:lnTo>
                    <a:pt x="20" y="538"/>
                  </a:lnTo>
                  <a:lnTo>
                    <a:pt x="20" y="539"/>
                  </a:lnTo>
                  <a:lnTo>
                    <a:pt x="20" y="540"/>
                  </a:lnTo>
                  <a:lnTo>
                    <a:pt x="20" y="543"/>
                  </a:lnTo>
                  <a:lnTo>
                    <a:pt x="20" y="545"/>
                  </a:lnTo>
                  <a:lnTo>
                    <a:pt x="24" y="545"/>
                  </a:lnTo>
                  <a:lnTo>
                    <a:pt x="29" y="545"/>
                  </a:lnTo>
                  <a:lnTo>
                    <a:pt x="36" y="542"/>
                  </a:lnTo>
                  <a:lnTo>
                    <a:pt x="42" y="540"/>
                  </a:lnTo>
                  <a:lnTo>
                    <a:pt x="39" y="552"/>
                  </a:lnTo>
                  <a:lnTo>
                    <a:pt x="32" y="558"/>
                  </a:lnTo>
                  <a:lnTo>
                    <a:pt x="22" y="561"/>
                  </a:lnTo>
                  <a:lnTo>
                    <a:pt x="10" y="564"/>
                  </a:lnTo>
                  <a:lnTo>
                    <a:pt x="11" y="565"/>
                  </a:lnTo>
                  <a:lnTo>
                    <a:pt x="11" y="567"/>
                  </a:lnTo>
                  <a:lnTo>
                    <a:pt x="11" y="568"/>
                  </a:lnTo>
                  <a:lnTo>
                    <a:pt x="13" y="570"/>
                  </a:lnTo>
                  <a:lnTo>
                    <a:pt x="24" y="570"/>
                  </a:lnTo>
                  <a:lnTo>
                    <a:pt x="31" y="568"/>
                  </a:lnTo>
                  <a:lnTo>
                    <a:pt x="36" y="568"/>
                  </a:lnTo>
                  <a:lnTo>
                    <a:pt x="40" y="567"/>
                  </a:lnTo>
                  <a:lnTo>
                    <a:pt x="38" y="576"/>
                  </a:lnTo>
                  <a:lnTo>
                    <a:pt x="31" y="583"/>
                  </a:lnTo>
                  <a:lnTo>
                    <a:pt x="22" y="588"/>
                  </a:lnTo>
                  <a:lnTo>
                    <a:pt x="13" y="590"/>
                  </a:lnTo>
                  <a:close/>
                </a:path>
              </a:pathLst>
            </a:cu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7288213" y="1393825"/>
              <a:ext cx="369888" cy="755650"/>
            </a:xfrm>
            <a:custGeom>
              <a:avLst/>
              <a:gdLst>
                <a:gd name="T0" fmla="*/ 59 w 465"/>
                <a:gd name="T1" fmla="*/ 939 h 952"/>
                <a:gd name="T2" fmla="*/ 26 w 465"/>
                <a:gd name="T3" fmla="*/ 528 h 952"/>
                <a:gd name="T4" fmla="*/ 76 w 465"/>
                <a:gd name="T5" fmla="*/ 127 h 952"/>
                <a:gd name="T6" fmla="*/ 47 w 465"/>
                <a:gd name="T7" fmla="*/ 133 h 952"/>
                <a:gd name="T8" fmla="*/ 131 w 465"/>
                <a:gd name="T9" fmla="*/ 45 h 952"/>
                <a:gd name="T10" fmla="*/ 151 w 465"/>
                <a:gd name="T11" fmla="*/ 77 h 952"/>
                <a:gd name="T12" fmla="*/ 289 w 465"/>
                <a:gd name="T13" fmla="*/ 31 h 952"/>
                <a:gd name="T14" fmla="*/ 316 w 465"/>
                <a:gd name="T15" fmla="*/ 55 h 952"/>
                <a:gd name="T16" fmla="*/ 349 w 465"/>
                <a:gd name="T17" fmla="*/ 59 h 952"/>
                <a:gd name="T18" fmla="*/ 338 w 465"/>
                <a:gd name="T19" fmla="*/ 92 h 952"/>
                <a:gd name="T20" fmla="*/ 346 w 465"/>
                <a:gd name="T21" fmla="*/ 129 h 952"/>
                <a:gd name="T22" fmla="*/ 366 w 465"/>
                <a:gd name="T23" fmla="*/ 144 h 952"/>
                <a:gd name="T24" fmla="*/ 400 w 465"/>
                <a:gd name="T25" fmla="*/ 163 h 952"/>
                <a:gd name="T26" fmla="*/ 417 w 465"/>
                <a:gd name="T27" fmla="*/ 199 h 952"/>
                <a:gd name="T28" fmla="*/ 433 w 465"/>
                <a:gd name="T29" fmla="*/ 205 h 952"/>
                <a:gd name="T30" fmla="*/ 439 w 465"/>
                <a:gd name="T31" fmla="*/ 230 h 952"/>
                <a:gd name="T32" fmla="*/ 445 w 465"/>
                <a:gd name="T33" fmla="*/ 259 h 952"/>
                <a:gd name="T34" fmla="*/ 426 w 465"/>
                <a:gd name="T35" fmla="*/ 285 h 952"/>
                <a:gd name="T36" fmla="*/ 465 w 465"/>
                <a:gd name="T37" fmla="*/ 295 h 952"/>
                <a:gd name="T38" fmla="*/ 420 w 465"/>
                <a:gd name="T39" fmla="*/ 317 h 952"/>
                <a:gd name="T40" fmla="*/ 407 w 465"/>
                <a:gd name="T41" fmla="*/ 336 h 952"/>
                <a:gd name="T42" fmla="*/ 415 w 465"/>
                <a:gd name="T43" fmla="*/ 343 h 952"/>
                <a:gd name="T44" fmla="*/ 384 w 465"/>
                <a:gd name="T45" fmla="*/ 356 h 952"/>
                <a:gd name="T46" fmla="*/ 382 w 465"/>
                <a:gd name="T47" fmla="*/ 381 h 952"/>
                <a:gd name="T48" fmla="*/ 381 w 465"/>
                <a:gd name="T49" fmla="*/ 393 h 952"/>
                <a:gd name="T50" fmla="*/ 334 w 465"/>
                <a:gd name="T51" fmla="*/ 390 h 952"/>
                <a:gd name="T52" fmla="*/ 320 w 465"/>
                <a:gd name="T53" fmla="*/ 397 h 952"/>
                <a:gd name="T54" fmla="*/ 298 w 465"/>
                <a:gd name="T55" fmla="*/ 278 h 952"/>
                <a:gd name="T56" fmla="*/ 316 w 465"/>
                <a:gd name="T57" fmla="*/ 212 h 952"/>
                <a:gd name="T58" fmla="*/ 264 w 465"/>
                <a:gd name="T59" fmla="*/ 184 h 952"/>
                <a:gd name="T60" fmla="*/ 289 w 465"/>
                <a:gd name="T61" fmla="*/ 203 h 952"/>
                <a:gd name="T62" fmla="*/ 302 w 465"/>
                <a:gd name="T63" fmla="*/ 220 h 952"/>
                <a:gd name="T64" fmla="*/ 255 w 465"/>
                <a:gd name="T65" fmla="*/ 248 h 952"/>
                <a:gd name="T66" fmla="*/ 282 w 465"/>
                <a:gd name="T67" fmla="*/ 257 h 952"/>
                <a:gd name="T68" fmla="*/ 267 w 465"/>
                <a:gd name="T69" fmla="*/ 284 h 952"/>
                <a:gd name="T70" fmla="*/ 257 w 465"/>
                <a:gd name="T71" fmla="*/ 296 h 952"/>
                <a:gd name="T72" fmla="*/ 227 w 465"/>
                <a:gd name="T73" fmla="*/ 370 h 952"/>
                <a:gd name="T74" fmla="*/ 316 w 465"/>
                <a:gd name="T75" fmla="*/ 492 h 952"/>
                <a:gd name="T76" fmla="*/ 367 w 465"/>
                <a:gd name="T77" fmla="*/ 443 h 952"/>
                <a:gd name="T78" fmla="*/ 348 w 465"/>
                <a:gd name="T79" fmla="*/ 508 h 952"/>
                <a:gd name="T80" fmla="*/ 349 w 465"/>
                <a:gd name="T81" fmla="*/ 530 h 952"/>
                <a:gd name="T82" fmla="*/ 334 w 465"/>
                <a:gd name="T83" fmla="*/ 579 h 952"/>
                <a:gd name="T84" fmla="*/ 354 w 465"/>
                <a:gd name="T85" fmla="*/ 596 h 952"/>
                <a:gd name="T86" fmla="*/ 343 w 465"/>
                <a:gd name="T87" fmla="*/ 616 h 952"/>
                <a:gd name="T88" fmla="*/ 328 w 465"/>
                <a:gd name="T89" fmla="*/ 655 h 952"/>
                <a:gd name="T90" fmla="*/ 325 w 465"/>
                <a:gd name="T91" fmla="*/ 687 h 952"/>
                <a:gd name="T92" fmla="*/ 309 w 465"/>
                <a:gd name="T93" fmla="*/ 724 h 952"/>
                <a:gd name="T94" fmla="*/ 342 w 465"/>
                <a:gd name="T95" fmla="*/ 731 h 952"/>
                <a:gd name="T96" fmla="*/ 321 w 465"/>
                <a:gd name="T97" fmla="*/ 756 h 952"/>
                <a:gd name="T98" fmla="*/ 314 w 465"/>
                <a:gd name="T99" fmla="*/ 780 h 952"/>
                <a:gd name="T100" fmla="*/ 302 w 465"/>
                <a:gd name="T101" fmla="*/ 806 h 952"/>
                <a:gd name="T102" fmla="*/ 334 w 465"/>
                <a:gd name="T103" fmla="*/ 816 h 952"/>
                <a:gd name="T104" fmla="*/ 316 w 465"/>
                <a:gd name="T105" fmla="*/ 837 h 952"/>
                <a:gd name="T106" fmla="*/ 299 w 465"/>
                <a:gd name="T107" fmla="*/ 862 h 952"/>
                <a:gd name="T108" fmla="*/ 332 w 465"/>
                <a:gd name="T109" fmla="*/ 876 h 952"/>
                <a:gd name="T110" fmla="*/ 299 w 465"/>
                <a:gd name="T111" fmla="*/ 895 h 952"/>
                <a:gd name="T112" fmla="*/ 320 w 465"/>
                <a:gd name="T113" fmla="*/ 905 h 952"/>
                <a:gd name="T114" fmla="*/ 299 w 465"/>
                <a:gd name="T115" fmla="*/ 917 h 952"/>
                <a:gd name="T116" fmla="*/ 332 w 465"/>
                <a:gd name="T117" fmla="*/ 930 h 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65" h="952">
                  <a:moveTo>
                    <a:pt x="257" y="952"/>
                  </a:moveTo>
                  <a:lnTo>
                    <a:pt x="212" y="950"/>
                  </a:lnTo>
                  <a:lnTo>
                    <a:pt x="177" y="949"/>
                  </a:lnTo>
                  <a:lnTo>
                    <a:pt x="151" y="949"/>
                  </a:lnTo>
                  <a:lnTo>
                    <a:pt x="131" y="948"/>
                  </a:lnTo>
                  <a:lnTo>
                    <a:pt x="116" y="946"/>
                  </a:lnTo>
                  <a:lnTo>
                    <a:pt x="102" y="946"/>
                  </a:lnTo>
                  <a:lnTo>
                    <a:pt x="88" y="945"/>
                  </a:lnTo>
                  <a:lnTo>
                    <a:pt x="73" y="943"/>
                  </a:lnTo>
                  <a:lnTo>
                    <a:pt x="65" y="941"/>
                  </a:lnTo>
                  <a:lnTo>
                    <a:pt x="59" y="939"/>
                  </a:lnTo>
                  <a:lnTo>
                    <a:pt x="52" y="937"/>
                  </a:lnTo>
                  <a:lnTo>
                    <a:pt x="47" y="934"/>
                  </a:lnTo>
                  <a:lnTo>
                    <a:pt x="39" y="931"/>
                  </a:lnTo>
                  <a:lnTo>
                    <a:pt x="29" y="925"/>
                  </a:lnTo>
                  <a:lnTo>
                    <a:pt x="16" y="919"/>
                  </a:lnTo>
                  <a:lnTo>
                    <a:pt x="0" y="910"/>
                  </a:lnTo>
                  <a:lnTo>
                    <a:pt x="1" y="833"/>
                  </a:lnTo>
                  <a:lnTo>
                    <a:pt x="5" y="755"/>
                  </a:lnTo>
                  <a:lnTo>
                    <a:pt x="11" y="679"/>
                  </a:lnTo>
                  <a:lnTo>
                    <a:pt x="18" y="603"/>
                  </a:lnTo>
                  <a:lnTo>
                    <a:pt x="26" y="528"/>
                  </a:lnTo>
                  <a:lnTo>
                    <a:pt x="34" y="451"/>
                  </a:lnTo>
                  <a:lnTo>
                    <a:pt x="43" y="377"/>
                  </a:lnTo>
                  <a:lnTo>
                    <a:pt x="52" y="300"/>
                  </a:lnTo>
                  <a:lnTo>
                    <a:pt x="44" y="260"/>
                  </a:lnTo>
                  <a:lnTo>
                    <a:pt x="47" y="221"/>
                  </a:lnTo>
                  <a:lnTo>
                    <a:pt x="58" y="184"/>
                  </a:lnTo>
                  <a:lnTo>
                    <a:pt x="70" y="145"/>
                  </a:lnTo>
                  <a:lnTo>
                    <a:pt x="75" y="138"/>
                  </a:lnTo>
                  <a:lnTo>
                    <a:pt x="76" y="134"/>
                  </a:lnTo>
                  <a:lnTo>
                    <a:pt x="77" y="130"/>
                  </a:lnTo>
                  <a:lnTo>
                    <a:pt x="76" y="127"/>
                  </a:lnTo>
                  <a:lnTo>
                    <a:pt x="75" y="127"/>
                  </a:lnTo>
                  <a:lnTo>
                    <a:pt x="73" y="127"/>
                  </a:lnTo>
                  <a:lnTo>
                    <a:pt x="70" y="127"/>
                  </a:lnTo>
                  <a:lnTo>
                    <a:pt x="69" y="127"/>
                  </a:lnTo>
                  <a:lnTo>
                    <a:pt x="59" y="145"/>
                  </a:lnTo>
                  <a:lnTo>
                    <a:pt x="52" y="167"/>
                  </a:lnTo>
                  <a:lnTo>
                    <a:pt x="46" y="188"/>
                  </a:lnTo>
                  <a:lnTo>
                    <a:pt x="37" y="202"/>
                  </a:lnTo>
                  <a:lnTo>
                    <a:pt x="33" y="185"/>
                  </a:lnTo>
                  <a:lnTo>
                    <a:pt x="37" y="160"/>
                  </a:lnTo>
                  <a:lnTo>
                    <a:pt x="47" y="133"/>
                  </a:lnTo>
                  <a:lnTo>
                    <a:pt x="61" y="101"/>
                  </a:lnTo>
                  <a:lnTo>
                    <a:pt x="76" y="72"/>
                  </a:lnTo>
                  <a:lnTo>
                    <a:pt x="91" y="45"/>
                  </a:lnTo>
                  <a:lnTo>
                    <a:pt x="104" y="25"/>
                  </a:lnTo>
                  <a:lnTo>
                    <a:pt x="111" y="13"/>
                  </a:lnTo>
                  <a:lnTo>
                    <a:pt x="118" y="8"/>
                  </a:lnTo>
                  <a:lnTo>
                    <a:pt x="126" y="2"/>
                  </a:lnTo>
                  <a:lnTo>
                    <a:pt x="134" y="0"/>
                  </a:lnTo>
                  <a:lnTo>
                    <a:pt x="145" y="0"/>
                  </a:lnTo>
                  <a:lnTo>
                    <a:pt x="138" y="22"/>
                  </a:lnTo>
                  <a:lnTo>
                    <a:pt x="131" y="45"/>
                  </a:lnTo>
                  <a:lnTo>
                    <a:pt x="127" y="70"/>
                  </a:lnTo>
                  <a:lnTo>
                    <a:pt x="124" y="97"/>
                  </a:lnTo>
                  <a:lnTo>
                    <a:pt x="126" y="98"/>
                  </a:lnTo>
                  <a:lnTo>
                    <a:pt x="127" y="98"/>
                  </a:lnTo>
                  <a:lnTo>
                    <a:pt x="127" y="99"/>
                  </a:lnTo>
                  <a:lnTo>
                    <a:pt x="129" y="101"/>
                  </a:lnTo>
                  <a:lnTo>
                    <a:pt x="131" y="98"/>
                  </a:lnTo>
                  <a:lnTo>
                    <a:pt x="136" y="97"/>
                  </a:lnTo>
                  <a:lnTo>
                    <a:pt x="138" y="94"/>
                  </a:lnTo>
                  <a:lnTo>
                    <a:pt x="141" y="92"/>
                  </a:lnTo>
                  <a:lnTo>
                    <a:pt x="151" y="77"/>
                  </a:lnTo>
                  <a:lnTo>
                    <a:pt x="166" y="58"/>
                  </a:lnTo>
                  <a:lnTo>
                    <a:pt x="185" y="38"/>
                  </a:lnTo>
                  <a:lnTo>
                    <a:pt x="208" y="20"/>
                  </a:lnTo>
                  <a:lnTo>
                    <a:pt x="231" y="8"/>
                  </a:lnTo>
                  <a:lnTo>
                    <a:pt x="255" y="2"/>
                  </a:lnTo>
                  <a:lnTo>
                    <a:pt x="275" y="5"/>
                  </a:lnTo>
                  <a:lnTo>
                    <a:pt x="295" y="20"/>
                  </a:lnTo>
                  <a:lnTo>
                    <a:pt x="294" y="25"/>
                  </a:lnTo>
                  <a:lnTo>
                    <a:pt x="292" y="27"/>
                  </a:lnTo>
                  <a:lnTo>
                    <a:pt x="291" y="29"/>
                  </a:lnTo>
                  <a:lnTo>
                    <a:pt x="289" y="31"/>
                  </a:lnTo>
                  <a:lnTo>
                    <a:pt x="299" y="31"/>
                  </a:lnTo>
                  <a:lnTo>
                    <a:pt x="307" y="31"/>
                  </a:lnTo>
                  <a:lnTo>
                    <a:pt x="316" y="34"/>
                  </a:lnTo>
                  <a:lnTo>
                    <a:pt x="328" y="41"/>
                  </a:lnTo>
                  <a:lnTo>
                    <a:pt x="328" y="43"/>
                  </a:lnTo>
                  <a:lnTo>
                    <a:pt x="328" y="44"/>
                  </a:lnTo>
                  <a:lnTo>
                    <a:pt x="328" y="45"/>
                  </a:lnTo>
                  <a:lnTo>
                    <a:pt x="328" y="47"/>
                  </a:lnTo>
                  <a:lnTo>
                    <a:pt x="324" y="50"/>
                  </a:lnTo>
                  <a:lnTo>
                    <a:pt x="320" y="52"/>
                  </a:lnTo>
                  <a:lnTo>
                    <a:pt x="316" y="55"/>
                  </a:lnTo>
                  <a:lnTo>
                    <a:pt x="313" y="58"/>
                  </a:lnTo>
                  <a:lnTo>
                    <a:pt x="313" y="59"/>
                  </a:lnTo>
                  <a:lnTo>
                    <a:pt x="313" y="61"/>
                  </a:lnTo>
                  <a:lnTo>
                    <a:pt x="313" y="62"/>
                  </a:lnTo>
                  <a:lnTo>
                    <a:pt x="313" y="63"/>
                  </a:lnTo>
                  <a:lnTo>
                    <a:pt x="320" y="61"/>
                  </a:lnTo>
                  <a:lnTo>
                    <a:pt x="325" y="58"/>
                  </a:lnTo>
                  <a:lnTo>
                    <a:pt x="332" y="54"/>
                  </a:lnTo>
                  <a:lnTo>
                    <a:pt x="342" y="52"/>
                  </a:lnTo>
                  <a:lnTo>
                    <a:pt x="346" y="55"/>
                  </a:lnTo>
                  <a:lnTo>
                    <a:pt x="349" y="59"/>
                  </a:lnTo>
                  <a:lnTo>
                    <a:pt x="352" y="65"/>
                  </a:lnTo>
                  <a:lnTo>
                    <a:pt x="353" y="73"/>
                  </a:lnTo>
                  <a:lnTo>
                    <a:pt x="348" y="79"/>
                  </a:lnTo>
                  <a:lnTo>
                    <a:pt x="341" y="83"/>
                  </a:lnTo>
                  <a:lnTo>
                    <a:pt x="335" y="88"/>
                  </a:lnTo>
                  <a:lnTo>
                    <a:pt x="328" y="92"/>
                  </a:lnTo>
                  <a:lnTo>
                    <a:pt x="328" y="95"/>
                  </a:lnTo>
                  <a:lnTo>
                    <a:pt x="328" y="97"/>
                  </a:lnTo>
                  <a:lnTo>
                    <a:pt x="330" y="97"/>
                  </a:lnTo>
                  <a:lnTo>
                    <a:pt x="331" y="98"/>
                  </a:lnTo>
                  <a:lnTo>
                    <a:pt x="338" y="92"/>
                  </a:lnTo>
                  <a:lnTo>
                    <a:pt x="346" y="86"/>
                  </a:lnTo>
                  <a:lnTo>
                    <a:pt x="354" y="81"/>
                  </a:lnTo>
                  <a:lnTo>
                    <a:pt x="364" y="81"/>
                  </a:lnTo>
                  <a:lnTo>
                    <a:pt x="368" y="90"/>
                  </a:lnTo>
                  <a:lnTo>
                    <a:pt x="370" y="95"/>
                  </a:lnTo>
                  <a:lnTo>
                    <a:pt x="371" y="99"/>
                  </a:lnTo>
                  <a:lnTo>
                    <a:pt x="371" y="102"/>
                  </a:lnTo>
                  <a:lnTo>
                    <a:pt x="364" y="109"/>
                  </a:lnTo>
                  <a:lnTo>
                    <a:pt x="354" y="115"/>
                  </a:lnTo>
                  <a:lnTo>
                    <a:pt x="348" y="122"/>
                  </a:lnTo>
                  <a:lnTo>
                    <a:pt x="346" y="129"/>
                  </a:lnTo>
                  <a:lnTo>
                    <a:pt x="353" y="124"/>
                  </a:lnTo>
                  <a:lnTo>
                    <a:pt x="361" y="120"/>
                  </a:lnTo>
                  <a:lnTo>
                    <a:pt x="370" y="116"/>
                  </a:lnTo>
                  <a:lnTo>
                    <a:pt x="379" y="115"/>
                  </a:lnTo>
                  <a:lnTo>
                    <a:pt x="382" y="117"/>
                  </a:lnTo>
                  <a:lnTo>
                    <a:pt x="384" y="120"/>
                  </a:lnTo>
                  <a:lnTo>
                    <a:pt x="384" y="124"/>
                  </a:lnTo>
                  <a:lnTo>
                    <a:pt x="384" y="130"/>
                  </a:lnTo>
                  <a:lnTo>
                    <a:pt x="378" y="135"/>
                  </a:lnTo>
                  <a:lnTo>
                    <a:pt x="371" y="140"/>
                  </a:lnTo>
                  <a:lnTo>
                    <a:pt x="366" y="144"/>
                  </a:lnTo>
                  <a:lnTo>
                    <a:pt x="359" y="149"/>
                  </a:lnTo>
                  <a:lnTo>
                    <a:pt x="359" y="152"/>
                  </a:lnTo>
                  <a:lnTo>
                    <a:pt x="359" y="155"/>
                  </a:lnTo>
                  <a:lnTo>
                    <a:pt x="360" y="156"/>
                  </a:lnTo>
                  <a:lnTo>
                    <a:pt x="361" y="158"/>
                  </a:lnTo>
                  <a:lnTo>
                    <a:pt x="368" y="152"/>
                  </a:lnTo>
                  <a:lnTo>
                    <a:pt x="377" y="147"/>
                  </a:lnTo>
                  <a:lnTo>
                    <a:pt x="385" y="141"/>
                  </a:lnTo>
                  <a:lnTo>
                    <a:pt x="395" y="140"/>
                  </a:lnTo>
                  <a:lnTo>
                    <a:pt x="403" y="155"/>
                  </a:lnTo>
                  <a:lnTo>
                    <a:pt x="400" y="163"/>
                  </a:lnTo>
                  <a:lnTo>
                    <a:pt x="392" y="170"/>
                  </a:lnTo>
                  <a:lnTo>
                    <a:pt x="385" y="183"/>
                  </a:lnTo>
                  <a:lnTo>
                    <a:pt x="393" y="180"/>
                  </a:lnTo>
                  <a:lnTo>
                    <a:pt x="400" y="177"/>
                  </a:lnTo>
                  <a:lnTo>
                    <a:pt x="407" y="173"/>
                  </a:lnTo>
                  <a:lnTo>
                    <a:pt x="415" y="170"/>
                  </a:lnTo>
                  <a:lnTo>
                    <a:pt x="420" y="177"/>
                  </a:lnTo>
                  <a:lnTo>
                    <a:pt x="422" y="181"/>
                  </a:lnTo>
                  <a:lnTo>
                    <a:pt x="422" y="185"/>
                  </a:lnTo>
                  <a:lnTo>
                    <a:pt x="424" y="192"/>
                  </a:lnTo>
                  <a:lnTo>
                    <a:pt x="417" y="199"/>
                  </a:lnTo>
                  <a:lnTo>
                    <a:pt x="407" y="203"/>
                  </a:lnTo>
                  <a:lnTo>
                    <a:pt x="397" y="208"/>
                  </a:lnTo>
                  <a:lnTo>
                    <a:pt x="390" y="213"/>
                  </a:lnTo>
                  <a:lnTo>
                    <a:pt x="395" y="214"/>
                  </a:lnTo>
                  <a:lnTo>
                    <a:pt x="399" y="214"/>
                  </a:lnTo>
                  <a:lnTo>
                    <a:pt x="404" y="213"/>
                  </a:lnTo>
                  <a:lnTo>
                    <a:pt x="410" y="212"/>
                  </a:lnTo>
                  <a:lnTo>
                    <a:pt x="415" y="209"/>
                  </a:lnTo>
                  <a:lnTo>
                    <a:pt x="421" y="208"/>
                  </a:lnTo>
                  <a:lnTo>
                    <a:pt x="428" y="205"/>
                  </a:lnTo>
                  <a:lnTo>
                    <a:pt x="433" y="205"/>
                  </a:lnTo>
                  <a:lnTo>
                    <a:pt x="436" y="208"/>
                  </a:lnTo>
                  <a:lnTo>
                    <a:pt x="438" y="210"/>
                  </a:lnTo>
                  <a:lnTo>
                    <a:pt x="438" y="213"/>
                  </a:lnTo>
                  <a:lnTo>
                    <a:pt x="439" y="219"/>
                  </a:lnTo>
                  <a:lnTo>
                    <a:pt x="431" y="223"/>
                  </a:lnTo>
                  <a:lnTo>
                    <a:pt x="424" y="227"/>
                  </a:lnTo>
                  <a:lnTo>
                    <a:pt x="417" y="232"/>
                  </a:lnTo>
                  <a:lnTo>
                    <a:pt x="413" y="239"/>
                  </a:lnTo>
                  <a:lnTo>
                    <a:pt x="422" y="237"/>
                  </a:lnTo>
                  <a:lnTo>
                    <a:pt x="431" y="232"/>
                  </a:lnTo>
                  <a:lnTo>
                    <a:pt x="439" y="230"/>
                  </a:lnTo>
                  <a:lnTo>
                    <a:pt x="449" y="230"/>
                  </a:lnTo>
                  <a:lnTo>
                    <a:pt x="451" y="232"/>
                  </a:lnTo>
                  <a:lnTo>
                    <a:pt x="453" y="234"/>
                  </a:lnTo>
                  <a:lnTo>
                    <a:pt x="453" y="237"/>
                  </a:lnTo>
                  <a:lnTo>
                    <a:pt x="454" y="242"/>
                  </a:lnTo>
                  <a:lnTo>
                    <a:pt x="446" y="248"/>
                  </a:lnTo>
                  <a:lnTo>
                    <a:pt x="438" y="252"/>
                  </a:lnTo>
                  <a:lnTo>
                    <a:pt x="432" y="257"/>
                  </a:lnTo>
                  <a:lnTo>
                    <a:pt x="426" y="266"/>
                  </a:lnTo>
                  <a:lnTo>
                    <a:pt x="435" y="263"/>
                  </a:lnTo>
                  <a:lnTo>
                    <a:pt x="445" y="259"/>
                  </a:lnTo>
                  <a:lnTo>
                    <a:pt x="453" y="255"/>
                  </a:lnTo>
                  <a:lnTo>
                    <a:pt x="463" y="255"/>
                  </a:lnTo>
                  <a:lnTo>
                    <a:pt x="464" y="257"/>
                  </a:lnTo>
                  <a:lnTo>
                    <a:pt x="465" y="260"/>
                  </a:lnTo>
                  <a:lnTo>
                    <a:pt x="465" y="263"/>
                  </a:lnTo>
                  <a:lnTo>
                    <a:pt x="465" y="268"/>
                  </a:lnTo>
                  <a:lnTo>
                    <a:pt x="456" y="273"/>
                  </a:lnTo>
                  <a:lnTo>
                    <a:pt x="446" y="275"/>
                  </a:lnTo>
                  <a:lnTo>
                    <a:pt x="436" y="280"/>
                  </a:lnTo>
                  <a:lnTo>
                    <a:pt x="426" y="284"/>
                  </a:lnTo>
                  <a:lnTo>
                    <a:pt x="426" y="285"/>
                  </a:lnTo>
                  <a:lnTo>
                    <a:pt x="426" y="288"/>
                  </a:lnTo>
                  <a:lnTo>
                    <a:pt x="426" y="289"/>
                  </a:lnTo>
                  <a:lnTo>
                    <a:pt x="426" y="292"/>
                  </a:lnTo>
                  <a:lnTo>
                    <a:pt x="445" y="287"/>
                  </a:lnTo>
                  <a:lnTo>
                    <a:pt x="456" y="284"/>
                  </a:lnTo>
                  <a:lnTo>
                    <a:pt x="461" y="282"/>
                  </a:lnTo>
                  <a:lnTo>
                    <a:pt x="465" y="282"/>
                  </a:lnTo>
                  <a:lnTo>
                    <a:pt x="465" y="285"/>
                  </a:lnTo>
                  <a:lnTo>
                    <a:pt x="465" y="288"/>
                  </a:lnTo>
                  <a:lnTo>
                    <a:pt x="465" y="292"/>
                  </a:lnTo>
                  <a:lnTo>
                    <a:pt x="465" y="295"/>
                  </a:lnTo>
                  <a:lnTo>
                    <a:pt x="458" y="299"/>
                  </a:lnTo>
                  <a:lnTo>
                    <a:pt x="453" y="303"/>
                  </a:lnTo>
                  <a:lnTo>
                    <a:pt x="447" y="305"/>
                  </a:lnTo>
                  <a:lnTo>
                    <a:pt x="442" y="307"/>
                  </a:lnTo>
                  <a:lnTo>
                    <a:pt x="436" y="309"/>
                  </a:lnTo>
                  <a:lnTo>
                    <a:pt x="431" y="310"/>
                  </a:lnTo>
                  <a:lnTo>
                    <a:pt x="425" y="311"/>
                  </a:lnTo>
                  <a:lnTo>
                    <a:pt x="418" y="311"/>
                  </a:lnTo>
                  <a:lnTo>
                    <a:pt x="420" y="313"/>
                  </a:lnTo>
                  <a:lnTo>
                    <a:pt x="420" y="314"/>
                  </a:lnTo>
                  <a:lnTo>
                    <a:pt x="420" y="317"/>
                  </a:lnTo>
                  <a:lnTo>
                    <a:pt x="421" y="318"/>
                  </a:lnTo>
                  <a:lnTo>
                    <a:pt x="428" y="318"/>
                  </a:lnTo>
                  <a:lnTo>
                    <a:pt x="433" y="317"/>
                  </a:lnTo>
                  <a:lnTo>
                    <a:pt x="440" y="317"/>
                  </a:lnTo>
                  <a:lnTo>
                    <a:pt x="447" y="317"/>
                  </a:lnTo>
                  <a:lnTo>
                    <a:pt x="443" y="325"/>
                  </a:lnTo>
                  <a:lnTo>
                    <a:pt x="438" y="331"/>
                  </a:lnTo>
                  <a:lnTo>
                    <a:pt x="432" y="335"/>
                  </a:lnTo>
                  <a:lnTo>
                    <a:pt x="424" y="336"/>
                  </a:lnTo>
                  <a:lnTo>
                    <a:pt x="415" y="336"/>
                  </a:lnTo>
                  <a:lnTo>
                    <a:pt x="407" y="336"/>
                  </a:lnTo>
                  <a:lnTo>
                    <a:pt x="399" y="335"/>
                  </a:lnTo>
                  <a:lnTo>
                    <a:pt x="390" y="335"/>
                  </a:lnTo>
                  <a:lnTo>
                    <a:pt x="390" y="336"/>
                  </a:lnTo>
                  <a:lnTo>
                    <a:pt x="390" y="338"/>
                  </a:lnTo>
                  <a:lnTo>
                    <a:pt x="389" y="341"/>
                  </a:lnTo>
                  <a:lnTo>
                    <a:pt x="389" y="342"/>
                  </a:lnTo>
                  <a:lnTo>
                    <a:pt x="395" y="342"/>
                  </a:lnTo>
                  <a:lnTo>
                    <a:pt x="400" y="342"/>
                  </a:lnTo>
                  <a:lnTo>
                    <a:pt x="404" y="342"/>
                  </a:lnTo>
                  <a:lnTo>
                    <a:pt x="410" y="342"/>
                  </a:lnTo>
                  <a:lnTo>
                    <a:pt x="415" y="343"/>
                  </a:lnTo>
                  <a:lnTo>
                    <a:pt x="421" y="343"/>
                  </a:lnTo>
                  <a:lnTo>
                    <a:pt x="425" y="343"/>
                  </a:lnTo>
                  <a:lnTo>
                    <a:pt x="431" y="343"/>
                  </a:lnTo>
                  <a:lnTo>
                    <a:pt x="428" y="350"/>
                  </a:lnTo>
                  <a:lnTo>
                    <a:pt x="424" y="356"/>
                  </a:lnTo>
                  <a:lnTo>
                    <a:pt x="418" y="359"/>
                  </a:lnTo>
                  <a:lnTo>
                    <a:pt x="411" y="359"/>
                  </a:lnTo>
                  <a:lnTo>
                    <a:pt x="404" y="359"/>
                  </a:lnTo>
                  <a:lnTo>
                    <a:pt x="397" y="357"/>
                  </a:lnTo>
                  <a:lnTo>
                    <a:pt x="390" y="357"/>
                  </a:lnTo>
                  <a:lnTo>
                    <a:pt x="384" y="356"/>
                  </a:lnTo>
                  <a:lnTo>
                    <a:pt x="384" y="357"/>
                  </a:lnTo>
                  <a:lnTo>
                    <a:pt x="384" y="359"/>
                  </a:lnTo>
                  <a:lnTo>
                    <a:pt x="382" y="361"/>
                  </a:lnTo>
                  <a:lnTo>
                    <a:pt x="382" y="363"/>
                  </a:lnTo>
                  <a:lnTo>
                    <a:pt x="389" y="364"/>
                  </a:lnTo>
                  <a:lnTo>
                    <a:pt x="397" y="366"/>
                  </a:lnTo>
                  <a:lnTo>
                    <a:pt x="404" y="367"/>
                  </a:lnTo>
                  <a:lnTo>
                    <a:pt x="411" y="368"/>
                  </a:lnTo>
                  <a:lnTo>
                    <a:pt x="404" y="378"/>
                  </a:lnTo>
                  <a:lnTo>
                    <a:pt x="395" y="382"/>
                  </a:lnTo>
                  <a:lnTo>
                    <a:pt x="382" y="381"/>
                  </a:lnTo>
                  <a:lnTo>
                    <a:pt x="371" y="379"/>
                  </a:lnTo>
                  <a:lnTo>
                    <a:pt x="371" y="381"/>
                  </a:lnTo>
                  <a:lnTo>
                    <a:pt x="371" y="384"/>
                  </a:lnTo>
                  <a:lnTo>
                    <a:pt x="371" y="385"/>
                  </a:lnTo>
                  <a:lnTo>
                    <a:pt x="372" y="388"/>
                  </a:lnTo>
                  <a:lnTo>
                    <a:pt x="374" y="388"/>
                  </a:lnTo>
                  <a:lnTo>
                    <a:pt x="377" y="389"/>
                  </a:lnTo>
                  <a:lnTo>
                    <a:pt x="378" y="389"/>
                  </a:lnTo>
                  <a:lnTo>
                    <a:pt x="379" y="390"/>
                  </a:lnTo>
                  <a:lnTo>
                    <a:pt x="379" y="392"/>
                  </a:lnTo>
                  <a:lnTo>
                    <a:pt x="381" y="393"/>
                  </a:lnTo>
                  <a:lnTo>
                    <a:pt x="381" y="395"/>
                  </a:lnTo>
                  <a:lnTo>
                    <a:pt x="381" y="396"/>
                  </a:lnTo>
                  <a:lnTo>
                    <a:pt x="375" y="400"/>
                  </a:lnTo>
                  <a:lnTo>
                    <a:pt x="368" y="402"/>
                  </a:lnTo>
                  <a:lnTo>
                    <a:pt x="363" y="402"/>
                  </a:lnTo>
                  <a:lnTo>
                    <a:pt x="356" y="400"/>
                  </a:lnTo>
                  <a:lnTo>
                    <a:pt x="350" y="397"/>
                  </a:lnTo>
                  <a:lnTo>
                    <a:pt x="345" y="395"/>
                  </a:lnTo>
                  <a:lnTo>
                    <a:pt x="339" y="392"/>
                  </a:lnTo>
                  <a:lnTo>
                    <a:pt x="335" y="389"/>
                  </a:lnTo>
                  <a:lnTo>
                    <a:pt x="334" y="390"/>
                  </a:lnTo>
                  <a:lnTo>
                    <a:pt x="334" y="392"/>
                  </a:lnTo>
                  <a:lnTo>
                    <a:pt x="334" y="395"/>
                  </a:lnTo>
                  <a:lnTo>
                    <a:pt x="334" y="396"/>
                  </a:lnTo>
                  <a:lnTo>
                    <a:pt x="338" y="399"/>
                  </a:lnTo>
                  <a:lnTo>
                    <a:pt x="342" y="402"/>
                  </a:lnTo>
                  <a:lnTo>
                    <a:pt x="346" y="406"/>
                  </a:lnTo>
                  <a:lnTo>
                    <a:pt x="352" y="408"/>
                  </a:lnTo>
                  <a:lnTo>
                    <a:pt x="345" y="408"/>
                  </a:lnTo>
                  <a:lnTo>
                    <a:pt x="336" y="406"/>
                  </a:lnTo>
                  <a:lnTo>
                    <a:pt x="328" y="403"/>
                  </a:lnTo>
                  <a:lnTo>
                    <a:pt x="320" y="397"/>
                  </a:lnTo>
                  <a:lnTo>
                    <a:pt x="312" y="392"/>
                  </a:lnTo>
                  <a:lnTo>
                    <a:pt x="305" y="386"/>
                  </a:lnTo>
                  <a:lnTo>
                    <a:pt x="299" y="384"/>
                  </a:lnTo>
                  <a:lnTo>
                    <a:pt x="295" y="381"/>
                  </a:lnTo>
                  <a:lnTo>
                    <a:pt x="280" y="361"/>
                  </a:lnTo>
                  <a:lnTo>
                    <a:pt x="271" y="343"/>
                  </a:lnTo>
                  <a:lnTo>
                    <a:pt x="269" y="329"/>
                  </a:lnTo>
                  <a:lnTo>
                    <a:pt x="270" y="317"/>
                  </a:lnTo>
                  <a:lnTo>
                    <a:pt x="277" y="305"/>
                  </a:lnTo>
                  <a:lnTo>
                    <a:pt x="285" y="292"/>
                  </a:lnTo>
                  <a:lnTo>
                    <a:pt x="298" y="278"/>
                  </a:lnTo>
                  <a:lnTo>
                    <a:pt x="312" y="263"/>
                  </a:lnTo>
                  <a:lnTo>
                    <a:pt x="309" y="256"/>
                  </a:lnTo>
                  <a:lnTo>
                    <a:pt x="307" y="252"/>
                  </a:lnTo>
                  <a:lnTo>
                    <a:pt x="307" y="248"/>
                  </a:lnTo>
                  <a:lnTo>
                    <a:pt x="307" y="242"/>
                  </a:lnTo>
                  <a:lnTo>
                    <a:pt x="312" y="239"/>
                  </a:lnTo>
                  <a:lnTo>
                    <a:pt x="316" y="237"/>
                  </a:lnTo>
                  <a:lnTo>
                    <a:pt x="318" y="234"/>
                  </a:lnTo>
                  <a:lnTo>
                    <a:pt x="323" y="231"/>
                  </a:lnTo>
                  <a:lnTo>
                    <a:pt x="321" y="223"/>
                  </a:lnTo>
                  <a:lnTo>
                    <a:pt x="316" y="212"/>
                  </a:lnTo>
                  <a:lnTo>
                    <a:pt x="309" y="201"/>
                  </a:lnTo>
                  <a:lnTo>
                    <a:pt x="299" y="188"/>
                  </a:lnTo>
                  <a:lnTo>
                    <a:pt x="289" y="177"/>
                  </a:lnTo>
                  <a:lnTo>
                    <a:pt x="280" y="167"/>
                  </a:lnTo>
                  <a:lnTo>
                    <a:pt x="270" y="160"/>
                  </a:lnTo>
                  <a:lnTo>
                    <a:pt x="263" y="158"/>
                  </a:lnTo>
                  <a:lnTo>
                    <a:pt x="264" y="162"/>
                  </a:lnTo>
                  <a:lnTo>
                    <a:pt x="267" y="167"/>
                  </a:lnTo>
                  <a:lnTo>
                    <a:pt x="270" y="174"/>
                  </a:lnTo>
                  <a:lnTo>
                    <a:pt x="271" y="181"/>
                  </a:lnTo>
                  <a:lnTo>
                    <a:pt x="264" y="184"/>
                  </a:lnTo>
                  <a:lnTo>
                    <a:pt x="260" y="187"/>
                  </a:lnTo>
                  <a:lnTo>
                    <a:pt x="257" y="189"/>
                  </a:lnTo>
                  <a:lnTo>
                    <a:pt x="252" y="194"/>
                  </a:lnTo>
                  <a:lnTo>
                    <a:pt x="257" y="195"/>
                  </a:lnTo>
                  <a:lnTo>
                    <a:pt x="267" y="194"/>
                  </a:lnTo>
                  <a:lnTo>
                    <a:pt x="277" y="192"/>
                  </a:lnTo>
                  <a:lnTo>
                    <a:pt x="285" y="192"/>
                  </a:lnTo>
                  <a:lnTo>
                    <a:pt x="288" y="195"/>
                  </a:lnTo>
                  <a:lnTo>
                    <a:pt x="289" y="196"/>
                  </a:lnTo>
                  <a:lnTo>
                    <a:pt x="289" y="199"/>
                  </a:lnTo>
                  <a:lnTo>
                    <a:pt x="289" y="203"/>
                  </a:lnTo>
                  <a:lnTo>
                    <a:pt x="281" y="209"/>
                  </a:lnTo>
                  <a:lnTo>
                    <a:pt x="274" y="213"/>
                  </a:lnTo>
                  <a:lnTo>
                    <a:pt x="267" y="219"/>
                  </a:lnTo>
                  <a:lnTo>
                    <a:pt x="263" y="226"/>
                  </a:lnTo>
                  <a:lnTo>
                    <a:pt x="271" y="223"/>
                  </a:lnTo>
                  <a:lnTo>
                    <a:pt x="281" y="219"/>
                  </a:lnTo>
                  <a:lnTo>
                    <a:pt x="291" y="216"/>
                  </a:lnTo>
                  <a:lnTo>
                    <a:pt x="299" y="214"/>
                  </a:lnTo>
                  <a:lnTo>
                    <a:pt x="300" y="216"/>
                  </a:lnTo>
                  <a:lnTo>
                    <a:pt x="302" y="217"/>
                  </a:lnTo>
                  <a:lnTo>
                    <a:pt x="302" y="220"/>
                  </a:lnTo>
                  <a:lnTo>
                    <a:pt x="303" y="221"/>
                  </a:lnTo>
                  <a:lnTo>
                    <a:pt x="294" y="227"/>
                  </a:lnTo>
                  <a:lnTo>
                    <a:pt x="285" y="231"/>
                  </a:lnTo>
                  <a:lnTo>
                    <a:pt x="280" y="234"/>
                  </a:lnTo>
                  <a:lnTo>
                    <a:pt x="274" y="237"/>
                  </a:lnTo>
                  <a:lnTo>
                    <a:pt x="270" y="239"/>
                  </a:lnTo>
                  <a:lnTo>
                    <a:pt x="266" y="241"/>
                  </a:lnTo>
                  <a:lnTo>
                    <a:pt x="260" y="242"/>
                  </a:lnTo>
                  <a:lnTo>
                    <a:pt x="255" y="245"/>
                  </a:lnTo>
                  <a:lnTo>
                    <a:pt x="255" y="246"/>
                  </a:lnTo>
                  <a:lnTo>
                    <a:pt x="255" y="248"/>
                  </a:lnTo>
                  <a:lnTo>
                    <a:pt x="255" y="249"/>
                  </a:lnTo>
                  <a:lnTo>
                    <a:pt x="255" y="250"/>
                  </a:lnTo>
                  <a:lnTo>
                    <a:pt x="264" y="248"/>
                  </a:lnTo>
                  <a:lnTo>
                    <a:pt x="273" y="245"/>
                  </a:lnTo>
                  <a:lnTo>
                    <a:pt x="281" y="244"/>
                  </a:lnTo>
                  <a:lnTo>
                    <a:pt x="289" y="241"/>
                  </a:lnTo>
                  <a:lnTo>
                    <a:pt x="289" y="244"/>
                  </a:lnTo>
                  <a:lnTo>
                    <a:pt x="291" y="246"/>
                  </a:lnTo>
                  <a:lnTo>
                    <a:pt x="291" y="249"/>
                  </a:lnTo>
                  <a:lnTo>
                    <a:pt x="291" y="252"/>
                  </a:lnTo>
                  <a:lnTo>
                    <a:pt x="282" y="257"/>
                  </a:lnTo>
                  <a:lnTo>
                    <a:pt x="273" y="262"/>
                  </a:lnTo>
                  <a:lnTo>
                    <a:pt x="266" y="266"/>
                  </a:lnTo>
                  <a:lnTo>
                    <a:pt x="262" y="268"/>
                  </a:lnTo>
                  <a:lnTo>
                    <a:pt x="267" y="270"/>
                  </a:lnTo>
                  <a:lnTo>
                    <a:pt x="274" y="270"/>
                  </a:lnTo>
                  <a:lnTo>
                    <a:pt x="281" y="270"/>
                  </a:lnTo>
                  <a:lnTo>
                    <a:pt x="289" y="268"/>
                  </a:lnTo>
                  <a:lnTo>
                    <a:pt x="285" y="273"/>
                  </a:lnTo>
                  <a:lnTo>
                    <a:pt x="280" y="277"/>
                  </a:lnTo>
                  <a:lnTo>
                    <a:pt x="274" y="281"/>
                  </a:lnTo>
                  <a:lnTo>
                    <a:pt x="267" y="284"/>
                  </a:lnTo>
                  <a:lnTo>
                    <a:pt x="260" y="287"/>
                  </a:lnTo>
                  <a:lnTo>
                    <a:pt x="253" y="288"/>
                  </a:lnTo>
                  <a:lnTo>
                    <a:pt x="248" y="291"/>
                  </a:lnTo>
                  <a:lnTo>
                    <a:pt x="241" y="292"/>
                  </a:lnTo>
                  <a:lnTo>
                    <a:pt x="241" y="293"/>
                  </a:lnTo>
                  <a:lnTo>
                    <a:pt x="241" y="295"/>
                  </a:lnTo>
                  <a:lnTo>
                    <a:pt x="239" y="298"/>
                  </a:lnTo>
                  <a:lnTo>
                    <a:pt x="239" y="299"/>
                  </a:lnTo>
                  <a:lnTo>
                    <a:pt x="245" y="298"/>
                  </a:lnTo>
                  <a:lnTo>
                    <a:pt x="251" y="296"/>
                  </a:lnTo>
                  <a:lnTo>
                    <a:pt x="257" y="296"/>
                  </a:lnTo>
                  <a:lnTo>
                    <a:pt x="263" y="295"/>
                  </a:lnTo>
                  <a:lnTo>
                    <a:pt x="260" y="300"/>
                  </a:lnTo>
                  <a:lnTo>
                    <a:pt x="257" y="306"/>
                  </a:lnTo>
                  <a:lnTo>
                    <a:pt x="253" y="310"/>
                  </a:lnTo>
                  <a:lnTo>
                    <a:pt x="246" y="314"/>
                  </a:lnTo>
                  <a:lnTo>
                    <a:pt x="246" y="318"/>
                  </a:lnTo>
                  <a:lnTo>
                    <a:pt x="248" y="323"/>
                  </a:lnTo>
                  <a:lnTo>
                    <a:pt x="249" y="325"/>
                  </a:lnTo>
                  <a:lnTo>
                    <a:pt x="251" y="331"/>
                  </a:lnTo>
                  <a:lnTo>
                    <a:pt x="237" y="352"/>
                  </a:lnTo>
                  <a:lnTo>
                    <a:pt x="227" y="370"/>
                  </a:lnTo>
                  <a:lnTo>
                    <a:pt x="221" y="386"/>
                  </a:lnTo>
                  <a:lnTo>
                    <a:pt x="221" y="400"/>
                  </a:lnTo>
                  <a:lnTo>
                    <a:pt x="224" y="415"/>
                  </a:lnTo>
                  <a:lnTo>
                    <a:pt x="234" y="431"/>
                  </a:lnTo>
                  <a:lnTo>
                    <a:pt x="248" y="447"/>
                  </a:lnTo>
                  <a:lnTo>
                    <a:pt x="267" y="465"/>
                  </a:lnTo>
                  <a:lnTo>
                    <a:pt x="275" y="471"/>
                  </a:lnTo>
                  <a:lnTo>
                    <a:pt x="284" y="476"/>
                  </a:lnTo>
                  <a:lnTo>
                    <a:pt x="294" y="482"/>
                  </a:lnTo>
                  <a:lnTo>
                    <a:pt x="305" y="487"/>
                  </a:lnTo>
                  <a:lnTo>
                    <a:pt x="316" y="492"/>
                  </a:lnTo>
                  <a:lnTo>
                    <a:pt x="327" y="494"/>
                  </a:lnTo>
                  <a:lnTo>
                    <a:pt x="339" y="494"/>
                  </a:lnTo>
                  <a:lnTo>
                    <a:pt x="350" y="493"/>
                  </a:lnTo>
                  <a:lnTo>
                    <a:pt x="353" y="485"/>
                  </a:lnTo>
                  <a:lnTo>
                    <a:pt x="353" y="476"/>
                  </a:lnTo>
                  <a:lnTo>
                    <a:pt x="352" y="468"/>
                  </a:lnTo>
                  <a:lnTo>
                    <a:pt x="352" y="460"/>
                  </a:lnTo>
                  <a:lnTo>
                    <a:pt x="356" y="456"/>
                  </a:lnTo>
                  <a:lnTo>
                    <a:pt x="360" y="451"/>
                  </a:lnTo>
                  <a:lnTo>
                    <a:pt x="363" y="447"/>
                  </a:lnTo>
                  <a:lnTo>
                    <a:pt x="367" y="443"/>
                  </a:lnTo>
                  <a:lnTo>
                    <a:pt x="368" y="443"/>
                  </a:lnTo>
                  <a:lnTo>
                    <a:pt x="370" y="443"/>
                  </a:lnTo>
                  <a:lnTo>
                    <a:pt x="371" y="445"/>
                  </a:lnTo>
                  <a:lnTo>
                    <a:pt x="372" y="445"/>
                  </a:lnTo>
                  <a:lnTo>
                    <a:pt x="378" y="465"/>
                  </a:lnTo>
                  <a:lnTo>
                    <a:pt x="375" y="481"/>
                  </a:lnTo>
                  <a:lnTo>
                    <a:pt x="366" y="492"/>
                  </a:lnTo>
                  <a:lnTo>
                    <a:pt x="348" y="503"/>
                  </a:lnTo>
                  <a:lnTo>
                    <a:pt x="348" y="504"/>
                  </a:lnTo>
                  <a:lnTo>
                    <a:pt x="348" y="505"/>
                  </a:lnTo>
                  <a:lnTo>
                    <a:pt x="348" y="508"/>
                  </a:lnTo>
                  <a:lnTo>
                    <a:pt x="348" y="510"/>
                  </a:lnTo>
                  <a:lnTo>
                    <a:pt x="353" y="508"/>
                  </a:lnTo>
                  <a:lnTo>
                    <a:pt x="360" y="507"/>
                  </a:lnTo>
                  <a:lnTo>
                    <a:pt x="366" y="505"/>
                  </a:lnTo>
                  <a:lnTo>
                    <a:pt x="371" y="504"/>
                  </a:lnTo>
                  <a:lnTo>
                    <a:pt x="370" y="508"/>
                  </a:lnTo>
                  <a:lnTo>
                    <a:pt x="370" y="512"/>
                  </a:lnTo>
                  <a:lnTo>
                    <a:pt x="368" y="518"/>
                  </a:lnTo>
                  <a:lnTo>
                    <a:pt x="367" y="522"/>
                  </a:lnTo>
                  <a:lnTo>
                    <a:pt x="359" y="526"/>
                  </a:lnTo>
                  <a:lnTo>
                    <a:pt x="349" y="530"/>
                  </a:lnTo>
                  <a:lnTo>
                    <a:pt x="341" y="536"/>
                  </a:lnTo>
                  <a:lnTo>
                    <a:pt x="336" y="542"/>
                  </a:lnTo>
                  <a:lnTo>
                    <a:pt x="343" y="542"/>
                  </a:lnTo>
                  <a:lnTo>
                    <a:pt x="350" y="540"/>
                  </a:lnTo>
                  <a:lnTo>
                    <a:pt x="357" y="537"/>
                  </a:lnTo>
                  <a:lnTo>
                    <a:pt x="366" y="536"/>
                  </a:lnTo>
                  <a:lnTo>
                    <a:pt x="361" y="551"/>
                  </a:lnTo>
                  <a:lnTo>
                    <a:pt x="356" y="561"/>
                  </a:lnTo>
                  <a:lnTo>
                    <a:pt x="346" y="569"/>
                  </a:lnTo>
                  <a:lnTo>
                    <a:pt x="334" y="578"/>
                  </a:lnTo>
                  <a:lnTo>
                    <a:pt x="334" y="579"/>
                  </a:lnTo>
                  <a:lnTo>
                    <a:pt x="334" y="580"/>
                  </a:lnTo>
                  <a:lnTo>
                    <a:pt x="334" y="583"/>
                  </a:lnTo>
                  <a:lnTo>
                    <a:pt x="334" y="584"/>
                  </a:lnTo>
                  <a:lnTo>
                    <a:pt x="339" y="583"/>
                  </a:lnTo>
                  <a:lnTo>
                    <a:pt x="345" y="580"/>
                  </a:lnTo>
                  <a:lnTo>
                    <a:pt x="352" y="579"/>
                  </a:lnTo>
                  <a:lnTo>
                    <a:pt x="357" y="578"/>
                  </a:lnTo>
                  <a:lnTo>
                    <a:pt x="356" y="582"/>
                  </a:lnTo>
                  <a:lnTo>
                    <a:pt x="356" y="586"/>
                  </a:lnTo>
                  <a:lnTo>
                    <a:pt x="354" y="591"/>
                  </a:lnTo>
                  <a:lnTo>
                    <a:pt x="354" y="596"/>
                  </a:lnTo>
                  <a:lnTo>
                    <a:pt x="346" y="601"/>
                  </a:lnTo>
                  <a:lnTo>
                    <a:pt x="338" y="607"/>
                  </a:lnTo>
                  <a:lnTo>
                    <a:pt x="330" y="612"/>
                  </a:lnTo>
                  <a:lnTo>
                    <a:pt x="321" y="618"/>
                  </a:lnTo>
                  <a:lnTo>
                    <a:pt x="320" y="619"/>
                  </a:lnTo>
                  <a:lnTo>
                    <a:pt x="320" y="621"/>
                  </a:lnTo>
                  <a:lnTo>
                    <a:pt x="320" y="622"/>
                  </a:lnTo>
                  <a:lnTo>
                    <a:pt x="320" y="623"/>
                  </a:lnTo>
                  <a:lnTo>
                    <a:pt x="331" y="619"/>
                  </a:lnTo>
                  <a:lnTo>
                    <a:pt x="338" y="616"/>
                  </a:lnTo>
                  <a:lnTo>
                    <a:pt x="343" y="616"/>
                  </a:lnTo>
                  <a:lnTo>
                    <a:pt x="350" y="615"/>
                  </a:lnTo>
                  <a:lnTo>
                    <a:pt x="348" y="630"/>
                  </a:lnTo>
                  <a:lnTo>
                    <a:pt x="339" y="640"/>
                  </a:lnTo>
                  <a:lnTo>
                    <a:pt x="327" y="647"/>
                  </a:lnTo>
                  <a:lnTo>
                    <a:pt x="313" y="655"/>
                  </a:lnTo>
                  <a:lnTo>
                    <a:pt x="312" y="657"/>
                  </a:lnTo>
                  <a:lnTo>
                    <a:pt x="312" y="658"/>
                  </a:lnTo>
                  <a:lnTo>
                    <a:pt x="312" y="661"/>
                  </a:lnTo>
                  <a:lnTo>
                    <a:pt x="310" y="662"/>
                  </a:lnTo>
                  <a:lnTo>
                    <a:pt x="318" y="659"/>
                  </a:lnTo>
                  <a:lnTo>
                    <a:pt x="328" y="655"/>
                  </a:lnTo>
                  <a:lnTo>
                    <a:pt x="338" y="652"/>
                  </a:lnTo>
                  <a:lnTo>
                    <a:pt x="348" y="650"/>
                  </a:lnTo>
                  <a:lnTo>
                    <a:pt x="345" y="662"/>
                  </a:lnTo>
                  <a:lnTo>
                    <a:pt x="338" y="670"/>
                  </a:lnTo>
                  <a:lnTo>
                    <a:pt x="328" y="676"/>
                  </a:lnTo>
                  <a:lnTo>
                    <a:pt x="314" y="683"/>
                  </a:lnTo>
                  <a:lnTo>
                    <a:pt x="313" y="684"/>
                  </a:lnTo>
                  <a:lnTo>
                    <a:pt x="313" y="686"/>
                  </a:lnTo>
                  <a:lnTo>
                    <a:pt x="313" y="688"/>
                  </a:lnTo>
                  <a:lnTo>
                    <a:pt x="313" y="690"/>
                  </a:lnTo>
                  <a:lnTo>
                    <a:pt x="325" y="687"/>
                  </a:lnTo>
                  <a:lnTo>
                    <a:pt x="334" y="684"/>
                  </a:lnTo>
                  <a:lnTo>
                    <a:pt x="339" y="682"/>
                  </a:lnTo>
                  <a:lnTo>
                    <a:pt x="345" y="680"/>
                  </a:lnTo>
                  <a:lnTo>
                    <a:pt x="343" y="687"/>
                  </a:lnTo>
                  <a:lnTo>
                    <a:pt x="343" y="694"/>
                  </a:lnTo>
                  <a:lnTo>
                    <a:pt x="342" y="701"/>
                  </a:lnTo>
                  <a:lnTo>
                    <a:pt x="342" y="708"/>
                  </a:lnTo>
                  <a:lnTo>
                    <a:pt x="328" y="716"/>
                  </a:lnTo>
                  <a:lnTo>
                    <a:pt x="320" y="720"/>
                  </a:lnTo>
                  <a:lnTo>
                    <a:pt x="314" y="723"/>
                  </a:lnTo>
                  <a:lnTo>
                    <a:pt x="309" y="724"/>
                  </a:lnTo>
                  <a:lnTo>
                    <a:pt x="309" y="726"/>
                  </a:lnTo>
                  <a:lnTo>
                    <a:pt x="309" y="727"/>
                  </a:lnTo>
                  <a:lnTo>
                    <a:pt x="309" y="729"/>
                  </a:lnTo>
                  <a:lnTo>
                    <a:pt x="309" y="730"/>
                  </a:lnTo>
                  <a:lnTo>
                    <a:pt x="321" y="727"/>
                  </a:lnTo>
                  <a:lnTo>
                    <a:pt x="330" y="724"/>
                  </a:lnTo>
                  <a:lnTo>
                    <a:pt x="336" y="723"/>
                  </a:lnTo>
                  <a:lnTo>
                    <a:pt x="342" y="720"/>
                  </a:lnTo>
                  <a:lnTo>
                    <a:pt x="342" y="723"/>
                  </a:lnTo>
                  <a:lnTo>
                    <a:pt x="342" y="727"/>
                  </a:lnTo>
                  <a:lnTo>
                    <a:pt x="342" y="731"/>
                  </a:lnTo>
                  <a:lnTo>
                    <a:pt x="342" y="736"/>
                  </a:lnTo>
                  <a:lnTo>
                    <a:pt x="332" y="741"/>
                  </a:lnTo>
                  <a:lnTo>
                    <a:pt x="323" y="747"/>
                  </a:lnTo>
                  <a:lnTo>
                    <a:pt x="313" y="751"/>
                  </a:lnTo>
                  <a:lnTo>
                    <a:pt x="303" y="755"/>
                  </a:lnTo>
                  <a:lnTo>
                    <a:pt x="302" y="756"/>
                  </a:lnTo>
                  <a:lnTo>
                    <a:pt x="302" y="758"/>
                  </a:lnTo>
                  <a:lnTo>
                    <a:pt x="302" y="759"/>
                  </a:lnTo>
                  <a:lnTo>
                    <a:pt x="302" y="761"/>
                  </a:lnTo>
                  <a:lnTo>
                    <a:pt x="312" y="758"/>
                  </a:lnTo>
                  <a:lnTo>
                    <a:pt x="321" y="756"/>
                  </a:lnTo>
                  <a:lnTo>
                    <a:pt x="331" y="754"/>
                  </a:lnTo>
                  <a:lnTo>
                    <a:pt x="341" y="752"/>
                  </a:lnTo>
                  <a:lnTo>
                    <a:pt x="334" y="765"/>
                  </a:lnTo>
                  <a:lnTo>
                    <a:pt x="324" y="769"/>
                  </a:lnTo>
                  <a:lnTo>
                    <a:pt x="313" y="773"/>
                  </a:lnTo>
                  <a:lnTo>
                    <a:pt x="305" y="779"/>
                  </a:lnTo>
                  <a:lnTo>
                    <a:pt x="306" y="779"/>
                  </a:lnTo>
                  <a:lnTo>
                    <a:pt x="306" y="780"/>
                  </a:lnTo>
                  <a:lnTo>
                    <a:pt x="306" y="780"/>
                  </a:lnTo>
                  <a:lnTo>
                    <a:pt x="307" y="781"/>
                  </a:lnTo>
                  <a:lnTo>
                    <a:pt x="314" y="780"/>
                  </a:lnTo>
                  <a:lnTo>
                    <a:pt x="323" y="780"/>
                  </a:lnTo>
                  <a:lnTo>
                    <a:pt x="330" y="779"/>
                  </a:lnTo>
                  <a:lnTo>
                    <a:pt x="336" y="779"/>
                  </a:lnTo>
                  <a:lnTo>
                    <a:pt x="336" y="783"/>
                  </a:lnTo>
                  <a:lnTo>
                    <a:pt x="336" y="785"/>
                  </a:lnTo>
                  <a:lnTo>
                    <a:pt x="336" y="790"/>
                  </a:lnTo>
                  <a:lnTo>
                    <a:pt x="336" y="794"/>
                  </a:lnTo>
                  <a:lnTo>
                    <a:pt x="327" y="798"/>
                  </a:lnTo>
                  <a:lnTo>
                    <a:pt x="318" y="802"/>
                  </a:lnTo>
                  <a:lnTo>
                    <a:pt x="310" y="803"/>
                  </a:lnTo>
                  <a:lnTo>
                    <a:pt x="302" y="806"/>
                  </a:lnTo>
                  <a:lnTo>
                    <a:pt x="302" y="808"/>
                  </a:lnTo>
                  <a:lnTo>
                    <a:pt x="302" y="809"/>
                  </a:lnTo>
                  <a:lnTo>
                    <a:pt x="302" y="810"/>
                  </a:lnTo>
                  <a:lnTo>
                    <a:pt x="303" y="812"/>
                  </a:lnTo>
                  <a:lnTo>
                    <a:pt x="307" y="813"/>
                  </a:lnTo>
                  <a:lnTo>
                    <a:pt x="313" y="812"/>
                  </a:lnTo>
                  <a:lnTo>
                    <a:pt x="321" y="810"/>
                  </a:lnTo>
                  <a:lnTo>
                    <a:pt x="335" y="808"/>
                  </a:lnTo>
                  <a:lnTo>
                    <a:pt x="334" y="810"/>
                  </a:lnTo>
                  <a:lnTo>
                    <a:pt x="334" y="813"/>
                  </a:lnTo>
                  <a:lnTo>
                    <a:pt x="334" y="816"/>
                  </a:lnTo>
                  <a:lnTo>
                    <a:pt x="334" y="819"/>
                  </a:lnTo>
                  <a:lnTo>
                    <a:pt x="323" y="824"/>
                  </a:lnTo>
                  <a:lnTo>
                    <a:pt x="312" y="828"/>
                  </a:lnTo>
                  <a:lnTo>
                    <a:pt x="302" y="833"/>
                  </a:lnTo>
                  <a:lnTo>
                    <a:pt x="294" y="838"/>
                  </a:lnTo>
                  <a:lnTo>
                    <a:pt x="295" y="838"/>
                  </a:lnTo>
                  <a:lnTo>
                    <a:pt x="295" y="840"/>
                  </a:lnTo>
                  <a:lnTo>
                    <a:pt x="295" y="840"/>
                  </a:lnTo>
                  <a:lnTo>
                    <a:pt x="295" y="841"/>
                  </a:lnTo>
                  <a:lnTo>
                    <a:pt x="306" y="840"/>
                  </a:lnTo>
                  <a:lnTo>
                    <a:pt x="316" y="837"/>
                  </a:lnTo>
                  <a:lnTo>
                    <a:pt x="323" y="835"/>
                  </a:lnTo>
                  <a:lnTo>
                    <a:pt x="331" y="834"/>
                  </a:lnTo>
                  <a:lnTo>
                    <a:pt x="331" y="837"/>
                  </a:lnTo>
                  <a:lnTo>
                    <a:pt x="331" y="841"/>
                  </a:lnTo>
                  <a:lnTo>
                    <a:pt x="331" y="844"/>
                  </a:lnTo>
                  <a:lnTo>
                    <a:pt x="332" y="848"/>
                  </a:lnTo>
                  <a:lnTo>
                    <a:pt x="324" y="852"/>
                  </a:lnTo>
                  <a:lnTo>
                    <a:pt x="316" y="855"/>
                  </a:lnTo>
                  <a:lnTo>
                    <a:pt x="307" y="858"/>
                  </a:lnTo>
                  <a:lnTo>
                    <a:pt x="300" y="860"/>
                  </a:lnTo>
                  <a:lnTo>
                    <a:pt x="299" y="862"/>
                  </a:lnTo>
                  <a:lnTo>
                    <a:pt x="299" y="863"/>
                  </a:lnTo>
                  <a:lnTo>
                    <a:pt x="299" y="864"/>
                  </a:lnTo>
                  <a:lnTo>
                    <a:pt x="299" y="866"/>
                  </a:lnTo>
                  <a:lnTo>
                    <a:pt x="307" y="864"/>
                  </a:lnTo>
                  <a:lnTo>
                    <a:pt x="316" y="863"/>
                  </a:lnTo>
                  <a:lnTo>
                    <a:pt x="324" y="862"/>
                  </a:lnTo>
                  <a:lnTo>
                    <a:pt x="334" y="860"/>
                  </a:lnTo>
                  <a:lnTo>
                    <a:pt x="332" y="864"/>
                  </a:lnTo>
                  <a:lnTo>
                    <a:pt x="332" y="867"/>
                  </a:lnTo>
                  <a:lnTo>
                    <a:pt x="332" y="871"/>
                  </a:lnTo>
                  <a:lnTo>
                    <a:pt x="332" y="876"/>
                  </a:lnTo>
                  <a:lnTo>
                    <a:pt x="325" y="878"/>
                  </a:lnTo>
                  <a:lnTo>
                    <a:pt x="318" y="881"/>
                  </a:lnTo>
                  <a:lnTo>
                    <a:pt x="312" y="882"/>
                  </a:lnTo>
                  <a:lnTo>
                    <a:pt x="305" y="885"/>
                  </a:lnTo>
                  <a:lnTo>
                    <a:pt x="298" y="887"/>
                  </a:lnTo>
                  <a:lnTo>
                    <a:pt x="292" y="889"/>
                  </a:lnTo>
                  <a:lnTo>
                    <a:pt x="288" y="891"/>
                  </a:lnTo>
                  <a:lnTo>
                    <a:pt x="285" y="894"/>
                  </a:lnTo>
                  <a:lnTo>
                    <a:pt x="288" y="895"/>
                  </a:lnTo>
                  <a:lnTo>
                    <a:pt x="294" y="896"/>
                  </a:lnTo>
                  <a:lnTo>
                    <a:pt x="299" y="895"/>
                  </a:lnTo>
                  <a:lnTo>
                    <a:pt x="306" y="894"/>
                  </a:lnTo>
                  <a:lnTo>
                    <a:pt x="313" y="894"/>
                  </a:lnTo>
                  <a:lnTo>
                    <a:pt x="320" y="892"/>
                  </a:lnTo>
                  <a:lnTo>
                    <a:pt x="328" y="891"/>
                  </a:lnTo>
                  <a:lnTo>
                    <a:pt x="334" y="891"/>
                  </a:lnTo>
                  <a:lnTo>
                    <a:pt x="334" y="892"/>
                  </a:lnTo>
                  <a:lnTo>
                    <a:pt x="334" y="894"/>
                  </a:lnTo>
                  <a:lnTo>
                    <a:pt x="334" y="896"/>
                  </a:lnTo>
                  <a:lnTo>
                    <a:pt x="334" y="898"/>
                  </a:lnTo>
                  <a:lnTo>
                    <a:pt x="327" y="902"/>
                  </a:lnTo>
                  <a:lnTo>
                    <a:pt x="320" y="905"/>
                  </a:lnTo>
                  <a:lnTo>
                    <a:pt x="314" y="907"/>
                  </a:lnTo>
                  <a:lnTo>
                    <a:pt x="307" y="909"/>
                  </a:lnTo>
                  <a:lnTo>
                    <a:pt x="302" y="910"/>
                  </a:lnTo>
                  <a:lnTo>
                    <a:pt x="296" y="912"/>
                  </a:lnTo>
                  <a:lnTo>
                    <a:pt x="291" y="913"/>
                  </a:lnTo>
                  <a:lnTo>
                    <a:pt x="285" y="913"/>
                  </a:lnTo>
                  <a:lnTo>
                    <a:pt x="287" y="914"/>
                  </a:lnTo>
                  <a:lnTo>
                    <a:pt x="287" y="916"/>
                  </a:lnTo>
                  <a:lnTo>
                    <a:pt x="287" y="917"/>
                  </a:lnTo>
                  <a:lnTo>
                    <a:pt x="288" y="919"/>
                  </a:lnTo>
                  <a:lnTo>
                    <a:pt x="299" y="917"/>
                  </a:lnTo>
                  <a:lnTo>
                    <a:pt x="307" y="917"/>
                  </a:lnTo>
                  <a:lnTo>
                    <a:pt x="314" y="916"/>
                  </a:lnTo>
                  <a:lnTo>
                    <a:pt x="320" y="914"/>
                  </a:lnTo>
                  <a:lnTo>
                    <a:pt x="324" y="914"/>
                  </a:lnTo>
                  <a:lnTo>
                    <a:pt x="327" y="913"/>
                  </a:lnTo>
                  <a:lnTo>
                    <a:pt x="331" y="913"/>
                  </a:lnTo>
                  <a:lnTo>
                    <a:pt x="334" y="913"/>
                  </a:lnTo>
                  <a:lnTo>
                    <a:pt x="332" y="917"/>
                  </a:lnTo>
                  <a:lnTo>
                    <a:pt x="332" y="921"/>
                  </a:lnTo>
                  <a:lnTo>
                    <a:pt x="332" y="925"/>
                  </a:lnTo>
                  <a:lnTo>
                    <a:pt x="332" y="930"/>
                  </a:lnTo>
                  <a:lnTo>
                    <a:pt x="323" y="937"/>
                  </a:lnTo>
                  <a:lnTo>
                    <a:pt x="313" y="941"/>
                  </a:lnTo>
                  <a:lnTo>
                    <a:pt x="305" y="945"/>
                  </a:lnTo>
                  <a:lnTo>
                    <a:pt x="295" y="948"/>
                  </a:lnTo>
                  <a:lnTo>
                    <a:pt x="285" y="949"/>
                  </a:lnTo>
                  <a:lnTo>
                    <a:pt x="277" y="950"/>
                  </a:lnTo>
                  <a:lnTo>
                    <a:pt x="267" y="952"/>
                  </a:lnTo>
                  <a:lnTo>
                    <a:pt x="257" y="952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7118350" y="2001838"/>
              <a:ext cx="100013" cy="130175"/>
            </a:xfrm>
            <a:custGeom>
              <a:avLst/>
              <a:gdLst>
                <a:gd name="T0" fmla="*/ 67 w 127"/>
                <a:gd name="T1" fmla="*/ 163 h 163"/>
                <a:gd name="T2" fmla="*/ 48 w 127"/>
                <a:gd name="T3" fmla="*/ 152 h 163"/>
                <a:gd name="T4" fmla="*/ 31 w 127"/>
                <a:gd name="T5" fmla="*/ 137 h 163"/>
                <a:gd name="T6" fmla="*/ 18 w 127"/>
                <a:gd name="T7" fmla="*/ 117 h 163"/>
                <a:gd name="T8" fmla="*/ 9 w 127"/>
                <a:gd name="T9" fmla="*/ 97 h 163"/>
                <a:gd name="T10" fmla="*/ 3 w 127"/>
                <a:gd name="T11" fmla="*/ 75 h 163"/>
                <a:gd name="T12" fmla="*/ 0 w 127"/>
                <a:gd name="T13" fmla="*/ 52 h 163"/>
                <a:gd name="T14" fmla="*/ 0 w 127"/>
                <a:gd name="T15" fmla="*/ 30 h 163"/>
                <a:gd name="T16" fmla="*/ 5 w 127"/>
                <a:gd name="T17" fmla="*/ 11 h 163"/>
                <a:gd name="T18" fmla="*/ 24 w 127"/>
                <a:gd name="T19" fmla="*/ 7 h 163"/>
                <a:gd name="T20" fmla="*/ 38 w 127"/>
                <a:gd name="T21" fmla="*/ 4 h 163"/>
                <a:gd name="T22" fmla="*/ 49 w 127"/>
                <a:gd name="T23" fmla="*/ 2 h 163"/>
                <a:gd name="T24" fmla="*/ 57 w 127"/>
                <a:gd name="T25" fmla="*/ 1 h 163"/>
                <a:gd name="T26" fmla="*/ 63 w 127"/>
                <a:gd name="T27" fmla="*/ 0 h 163"/>
                <a:gd name="T28" fmla="*/ 67 w 127"/>
                <a:gd name="T29" fmla="*/ 0 h 163"/>
                <a:gd name="T30" fmla="*/ 70 w 127"/>
                <a:gd name="T31" fmla="*/ 0 h 163"/>
                <a:gd name="T32" fmla="*/ 74 w 127"/>
                <a:gd name="T33" fmla="*/ 0 h 163"/>
                <a:gd name="T34" fmla="*/ 78 w 127"/>
                <a:gd name="T35" fmla="*/ 8 h 163"/>
                <a:gd name="T36" fmla="*/ 84 w 127"/>
                <a:gd name="T37" fmla="*/ 18 h 163"/>
                <a:gd name="T38" fmla="*/ 86 w 127"/>
                <a:gd name="T39" fmla="*/ 27 h 163"/>
                <a:gd name="T40" fmla="*/ 88 w 127"/>
                <a:gd name="T41" fmla="*/ 40 h 163"/>
                <a:gd name="T42" fmla="*/ 91 w 127"/>
                <a:gd name="T43" fmla="*/ 38 h 163"/>
                <a:gd name="T44" fmla="*/ 95 w 127"/>
                <a:gd name="T45" fmla="*/ 37 h 163"/>
                <a:gd name="T46" fmla="*/ 97 w 127"/>
                <a:gd name="T47" fmla="*/ 37 h 163"/>
                <a:gd name="T48" fmla="*/ 102 w 127"/>
                <a:gd name="T49" fmla="*/ 36 h 163"/>
                <a:gd name="T50" fmla="*/ 97 w 127"/>
                <a:gd name="T51" fmla="*/ 55 h 163"/>
                <a:gd name="T52" fmla="*/ 93 w 127"/>
                <a:gd name="T53" fmla="*/ 72 h 163"/>
                <a:gd name="T54" fmla="*/ 91 w 127"/>
                <a:gd name="T55" fmla="*/ 84 h 163"/>
                <a:gd name="T56" fmla="*/ 91 w 127"/>
                <a:gd name="T57" fmla="*/ 94 h 163"/>
                <a:gd name="T58" fmla="*/ 92 w 127"/>
                <a:gd name="T59" fmla="*/ 102 h 163"/>
                <a:gd name="T60" fmla="*/ 99 w 127"/>
                <a:gd name="T61" fmla="*/ 112 h 163"/>
                <a:gd name="T62" fmla="*/ 110 w 127"/>
                <a:gd name="T63" fmla="*/ 122 h 163"/>
                <a:gd name="T64" fmla="*/ 127 w 127"/>
                <a:gd name="T65" fmla="*/ 134 h 163"/>
                <a:gd name="T66" fmla="*/ 127 w 127"/>
                <a:gd name="T67" fmla="*/ 135 h 163"/>
                <a:gd name="T68" fmla="*/ 127 w 127"/>
                <a:gd name="T69" fmla="*/ 138 h 163"/>
                <a:gd name="T70" fmla="*/ 127 w 127"/>
                <a:gd name="T71" fmla="*/ 140 h 163"/>
                <a:gd name="T72" fmla="*/ 127 w 127"/>
                <a:gd name="T73" fmla="*/ 142 h 163"/>
                <a:gd name="T74" fmla="*/ 118 w 127"/>
                <a:gd name="T75" fmla="*/ 148 h 163"/>
                <a:gd name="T76" fmla="*/ 111 w 127"/>
                <a:gd name="T77" fmla="*/ 154 h 163"/>
                <a:gd name="T78" fmla="*/ 104 w 127"/>
                <a:gd name="T79" fmla="*/ 156 h 163"/>
                <a:gd name="T80" fmla="*/ 97 w 127"/>
                <a:gd name="T81" fmla="*/ 159 h 163"/>
                <a:gd name="T82" fmla="*/ 91 w 127"/>
                <a:gd name="T83" fmla="*/ 162 h 163"/>
                <a:gd name="T84" fmla="*/ 84 w 127"/>
                <a:gd name="T85" fmla="*/ 162 h 163"/>
                <a:gd name="T86" fmla="*/ 75 w 127"/>
                <a:gd name="T87" fmla="*/ 163 h 163"/>
                <a:gd name="T88" fmla="*/ 67 w 127"/>
                <a:gd name="T89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7" h="163">
                  <a:moveTo>
                    <a:pt x="67" y="163"/>
                  </a:moveTo>
                  <a:lnTo>
                    <a:pt x="48" y="152"/>
                  </a:lnTo>
                  <a:lnTo>
                    <a:pt x="31" y="137"/>
                  </a:lnTo>
                  <a:lnTo>
                    <a:pt x="18" y="117"/>
                  </a:lnTo>
                  <a:lnTo>
                    <a:pt x="9" y="97"/>
                  </a:lnTo>
                  <a:lnTo>
                    <a:pt x="3" y="75"/>
                  </a:lnTo>
                  <a:lnTo>
                    <a:pt x="0" y="52"/>
                  </a:lnTo>
                  <a:lnTo>
                    <a:pt x="0" y="30"/>
                  </a:lnTo>
                  <a:lnTo>
                    <a:pt x="5" y="11"/>
                  </a:lnTo>
                  <a:lnTo>
                    <a:pt x="24" y="7"/>
                  </a:lnTo>
                  <a:lnTo>
                    <a:pt x="38" y="4"/>
                  </a:lnTo>
                  <a:lnTo>
                    <a:pt x="49" y="2"/>
                  </a:lnTo>
                  <a:lnTo>
                    <a:pt x="57" y="1"/>
                  </a:lnTo>
                  <a:lnTo>
                    <a:pt x="63" y="0"/>
                  </a:lnTo>
                  <a:lnTo>
                    <a:pt x="67" y="0"/>
                  </a:lnTo>
                  <a:lnTo>
                    <a:pt x="70" y="0"/>
                  </a:lnTo>
                  <a:lnTo>
                    <a:pt x="74" y="0"/>
                  </a:lnTo>
                  <a:lnTo>
                    <a:pt x="78" y="8"/>
                  </a:lnTo>
                  <a:lnTo>
                    <a:pt x="84" y="18"/>
                  </a:lnTo>
                  <a:lnTo>
                    <a:pt x="86" y="27"/>
                  </a:lnTo>
                  <a:lnTo>
                    <a:pt x="88" y="40"/>
                  </a:lnTo>
                  <a:lnTo>
                    <a:pt x="91" y="38"/>
                  </a:lnTo>
                  <a:lnTo>
                    <a:pt x="95" y="37"/>
                  </a:lnTo>
                  <a:lnTo>
                    <a:pt x="97" y="37"/>
                  </a:lnTo>
                  <a:lnTo>
                    <a:pt x="102" y="36"/>
                  </a:lnTo>
                  <a:lnTo>
                    <a:pt x="97" y="55"/>
                  </a:lnTo>
                  <a:lnTo>
                    <a:pt x="93" y="72"/>
                  </a:lnTo>
                  <a:lnTo>
                    <a:pt x="91" y="84"/>
                  </a:lnTo>
                  <a:lnTo>
                    <a:pt x="91" y="94"/>
                  </a:lnTo>
                  <a:lnTo>
                    <a:pt x="92" y="102"/>
                  </a:lnTo>
                  <a:lnTo>
                    <a:pt x="99" y="112"/>
                  </a:lnTo>
                  <a:lnTo>
                    <a:pt x="110" y="122"/>
                  </a:lnTo>
                  <a:lnTo>
                    <a:pt x="127" y="134"/>
                  </a:lnTo>
                  <a:lnTo>
                    <a:pt x="127" y="135"/>
                  </a:lnTo>
                  <a:lnTo>
                    <a:pt x="127" y="138"/>
                  </a:lnTo>
                  <a:lnTo>
                    <a:pt x="127" y="140"/>
                  </a:lnTo>
                  <a:lnTo>
                    <a:pt x="127" y="142"/>
                  </a:lnTo>
                  <a:lnTo>
                    <a:pt x="118" y="148"/>
                  </a:lnTo>
                  <a:lnTo>
                    <a:pt x="111" y="154"/>
                  </a:lnTo>
                  <a:lnTo>
                    <a:pt x="104" y="156"/>
                  </a:lnTo>
                  <a:lnTo>
                    <a:pt x="97" y="159"/>
                  </a:lnTo>
                  <a:lnTo>
                    <a:pt x="91" y="162"/>
                  </a:lnTo>
                  <a:lnTo>
                    <a:pt x="84" y="162"/>
                  </a:lnTo>
                  <a:lnTo>
                    <a:pt x="75" y="163"/>
                  </a:lnTo>
                  <a:lnTo>
                    <a:pt x="67" y="163"/>
                  </a:lnTo>
                  <a:close/>
                </a:path>
              </a:pathLst>
            </a:custGeom>
            <a:solidFill>
              <a:srgbClr val="994C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7996238" y="2095500"/>
              <a:ext cx="12700" cy="9525"/>
            </a:xfrm>
            <a:custGeom>
              <a:avLst/>
              <a:gdLst>
                <a:gd name="T0" fmla="*/ 0 w 17"/>
                <a:gd name="T1" fmla="*/ 11 h 11"/>
                <a:gd name="T2" fmla="*/ 3 w 17"/>
                <a:gd name="T3" fmla="*/ 5 h 11"/>
                <a:gd name="T4" fmla="*/ 5 w 17"/>
                <a:gd name="T5" fmla="*/ 1 h 11"/>
                <a:gd name="T6" fmla="*/ 10 w 17"/>
                <a:gd name="T7" fmla="*/ 1 h 11"/>
                <a:gd name="T8" fmla="*/ 17 w 17"/>
                <a:gd name="T9" fmla="*/ 0 h 11"/>
                <a:gd name="T10" fmla="*/ 17 w 17"/>
                <a:gd name="T11" fmla="*/ 4 h 11"/>
                <a:gd name="T12" fmla="*/ 11 w 17"/>
                <a:gd name="T13" fmla="*/ 7 h 11"/>
                <a:gd name="T14" fmla="*/ 4 w 17"/>
                <a:gd name="T15" fmla="*/ 10 h 11"/>
                <a:gd name="T16" fmla="*/ 0 w 17"/>
                <a:gd name="T17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11">
                  <a:moveTo>
                    <a:pt x="0" y="11"/>
                  </a:moveTo>
                  <a:lnTo>
                    <a:pt x="3" y="5"/>
                  </a:lnTo>
                  <a:lnTo>
                    <a:pt x="5" y="1"/>
                  </a:lnTo>
                  <a:lnTo>
                    <a:pt x="10" y="1"/>
                  </a:lnTo>
                  <a:lnTo>
                    <a:pt x="17" y="0"/>
                  </a:lnTo>
                  <a:lnTo>
                    <a:pt x="17" y="4"/>
                  </a:lnTo>
                  <a:lnTo>
                    <a:pt x="11" y="7"/>
                  </a:lnTo>
                  <a:lnTo>
                    <a:pt x="4" y="1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7915275" y="1981200"/>
              <a:ext cx="96838" cy="114300"/>
            </a:xfrm>
            <a:custGeom>
              <a:avLst/>
              <a:gdLst>
                <a:gd name="T0" fmla="*/ 65 w 120"/>
                <a:gd name="T1" fmla="*/ 144 h 144"/>
                <a:gd name="T2" fmla="*/ 54 w 120"/>
                <a:gd name="T3" fmla="*/ 137 h 144"/>
                <a:gd name="T4" fmla="*/ 46 w 120"/>
                <a:gd name="T5" fmla="*/ 129 h 144"/>
                <a:gd name="T6" fmla="*/ 36 w 120"/>
                <a:gd name="T7" fmla="*/ 120 h 144"/>
                <a:gd name="T8" fmla="*/ 28 w 120"/>
                <a:gd name="T9" fmla="*/ 111 h 144"/>
                <a:gd name="T10" fmla="*/ 21 w 120"/>
                <a:gd name="T11" fmla="*/ 101 h 144"/>
                <a:gd name="T12" fmla="*/ 14 w 120"/>
                <a:gd name="T13" fmla="*/ 91 h 144"/>
                <a:gd name="T14" fmla="*/ 7 w 120"/>
                <a:gd name="T15" fmla="*/ 81 h 144"/>
                <a:gd name="T16" fmla="*/ 1 w 120"/>
                <a:gd name="T17" fmla="*/ 72 h 144"/>
                <a:gd name="T18" fmla="*/ 0 w 120"/>
                <a:gd name="T19" fmla="*/ 54 h 144"/>
                <a:gd name="T20" fmla="*/ 1 w 120"/>
                <a:gd name="T21" fmla="*/ 37 h 144"/>
                <a:gd name="T22" fmla="*/ 3 w 120"/>
                <a:gd name="T23" fmla="*/ 21 h 144"/>
                <a:gd name="T24" fmla="*/ 5 w 120"/>
                <a:gd name="T25" fmla="*/ 2 h 144"/>
                <a:gd name="T26" fmla="*/ 16 w 120"/>
                <a:gd name="T27" fmla="*/ 2 h 144"/>
                <a:gd name="T28" fmla="*/ 28 w 120"/>
                <a:gd name="T29" fmla="*/ 2 h 144"/>
                <a:gd name="T30" fmla="*/ 39 w 120"/>
                <a:gd name="T31" fmla="*/ 2 h 144"/>
                <a:gd name="T32" fmla="*/ 51 w 120"/>
                <a:gd name="T33" fmla="*/ 2 h 144"/>
                <a:gd name="T34" fmla="*/ 62 w 120"/>
                <a:gd name="T35" fmla="*/ 2 h 144"/>
                <a:gd name="T36" fmla="*/ 75 w 120"/>
                <a:gd name="T37" fmla="*/ 2 h 144"/>
                <a:gd name="T38" fmla="*/ 86 w 120"/>
                <a:gd name="T39" fmla="*/ 1 h 144"/>
                <a:gd name="T40" fmla="*/ 98 w 120"/>
                <a:gd name="T41" fmla="*/ 0 h 144"/>
                <a:gd name="T42" fmla="*/ 98 w 120"/>
                <a:gd name="T43" fmla="*/ 14 h 144"/>
                <a:gd name="T44" fmla="*/ 95 w 120"/>
                <a:gd name="T45" fmla="*/ 27 h 144"/>
                <a:gd name="T46" fmla="*/ 93 w 120"/>
                <a:gd name="T47" fmla="*/ 43 h 144"/>
                <a:gd name="T48" fmla="*/ 88 w 120"/>
                <a:gd name="T49" fmla="*/ 59 h 144"/>
                <a:gd name="T50" fmla="*/ 80 w 120"/>
                <a:gd name="T51" fmla="*/ 68 h 144"/>
                <a:gd name="T52" fmla="*/ 76 w 120"/>
                <a:gd name="T53" fmla="*/ 72 h 144"/>
                <a:gd name="T54" fmla="*/ 75 w 120"/>
                <a:gd name="T55" fmla="*/ 76 h 144"/>
                <a:gd name="T56" fmla="*/ 73 w 120"/>
                <a:gd name="T57" fmla="*/ 79 h 144"/>
                <a:gd name="T58" fmla="*/ 79 w 120"/>
                <a:gd name="T59" fmla="*/ 81 h 144"/>
                <a:gd name="T60" fmla="*/ 83 w 120"/>
                <a:gd name="T61" fmla="*/ 83 h 144"/>
                <a:gd name="T62" fmla="*/ 87 w 120"/>
                <a:gd name="T63" fmla="*/ 86 h 144"/>
                <a:gd name="T64" fmla="*/ 93 w 120"/>
                <a:gd name="T65" fmla="*/ 88 h 144"/>
                <a:gd name="T66" fmla="*/ 94 w 120"/>
                <a:gd name="T67" fmla="*/ 94 h 144"/>
                <a:gd name="T68" fmla="*/ 94 w 120"/>
                <a:gd name="T69" fmla="*/ 98 h 144"/>
                <a:gd name="T70" fmla="*/ 94 w 120"/>
                <a:gd name="T71" fmla="*/ 104 h 144"/>
                <a:gd name="T72" fmla="*/ 94 w 120"/>
                <a:gd name="T73" fmla="*/ 112 h 144"/>
                <a:gd name="T74" fmla="*/ 100 w 120"/>
                <a:gd name="T75" fmla="*/ 113 h 144"/>
                <a:gd name="T76" fmla="*/ 105 w 120"/>
                <a:gd name="T77" fmla="*/ 115 h 144"/>
                <a:gd name="T78" fmla="*/ 112 w 120"/>
                <a:gd name="T79" fmla="*/ 115 h 144"/>
                <a:gd name="T80" fmla="*/ 119 w 120"/>
                <a:gd name="T81" fmla="*/ 115 h 144"/>
                <a:gd name="T82" fmla="*/ 119 w 120"/>
                <a:gd name="T83" fmla="*/ 118 h 144"/>
                <a:gd name="T84" fmla="*/ 119 w 120"/>
                <a:gd name="T85" fmla="*/ 120 h 144"/>
                <a:gd name="T86" fmla="*/ 119 w 120"/>
                <a:gd name="T87" fmla="*/ 123 h 144"/>
                <a:gd name="T88" fmla="*/ 120 w 120"/>
                <a:gd name="T89" fmla="*/ 126 h 144"/>
                <a:gd name="T90" fmla="*/ 112 w 120"/>
                <a:gd name="T91" fmla="*/ 130 h 144"/>
                <a:gd name="T92" fmla="*/ 105 w 120"/>
                <a:gd name="T93" fmla="*/ 133 h 144"/>
                <a:gd name="T94" fmla="*/ 100 w 120"/>
                <a:gd name="T95" fmla="*/ 137 h 144"/>
                <a:gd name="T96" fmla="*/ 93 w 120"/>
                <a:gd name="T97" fmla="*/ 138 h 144"/>
                <a:gd name="T98" fmla="*/ 86 w 120"/>
                <a:gd name="T99" fmla="*/ 141 h 144"/>
                <a:gd name="T100" fmla="*/ 80 w 120"/>
                <a:gd name="T101" fmla="*/ 142 h 144"/>
                <a:gd name="T102" fmla="*/ 73 w 120"/>
                <a:gd name="T103" fmla="*/ 144 h 144"/>
                <a:gd name="T104" fmla="*/ 65 w 120"/>
                <a:gd name="T10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20" h="144">
                  <a:moveTo>
                    <a:pt x="65" y="144"/>
                  </a:moveTo>
                  <a:lnTo>
                    <a:pt x="54" y="137"/>
                  </a:lnTo>
                  <a:lnTo>
                    <a:pt x="46" y="129"/>
                  </a:lnTo>
                  <a:lnTo>
                    <a:pt x="36" y="120"/>
                  </a:lnTo>
                  <a:lnTo>
                    <a:pt x="28" y="111"/>
                  </a:lnTo>
                  <a:lnTo>
                    <a:pt x="21" y="101"/>
                  </a:lnTo>
                  <a:lnTo>
                    <a:pt x="14" y="91"/>
                  </a:lnTo>
                  <a:lnTo>
                    <a:pt x="7" y="81"/>
                  </a:lnTo>
                  <a:lnTo>
                    <a:pt x="1" y="72"/>
                  </a:lnTo>
                  <a:lnTo>
                    <a:pt x="0" y="54"/>
                  </a:lnTo>
                  <a:lnTo>
                    <a:pt x="1" y="37"/>
                  </a:lnTo>
                  <a:lnTo>
                    <a:pt x="3" y="21"/>
                  </a:lnTo>
                  <a:lnTo>
                    <a:pt x="5" y="2"/>
                  </a:lnTo>
                  <a:lnTo>
                    <a:pt x="16" y="2"/>
                  </a:lnTo>
                  <a:lnTo>
                    <a:pt x="28" y="2"/>
                  </a:lnTo>
                  <a:lnTo>
                    <a:pt x="39" y="2"/>
                  </a:lnTo>
                  <a:lnTo>
                    <a:pt x="51" y="2"/>
                  </a:lnTo>
                  <a:lnTo>
                    <a:pt x="62" y="2"/>
                  </a:lnTo>
                  <a:lnTo>
                    <a:pt x="75" y="2"/>
                  </a:lnTo>
                  <a:lnTo>
                    <a:pt x="86" y="1"/>
                  </a:lnTo>
                  <a:lnTo>
                    <a:pt x="98" y="0"/>
                  </a:lnTo>
                  <a:lnTo>
                    <a:pt x="98" y="14"/>
                  </a:lnTo>
                  <a:lnTo>
                    <a:pt x="95" y="27"/>
                  </a:lnTo>
                  <a:lnTo>
                    <a:pt x="93" y="43"/>
                  </a:lnTo>
                  <a:lnTo>
                    <a:pt x="88" y="59"/>
                  </a:lnTo>
                  <a:lnTo>
                    <a:pt x="80" y="68"/>
                  </a:lnTo>
                  <a:lnTo>
                    <a:pt x="76" y="72"/>
                  </a:lnTo>
                  <a:lnTo>
                    <a:pt x="75" y="76"/>
                  </a:lnTo>
                  <a:lnTo>
                    <a:pt x="73" y="79"/>
                  </a:lnTo>
                  <a:lnTo>
                    <a:pt x="79" y="81"/>
                  </a:lnTo>
                  <a:lnTo>
                    <a:pt x="83" y="83"/>
                  </a:lnTo>
                  <a:lnTo>
                    <a:pt x="87" y="86"/>
                  </a:lnTo>
                  <a:lnTo>
                    <a:pt x="93" y="88"/>
                  </a:lnTo>
                  <a:lnTo>
                    <a:pt x="94" y="94"/>
                  </a:lnTo>
                  <a:lnTo>
                    <a:pt x="94" y="98"/>
                  </a:lnTo>
                  <a:lnTo>
                    <a:pt x="94" y="104"/>
                  </a:lnTo>
                  <a:lnTo>
                    <a:pt x="94" y="112"/>
                  </a:lnTo>
                  <a:lnTo>
                    <a:pt x="100" y="113"/>
                  </a:lnTo>
                  <a:lnTo>
                    <a:pt x="105" y="115"/>
                  </a:lnTo>
                  <a:lnTo>
                    <a:pt x="112" y="115"/>
                  </a:lnTo>
                  <a:lnTo>
                    <a:pt x="119" y="115"/>
                  </a:lnTo>
                  <a:lnTo>
                    <a:pt x="119" y="118"/>
                  </a:lnTo>
                  <a:lnTo>
                    <a:pt x="119" y="120"/>
                  </a:lnTo>
                  <a:lnTo>
                    <a:pt x="119" y="123"/>
                  </a:lnTo>
                  <a:lnTo>
                    <a:pt x="120" y="126"/>
                  </a:lnTo>
                  <a:lnTo>
                    <a:pt x="112" y="130"/>
                  </a:lnTo>
                  <a:lnTo>
                    <a:pt x="105" y="133"/>
                  </a:lnTo>
                  <a:lnTo>
                    <a:pt x="100" y="137"/>
                  </a:lnTo>
                  <a:lnTo>
                    <a:pt x="93" y="138"/>
                  </a:lnTo>
                  <a:lnTo>
                    <a:pt x="86" y="141"/>
                  </a:lnTo>
                  <a:lnTo>
                    <a:pt x="80" y="142"/>
                  </a:lnTo>
                  <a:lnTo>
                    <a:pt x="73" y="144"/>
                  </a:lnTo>
                  <a:lnTo>
                    <a:pt x="65" y="144"/>
                  </a:lnTo>
                  <a:close/>
                </a:path>
              </a:pathLst>
            </a:custGeom>
            <a:solidFill>
              <a:srgbClr val="994C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7991475" y="1978025"/>
              <a:ext cx="20638" cy="84138"/>
            </a:xfrm>
            <a:custGeom>
              <a:avLst/>
              <a:gdLst>
                <a:gd name="T0" fmla="*/ 16 w 27"/>
                <a:gd name="T1" fmla="*/ 106 h 107"/>
                <a:gd name="T2" fmla="*/ 13 w 27"/>
                <a:gd name="T3" fmla="*/ 97 h 107"/>
                <a:gd name="T4" fmla="*/ 9 w 27"/>
                <a:gd name="T5" fmla="*/ 90 h 107"/>
                <a:gd name="T6" fmla="*/ 5 w 27"/>
                <a:gd name="T7" fmla="*/ 86 h 107"/>
                <a:gd name="T8" fmla="*/ 0 w 27"/>
                <a:gd name="T9" fmla="*/ 82 h 107"/>
                <a:gd name="T10" fmla="*/ 6 w 27"/>
                <a:gd name="T11" fmla="*/ 61 h 107"/>
                <a:gd name="T12" fmla="*/ 11 w 27"/>
                <a:gd name="T13" fmla="*/ 40 h 107"/>
                <a:gd name="T14" fmla="*/ 17 w 27"/>
                <a:gd name="T15" fmla="*/ 21 h 107"/>
                <a:gd name="T16" fmla="*/ 21 w 27"/>
                <a:gd name="T17" fmla="*/ 0 h 107"/>
                <a:gd name="T18" fmla="*/ 23 w 27"/>
                <a:gd name="T19" fmla="*/ 0 h 107"/>
                <a:gd name="T20" fmla="*/ 24 w 27"/>
                <a:gd name="T21" fmla="*/ 0 h 107"/>
                <a:gd name="T22" fmla="*/ 25 w 27"/>
                <a:gd name="T23" fmla="*/ 0 h 107"/>
                <a:gd name="T24" fmla="*/ 27 w 27"/>
                <a:gd name="T25" fmla="*/ 0 h 107"/>
                <a:gd name="T26" fmla="*/ 27 w 27"/>
                <a:gd name="T27" fmla="*/ 29 h 107"/>
                <a:gd name="T28" fmla="*/ 27 w 27"/>
                <a:gd name="T29" fmla="*/ 51 h 107"/>
                <a:gd name="T30" fmla="*/ 25 w 27"/>
                <a:gd name="T31" fmla="*/ 74 h 107"/>
                <a:gd name="T32" fmla="*/ 24 w 27"/>
                <a:gd name="T33" fmla="*/ 107 h 107"/>
                <a:gd name="T34" fmla="*/ 23 w 27"/>
                <a:gd name="T35" fmla="*/ 106 h 107"/>
                <a:gd name="T36" fmla="*/ 20 w 27"/>
                <a:gd name="T37" fmla="*/ 106 h 107"/>
                <a:gd name="T38" fmla="*/ 18 w 27"/>
                <a:gd name="T39" fmla="*/ 106 h 107"/>
                <a:gd name="T40" fmla="*/ 16 w 27"/>
                <a:gd name="T41" fmla="*/ 10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" h="107">
                  <a:moveTo>
                    <a:pt x="16" y="106"/>
                  </a:moveTo>
                  <a:lnTo>
                    <a:pt x="13" y="97"/>
                  </a:lnTo>
                  <a:lnTo>
                    <a:pt x="9" y="90"/>
                  </a:lnTo>
                  <a:lnTo>
                    <a:pt x="5" y="86"/>
                  </a:lnTo>
                  <a:lnTo>
                    <a:pt x="0" y="82"/>
                  </a:lnTo>
                  <a:lnTo>
                    <a:pt x="6" y="61"/>
                  </a:lnTo>
                  <a:lnTo>
                    <a:pt x="11" y="40"/>
                  </a:lnTo>
                  <a:lnTo>
                    <a:pt x="17" y="21"/>
                  </a:lnTo>
                  <a:lnTo>
                    <a:pt x="21" y="0"/>
                  </a:lnTo>
                  <a:lnTo>
                    <a:pt x="23" y="0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27" y="29"/>
                  </a:lnTo>
                  <a:lnTo>
                    <a:pt x="27" y="51"/>
                  </a:lnTo>
                  <a:lnTo>
                    <a:pt x="25" y="74"/>
                  </a:lnTo>
                  <a:lnTo>
                    <a:pt x="24" y="107"/>
                  </a:lnTo>
                  <a:lnTo>
                    <a:pt x="23" y="106"/>
                  </a:lnTo>
                  <a:lnTo>
                    <a:pt x="20" y="106"/>
                  </a:lnTo>
                  <a:lnTo>
                    <a:pt x="18" y="106"/>
                  </a:lnTo>
                  <a:lnTo>
                    <a:pt x="16" y="106"/>
                  </a:lnTo>
                  <a:close/>
                </a:path>
              </a:pathLst>
            </a:cu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7188200" y="1931988"/>
              <a:ext cx="25400" cy="85725"/>
            </a:xfrm>
            <a:custGeom>
              <a:avLst/>
              <a:gdLst>
                <a:gd name="T0" fmla="*/ 12 w 32"/>
                <a:gd name="T1" fmla="*/ 108 h 108"/>
                <a:gd name="T2" fmla="*/ 4 w 32"/>
                <a:gd name="T3" fmla="*/ 93 h 108"/>
                <a:gd name="T4" fmla="*/ 0 w 32"/>
                <a:gd name="T5" fmla="*/ 84 h 108"/>
                <a:gd name="T6" fmla="*/ 1 w 32"/>
                <a:gd name="T7" fmla="*/ 75 h 108"/>
                <a:gd name="T8" fmla="*/ 9 w 32"/>
                <a:gd name="T9" fmla="*/ 63 h 108"/>
                <a:gd name="T10" fmla="*/ 8 w 32"/>
                <a:gd name="T11" fmla="*/ 42 h 108"/>
                <a:gd name="T12" fmla="*/ 7 w 32"/>
                <a:gd name="T13" fmla="*/ 24 h 108"/>
                <a:gd name="T14" fmla="*/ 12 w 32"/>
                <a:gd name="T15" fmla="*/ 9 h 108"/>
                <a:gd name="T16" fmla="*/ 27 w 32"/>
                <a:gd name="T17" fmla="*/ 0 h 108"/>
                <a:gd name="T18" fmla="*/ 30 w 32"/>
                <a:gd name="T19" fmla="*/ 27 h 108"/>
                <a:gd name="T20" fmla="*/ 32 w 32"/>
                <a:gd name="T21" fmla="*/ 53 h 108"/>
                <a:gd name="T22" fmla="*/ 29 w 32"/>
                <a:gd name="T23" fmla="*/ 81 h 108"/>
                <a:gd name="T24" fmla="*/ 21 w 32"/>
                <a:gd name="T25" fmla="*/ 108 h 108"/>
                <a:gd name="T26" fmla="*/ 19 w 32"/>
                <a:gd name="T27" fmla="*/ 108 h 108"/>
                <a:gd name="T28" fmla="*/ 16 w 32"/>
                <a:gd name="T29" fmla="*/ 108 h 108"/>
                <a:gd name="T30" fmla="*/ 15 w 32"/>
                <a:gd name="T31" fmla="*/ 108 h 108"/>
                <a:gd name="T32" fmla="*/ 12 w 32"/>
                <a:gd name="T33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" h="108">
                  <a:moveTo>
                    <a:pt x="12" y="108"/>
                  </a:moveTo>
                  <a:lnTo>
                    <a:pt x="4" y="93"/>
                  </a:lnTo>
                  <a:lnTo>
                    <a:pt x="0" y="84"/>
                  </a:lnTo>
                  <a:lnTo>
                    <a:pt x="1" y="75"/>
                  </a:lnTo>
                  <a:lnTo>
                    <a:pt x="9" y="63"/>
                  </a:lnTo>
                  <a:lnTo>
                    <a:pt x="8" y="42"/>
                  </a:lnTo>
                  <a:lnTo>
                    <a:pt x="7" y="24"/>
                  </a:lnTo>
                  <a:lnTo>
                    <a:pt x="12" y="9"/>
                  </a:lnTo>
                  <a:lnTo>
                    <a:pt x="27" y="0"/>
                  </a:lnTo>
                  <a:lnTo>
                    <a:pt x="30" y="27"/>
                  </a:lnTo>
                  <a:lnTo>
                    <a:pt x="32" y="53"/>
                  </a:lnTo>
                  <a:lnTo>
                    <a:pt x="29" y="81"/>
                  </a:lnTo>
                  <a:lnTo>
                    <a:pt x="21" y="108"/>
                  </a:lnTo>
                  <a:lnTo>
                    <a:pt x="19" y="108"/>
                  </a:lnTo>
                  <a:lnTo>
                    <a:pt x="16" y="108"/>
                  </a:lnTo>
                  <a:lnTo>
                    <a:pt x="15" y="108"/>
                  </a:lnTo>
                  <a:lnTo>
                    <a:pt x="12" y="10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5886450" y="1924050"/>
              <a:ext cx="1022350" cy="85725"/>
            </a:xfrm>
            <a:custGeom>
              <a:avLst/>
              <a:gdLst>
                <a:gd name="T0" fmla="*/ 47 w 1288"/>
                <a:gd name="T1" fmla="*/ 103 h 108"/>
                <a:gd name="T2" fmla="*/ 31 w 1288"/>
                <a:gd name="T3" fmla="*/ 100 h 108"/>
                <a:gd name="T4" fmla="*/ 6 w 1288"/>
                <a:gd name="T5" fmla="*/ 100 h 108"/>
                <a:gd name="T6" fmla="*/ 0 w 1288"/>
                <a:gd name="T7" fmla="*/ 96 h 108"/>
                <a:gd name="T8" fmla="*/ 37 w 1288"/>
                <a:gd name="T9" fmla="*/ 90 h 108"/>
                <a:gd name="T10" fmla="*/ 99 w 1288"/>
                <a:gd name="T11" fmla="*/ 79 h 108"/>
                <a:gd name="T12" fmla="*/ 92 w 1288"/>
                <a:gd name="T13" fmla="*/ 75 h 108"/>
                <a:gd name="T14" fmla="*/ 31 w 1288"/>
                <a:gd name="T15" fmla="*/ 81 h 108"/>
                <a:gd name="T16" fmla="*/ 22 w 1288"/>
                <a:gd name="T17" fmla="*/ 71 h 108"/>
                <a:gd name="T18" fmla="*/ 67 w 1288"/>
                <a:gd name="T19" fmla="*/ 68 h 108"/>
                <a:gd name="T20" fmla="*/ 79 w 1288"/>
                <a:gd name="T21" fmla="*/ 61 h 108"/>
                <a:gd name="T22" fmla="*/ 51 w 1288"/>
                <a:gd name="T23" fmla="*/ 63 h 108"/>
                <a:gd name="T24" fmla="*/ 13 w 1288"/>
                <a:gd name="T25" fmla="*/ 65 h 108"/>
                <a:gd name="T26" fmla="*/ 5 w 1288"/>
                <a:gd name="T27" fmla="*/ 58 h 108"/>
                <a:gd name="T28" fmla="*/ 37 w 1288"/>
                <a:gd name="T29" fmla="*/ 53 h 108"/>
                <a:gd name="T30" fmla="*/ 79 w 1288"/>
                <a:gd name="T31" fmla="*/ 50 h 108"/>
                <a:gd name="T32" fmla="*/ 88 w 1288"/>
                <a:gd name="T33" fmla="*/ 47 h 108"/>
                <a:gd name="T34" fmla="*/ 56 w 1288"/>
                <a:gd name="T35" fmla="*/ 47 h 108"/>
                <a:gd name="T36" fmla="*/ 15 w 1288"/>
                <a:gd name="T37" fmla="*/ 47 h 108"/>
                <a:gd name="T38" fmla="*/ 4 w 1288"/>
                <a:gd name="T39" fmla="*/ 34 h 108"/>
                <a:gd name="T40" fmla="*/ 128 w 1288"/>
                <a:gd name="T41" fmla="*/ 20 h 108"/>
                <a:gd name="T42" fmla="*/ 295 w 1288"/>
                <a:gd name="T43" fmla="*/ 11 h 108"/>
                <a:gd name="T44" fmla="*/ 461 w 1288"/>
                <a:gd name="T45" fmla="*/ 6 h 108"/>
                <a:gd name="T46" fmla="*/ 630 w 1288"/>
                <a:gd name="T47" fmla="*/ 4 h 108"/>
                <a:gd name="T48" fmla="*/ 784 w 1288"/>
                <a:gd name="T49" fmla="*/ 2 h 108"/>
                <a:gd name="T50" fmla="*/ 933 w 1288"/>
                <a:gd name="T51" fmla="*/ 3 h 108"/>
                <a:gd name="T52" fmla="*/ 1084 w 1288"/>
                <a:gd name="T53" fmla="*/ 9 h 108"/>
                <a:gd name="T54" fmla="*/ 1237 w 1288"/>
                <a:gd name="T55" fmla="*/ 17 h 108"/>
                <a:gd name="T56" fmla="*/ 1278 w 1288"/>
                <a:gd name="T57" fmla="*/ 21 h 108"/>
                <a:gd name="T58" fmla="*/ 1280 w 1288"/>
                <a:gd name="T59" fmla="*/ 27 h 108"/>
                <a:gd name="T60" fmla="*/ 1248 w 1288"/>
                <a:gd name="T61" fmla="*/ 31 h 108"/>
                <a:gd name="T62" fmla="*/ 1205 w 1288"/>
                <a:gd name="T63" fmla="*/ 31 h 108"/>
                <a:gd name="T64" fmla="*/ 1228 w 1288"/>
                <a:gd name="T65" fmla="*/ 34 h 108"/>
                <a:gd name="T66" fmla="*/ 1273 w 1288"/>
                <a:gd name="T67" fmla="*/ 38 h 108"/>
                <a:gd name="T68" fmla="*/ 1282 w 1288"/>
                <a:gd name="T69" fmla="*/ 47 h 108"/>
                <a:gd name="T70" fmla="*/ 1221 w 1288"/>
                <a:gd name="T71" fmla="*/ 47 h 108"/>
                <a:gd name="T72" fmla="*/ 1174 w 1288"/>
                <a:gd name="T73" fmla="*/ 47 h 108"/>
                <a:gd name="T74" fmla="*/ 1255 w 1288"/>
                <a:gd name="T75" fmla="*/ 56 h 108"/>
                <a:gd name="T76" fmla="*/ 1287 w 1288"/>
                <a:gd name="T77" fmla="*/ 61 h 108"/>
                <a:gd name="T78" fmla="*/ 1264 w 1288"/>
                <a:gd name="T79" fmla="*/ 68 h 108"/>
                <a:gd name="T80" fmla="*/ 1226 w 1288"/>
                <a:gd name="T81" fmla="*/ 68 h 108"/>
                <a:gd name="T82" fmla="*/ 1239 w 1288"/>
                <a:gd name="T83" fmla="*/ 74 h 108"/>
                <a:gd name="T84" fmla="*/ 1280 w 1288"/>
                <a:gd name="T85" fmla="*/ 75 h 108"/>
                <a:gd name="T86" fmla="*/ 1284 w 1288"/>
                <a:gd name="T87" fmla="*/ 86 h 108"/>
                <a:gd name="T88" fmla="*/ 1271 w 1288"/>
                <a:gd name="T89" fmla="*/ 88 h 108"/>
                <a:gd name="T90" fmla="*/ 1192 w 1288"/>
                <a:gd name="T91" fmla="*/ 86 h 108"/>
                <a:gd name="T92" fmla="*/ 1090 w 1288"/>
                <a:gd name="T93" fmla="*/ 81 h 108"/>
                <a:gd name="T94" fmla="*/ 989 w 1288"/>
                <a:gd name="T95" fmla="*/ 74 h 108"/>
                <a:gd name="T96" fmla="*/ 889 w 1288"/>
                <a:gd name="T97" fmla="*/ 65 h 108"/>
                <a:gd name="T98" fmla="*/ 720 w 1288"/>
                <a:gd name="T99" fmla="*/ 71 h 108"/>
                <a:gd name="T100" fmla="*/ 529 w 1288"/>
                <a:gd name="T101" fmla="*/ 82 h 108"/>
                <a:gd name="T102" fmla="*/ 338 w 1288"/>
                <a:gd name="T103" fmla="*/ 92 h 108"/>
                <a:gd name="T104" fmla="*/ 148 w 1288"/>
                <a:gd name="T105" fmla="*/ 100 h 108"/>
                <a:gd name="T106" fmla="*/ 80 w 1288"/>
                <a:gd name="T107" fmla="*/ 104 h 108"/>
                <a:gd name="T108" fmla="*/ 54 w 1288"/>
                <a:gd name="T109" fmla="*/ 107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88" h="108">
                  <a:moveTo>
                    <a:pt x="47" y="108"/>
                  </a:moveTo>
                  <a:lnTo>
                    <a:pt x="47" y="107"/>
                  </a:lnTo>
                  <a:lnTo>
                    <a:pt x="47" y="104"/>
                  </a:lnTo>
                  <a:lnTo>
                    <a:pt x="47" y="103"/>
                  </a:lnTo>
                  <a:lnTo>
                    <a:pt x="48" y="101"/>
                  </a:lnTo>
                  <a:lnTo>
                    <a:pt x="42" y="101"/>
                  </a:lnTo>
                  <a:lnTo>
                    <a:pt x="37" y="100"/>
                  </a:lnTo>
                  <a:lnTo>
                    <a:pt x="31" y="100"/>
                  </a:lnTo>
                  <a:lnTo>
                    <a:pt x="24" y="100"/>
                  </a:lnTo>
                  <a:lnTo>
                    <a:pt x="19" y="100"/>
                  </a:lnTo>
                  <a:lnTo>
                    <a:pt x="13" y="100"/>
                  </a:lnTo>
                  <a:lnTo>
                    <a:pt x="6" y="100"/>
                  </a:lnTo>
                  <a:lnTo>
                    <a:pt x="1" y="100"/>
                  </a:lnTo>
                  <a:lnTo>
                    <a:pt x="1" y="99"/>
                  </a:lnTo>
                  <a:lnTo>
                    <a:pt x="1" y="97"/>
                  </a:lnTo>
                  <a:lnTo>
                    <a:pt x="0" y="96"/>
                  </a:lnTo>
                  <a:lnTo>
                    <a:pt x="0" y="95"/>
                  </a:lnTo>
                  <a:lnTo>
                    <a:pt x="8" y="93"/>
                  </a:lnTo>
                  <a:lnTo>
                    <a:pt x="20" y="92"/>
                  </a:lnTo>
                  <a:lnTo>
                    <a:pt x="37" y="90"/>
                  </a:lnTo>
                  <a:lnTo>
                    <a:pt x="54" y="88"/>
                  </a:lnTo>
                  <a:lnTo>
                    <a:pt x="72" y="85"/>
                  </a:lnTo>
                  <a:lnTo>
                    <a:pt x="87" y="82"/>
                  </a:lnTo>
                  <a:lnTo>
                    <a:pt x="99" y="79"/>
                  </a:lnTo>
                  <a:lnTo>
                    <a:pt x="106" y="75"/>
                  </a:lnTo>
                  <a:lnTo>
                    <a:pt x="102" y="75"/>
                  </a:lnTo>
                  <a:lnTo>
                    <a:pt x="98" y="75"/>
                  </a:lnTo>
                  <a:lnTo>
                    <a:pt x="92" y="75"/>
                  </a:lnTo>
                  <a:lnTo>
                    <a:pt x="85" y="75"/>
                  </a:lnTo>
                  <a:lnTo>
                    <a:pt x="73" y="76"/>
                  </a:lnTo>
                  <a:lnTo>
                    <a:pt x="55" y="78"/>
                  </a:lnTo>
                  <a:lnTo>
                    <a:pt x="31" y="81"/>
                  </a:lnTo>
                  <a:lnTo>
                    <a:pt x="1" y="85"/>
                  </a:lnTo>
                  <a:lnTo>
                    <a:pt x="5" y="78"/>
                  </a:lnTo>
                  <a:lnTo>
                    <a:pt x="12" y="74"/>
                  </a:lnTo>
                  <a:lnTo>
                    <a:pt x="22" y="71"/>
                  </a:lnTo>
                  <a:lnTo>
                    <a:pt x="33" y="70"/>
                  </a:lnTo>
                  <a:lnTo>
                    <a:pt x="44" y="70"/>
                  </a:lnTo>
                  <a:lnTo>
                    <a:pt x="56" y="70"/>
                  </a:lnTo>
                  <a:lnTo>
                    <a:pt x="67" y="68"/>
                  </a:lnTo>
                  <a:lnTo>
                    <a:pt x="79" y="65"/>
                  </a:lnTo>
                  <a:lnTo>
                    <a:pt x="79" y="64"/>
                  </a:lnTo>
                  <a:lnTo>
                    <a:pt x="79" y="63"/>
                  </a:lnTo>
                  <a:lnTo>
                    <a:pt x="79" y="61"/>
                  </a:lnTo>
                  <a:lnTo>
                    <a:pt x="80" y="60"/>
                  </a:lnTo>
                  <a:lnTo>
                    <a:pt x="70" y="61"/>
                  </a:lnTo>
                  <a:lnTo>
                    <a:pt x="61" y="61"/>
                  </a:lnTo>
                  <a:lnTo>
                    <a:pt x="51" y="63"/>
                  </a:lnTo>
                  <a:lnTo>
                    <a:pt x="41" y="63"/>
                  </a:lnTo>
                  <a:lnTo>
                    <a:pt x="31" y="64"/>
                  </a:lnTo>
                  <a:lnTo>
                    <a:pt x="23" y="64"/>
                  </a:lnTo>
                  <a:lnTo>
                    <a:pt x="13" y="65"/>
                  </a:lnTo>
                  <a:lnTo>
                    <a:pt x="4" y="65"/>
                  </a:lnTo>
                  <a:lnTo>
                    <a:pt x="4" y="63"/>
                  </a:lnTo>
                  <a:lnTo>
                    <a:pt x="5" y="60"/>
                  </a:lnTo>
                  <a:lnTo>
                    <a:pt x="5" y="58"/>
                  </a:lnTo>
                  <a:lnTo>
                    <a:pt x="5" y="56"/>
                  </a:lnTo>
                  <a:lnTo>
                    <a:pt x="16" y="54"/>
                  </a:lnTo>
                  <a:lnTo>
                    <a:pt x="26" y="54"/>
                  </a:lnTo>
                  <a:lnTo>
                    <a:pt x="37" y="53"/>
                  </a:lnTo>
                  <a:lnTo>
                    <a:pt x="47" y="53"/>
                  </a:lnTo>
                  <a:lnTo>
                    <a:pt x="58" y="52"/>
                  </a:lnTo>
                  <a:lnTo>
                    <a:pt x="67" y="52"/>
                  </a:lnTo>
                  <a:lnTo>
                    <a:pt x="79" y="50"/>
                  </a:lnTo>
                  <a:lnTo>
                    <a:pt x="88" y="50"/>
                  </a:lnTo>
                  <a:lnTo>
                    <a:pt x="88" y="49"/>
                  </a:lnTo>
                  <a:lnTo>
                    <a:pt x="88" y="49"/>
                  </a:lnTo>
                  <a:lnTo>
                    <a:pt x="88" y="47"/>
                  </a:lnTo>
                  <a:lnTo>
                    <a:pt x="90" y="47"/>
                  </a:lnTo>
                  <a:lnTo>
                    <a:pt x="79" y="47"/>
                  </a:lnTo>
                  <a:lnTo>
                    <a:pt x="67" y="47"/>
                  </a:lnTo>
                  <a:lnTo>
                    <a:pt x="56" y="47"/>
                  </a:lnTo>
                  <a:lnTo>
                    <a:pt x="47" y="47"/>
                  </a:lnTo>
                  <a:lnTo>
                    <a:pt x="36" y="47"/>
                  </a:lnTo>
                  <a:lnTo>
                    <a:pt x="24" y="47"/>
                  </a:lnTo>
                  <a:lnTo>
                    <a:pt x="15" y="47"/>
                  </a:lnTo>
                  <a:lnTo>
                    <a:pt x="4" y="47"/>
                  </a:lnTo>
                  <a:lnTo>
                    <a:pt x="4" y="42"/>
                  </a:lnTo>
                  <a:lnTo>
                    <a:pt x="4" y="38"/>
                  </a:lnTo>
                  <a:lnTo>
                    <a:pt x="4" y="34"/>
                  </a:lnTo>
                  <a:lnTo>
                    <a:pt x="4" y="28"/>
                  </a:lnTo>
                  <a:lnTo>
                    <a:pt x="45" y="25"/>
                  </a:lnTo>
                  <a:lnTo>
                    <a:pt x="87" y="22"/>
                  </a:lnTo>
                  <a:lnTo>
                    <a:pt x="128" y="20"/>
                  </a:lnTo>
                  <a:lnTo>
                    <a:pt x="169" y="17"/>
                  </a:lnTo>
                  <a:lnTo>
                    <a:pt x="210" y="14"/>
                  </a:lnTo>
                  <a:lnTo>
                    <a:pt x="252" y="13"/>
                  </a:lnTo>
                  <a:lnTo>
                    <a:pt x="295" y="11"/>
                  </a:lnTo>
                  <a:lnTo>
                    <a:pt x="336" y="10"/>
                  </a:lnTo>
                  <a:lnTo>
                    <a:pt x="378" y="9"/>
                  </a:lnTo>
                  <a:lnTo>
                    <a:pt x="419" y="7"/>
                  </a:lnTo>
                  <a:lnTo>
                    <a:pt x="461" y="6"/>
                  </a:lnTo>
                  <a:lnTo>
                    <a:pt x="504" y="6"/>
                  </a:lnTo>
                  <a:lnTo>
                    <a:pt x="545" y="4"/>
                  </a:lnTo>
                  <a:lnTo>
                    <a:pt x="588" y="4"/>
                  </a:lnTo>
                  <a:lnTo>
                    <a:pt x="630" y="4"/>
                  </a:lnTo>
                  <a:lnTo>
                    <a:pt x="673" y="4"/>
                  </a:lnTo>
                  <a:lnTo>
                    <a:pt x="710" y="3"/>
                  </a:lnTo>
                  <a:lnTo>
                    <a:pt x="746" y="2"/>
                  </a:lnTo>
                  <a:lnTo>
                    <a:pt x="784" y="2"/>
                  </a:lnTo>
                  <a:lnTo>
                    <a:pt x="821" y="0"/>
                  </a:lnTo>
                  <a:lnTo>
                    <a:pt x="858" y="2"/>
                  </a:lnTo>
                  <a:lnTo>
                    <a:pt x="896" y="2"/>
                  </a:lnTo>
                  <a:lnTo>
                    <a:pt x="933" y="3"/>
                  </a:lnTo>
                  <a:lnTo>
                    <a:pt x="972" y="3"/>
                  </a:lnTo>
                  <a:lnTo>
                    <a:pt x="1009" y="6"/>
                  </a:lnTo>
                  <a:lnTo>
                    <a:pt x="1047" y="7"/>
                  </a:lnTo>
                  <a:lnTo>
                    <a:pt x="1084" y="9"/>
                  </a:lnTo>
                  <a:lnTo>
                    <a:pt x="1123" y="10"/>
                  </a:lnTo>
                  <a:lnTo>
                    <a:pt x="1160" y="13"/>
                  </a:lnTo>
                  <a:lnTo>
                    <a:pt x="1198" y="16"/>
                  </a:lnTo>
                  <a:lnTo>
                    <a:pt x="1237" y="17"/>
                  </a:lnTo>
                  <a:lnTo>
                    <a:pt x="1274" y="20"/>
                  </a:lnTo>
                  <a:lnTo>
                    <a:pt x="1275" y="20"/>
                  </a:lnTo>
                  <a:lnTo>
                    <a:pt x="1277" y="20"/>
                  </a:lnTo>
                  <a:lnTo>
                    <a:pt x="1278" y="21"/>
                  </a:lnTo>
                  <a:lnTo>
                    <a:pt x="1280" y="21"/>
                  </a:lnTo>
                  <a:lnTo>
                    <a:pt x="1280" y="22"/>
                  </a:lnTo>
                  <a:lnTo>
                    <a:pt x="1280" y="25"/>
                  </a:lnTo>
                  <a:lnTo>
                    <a:pt x="1280" y="27"/>
                  </a:lnTo>
                  <a:lnTo>
                    <a:pt x="1281" y="29"/>
                  </a:lnTo>
                  <a:lnTo>
                    <a:pt x="1270" y="31"/>
                  </a:lnTo>
                  <a:lnTo>
                    <a:pt x="1257" y="31"/>
                  </a:lnTo>
                  <a:lnTo>
                    <a:pt x="1248" y="31"/>
                  </a:lnTo>
                  <a:lnTo>
                    <a:pt x="1237" y="31"/>
                  </a:lnTo>
                  <a:lnTo>
                    <a:pt x="1226" y="31"/>
                  </a:lnTo>
                  <a:lnTo>
                    <a:pt x="1216" y="31"/>
                  </a:lnTo>
                  <a:lnTo>
                    <a:pt x="1205" y="31"/>
                  </a:lnTo>
                  <a:lnTo>
                    <a:pt x="1195" y="32"/>
                  </a:lnTo>
                  <a:lnTo>
                    <a:pt x="1206" y="32"/>
                  </a:lnTo>
                  <a:lnTo>
                    <a:pt x="1217" y="34"/>
                  </a:lnTo>
                  <a:lnTo>
                    <a:pt x="1228" y="34"/>
                  </a:lnTo>
                  <a:lnTo>
                    <a:pt x="1239" y="35"/>
                  </a:lnTo>
                  <a:lnTo>
                    <a:pt x="1250" y="36"/>
                  </a:lnTo>
                  <a:lnTo>
                    <a:pt x="1262" y="38"/>
                  </a:lnTo>
                  <a:lnTo>
                    <a:pt x="1273" y="38"/>
                  </a:lnTo>
                  <a:lnTo>
                    <a:pt x="1284" y="39"/>
                  </a:lnTo>
                  <a:lnTo>
                    <a:pt x="1282" y="42"/>
                  </a:lnTo>
                  <a:lnTo>
                    <a:pt x="1282" y="45"/>
                  </a:lnTo>
                  <a:lnTo>
                    <a:pt x="1282" y="47"/>
                  </a:lnTo>
                  <a:lnTo>
                    <a:pt x="1282" y="50"/>
                  </a:lnTo>
                  <a:lnTo>
                    <a:pt x="1257" y="49"/>
                  </a:lnTo>
                  <a:lnTo>
                    <a:pt x="1238" y="49"/>
                  </a:lnTo>
                  <a:lnTo>
                    <a:pt x="1221" y="47"/>
                  </a:lnTo>
                  <a:lnTo>
                    <a:pt x="1208" y="47"/>
                  </a:lnTo>
                  <a:lnTo>
                    <a:pt x="1195" y="47"/>
                  </a:lnTo>
                  <a:lnTo>
                    <a:pt x="1184" y="47"/>
                  </a:lnTo>
                  <a:lnTo>
                    <a:pt x="1174" y="47"/>
                  </a:lnTo>
                  <a:lnTo>
                    <a:pt x="1165" y="47"/>
                  </a:lnTo>
                  <a:lnTo>
                    <a:pt x="1203" y="52"/>
                  </a:lnTo>
                  <a:lnTo>
                    <a:pt x="1234" y="54"/>
                  </a:lnTo>
                  <a:lnTo>
                    <a:pt x="1255" y="56"/>
                  </a:lnTo>
                  <a:lnTo>
                    <a:pt x="1270" y="57"/>
                  </a:lnTo>
                  <a:lnTo>
                    <a:pt x="1278" y="58"/>
                  </a:lnTo>
                  <a:lnTo>
                    <a:pt x="1284" y="60"/>
                  </a:lnTo>
                  <a:lnTo>
                    <a:pt x="1287" y="61"/>
                  </a:lnTo>
                  <a:lnTo>
                    <a:pt x="1288" y="63"/>
                  </a:lnTo>
                  <a:lnTo>
                    <a:pt x="1282" y="65"/>
                  </a:lnTo>
                  <a:lnTo>
                    <a:pt x="1274" y="67"/>
                  </a:lnTo>
                  <a:lnTo>
                    <a:pt x="1264" y="68"/>
                  </a:lnTo>
                  <a:lnTo>
                    <a:pt x="1255" y="68"/>
                  </a:lnTo>
                  <a:lnTo>
                    <a:pt x="1244" y="68"/>
                  </a:lnTo>
                  <a:lnTo>
                    <a:pt x="1234" y="68"/>
                  </a:lnTo>
                  <a:lnTo>
                    <a:pt x="1226" y="68"/>
                  </a:lnTo>
                  <a:lnTo>
                    <a:pt x="1220" y="68"/>
                  </a:lnTo>
                  <a:lnTo>
                    <a:pt x="1224" y="71"/>
                  </a:lnTo>
                  <a:lnTo>
                    <a:pt x="1231" y="72"/>
                  </a:lnTo>
                  <a:lnTo>
                    <a:pt x="1239" y="74"/>
                  </a:lnTo>
                  <a:lnTo>
                    <a:pt x="1250" y="74"/>
                  </a:lnTo>
                  <a:lnTo>
                    <a:pt x="1260" y="74"/>
                  </a:lnTo>
                  <a:lnTo>
                    <a:pt x="1271" y="74"/>
                  </a:lnTo>
                  <a:lnTo>
                    <a:pt x="1280" y="75"/>
                  </a:lnTo>
                  <a:lnTo>
                    <a:pt x="1288" y="75"/>
                  </a:lnTo>
                  <a:lnTo>
                    <a:pt x="1288" y="79"/>
                  </a:lnTo>
                  <a:lnTo>
                    <a:pt x="1287" y="82"/>
                  </a:lnTo>
                  <a:lnTo>
                    <a:pt x="1284" y="86"/>
                  </a:lnTo>
                  <a:lnTo>
                    <a:pt x="1281" y="89"/>
                  </a:lnTo>
                  <a:lnTo>
                    <a:pt x="1275" y="88"/>
                  </a:lnTo>
                  <a:lnTo>
                    <a:pt x="1273" y="86"/>
                  </a:lnTo>
                  <a:lnTo>
                    <a:pt x="1271" y="88"/>
                  </a:lnTo>
                  <a:lnTo>
                    <a:pt x="1268" y="89"/>
                  </a:lnTo>
                  <a:lnTo>
                    <a:pt x="1242" y="89"/>
                  </a:lnTo>
                  <a:lnTo>
                    <a:pt x="1217" y="88"/>
                  </a:lnTo>
                  <a:lnTo>
                    <a:pt x="1192" y="86"/>
                  </a:lnTo>
                  <a:lnTo>
                    <a:pt x="1166" y="85"/>
                  </a:lnTo>
                  <a:lnTo>
                    <a:pt x="1141" y="83"/>
                  </a:lnTo>
                  <a:lnTo>
                    <a:pt x="1115" y="82"/>
                  </a:lnTo>
                  <a:lnTo>
                    <a:pt x="1090" y="81"/>
                  </a:lnTo>
                  <a:lnTo>
                    <a:pt x="1065" y="79"/>
                  </a:lnTo>
                  <a:lnTo>
                    <a:pt x="1040" y="76"/>
                  </a:lnTo>
                  <a:lnTo>
                    <a:pt x="1014" y="75"/>
                  </a:lnTo>
                  <a:lnTo>
                    <a:pt x="989" y="74"/>
                  </a:lnTo>
                  <a:lnTo>
                    <a:pt x="964" y="71"/>
                  </a:lnTo>
                  <a:lnTo>
                    <a:pt x="939" y="70"/>
                  </a:lnTo>
                  <a:lnTo>
                    <a:pt x="914" y="67"/>
                  </a:lnTo>
                  <a:lnTo>
                    <a:pt x="889" y="65"/>
                  </a:lnTo>
                  <a:lnTo>
                    <a:pt x="864" y="63"/>
                  </a:lnTo>
                  <a:lnTo>
                    <a:pt x="815" y="65"/>
                  </a:lnTo>
                  <a:lnTo>
                    <a:pt x="768" y="68"/>
                  </a:lnTo>
                  <a:lnTo>
                    <a:pt x="720" y="71"/>
                  </a:lnTo>
                  <a:lnTo>
                    <a:pt x="673" y="74"/>
                  </a:lnTo>
                  <a:lnTo>
                    <a:pt x="624" y="76"/>
                  </a:lnTo>
                  <a:lnTo>
                    <a:pt x="577" y="79"/>
                  </a:lnTo>
                  <a:lnTo>
                    <a:pt x="529" y="82"/>
                  </a:lnTo>
                  <a:lnTo>
                    <a:pt x="482" y="83"/>
                  </a:lnTo>
                  <a:lnTo>
                    <a:pt x="433" y="86"/>
                  </a:lnTo>
                  <a:lnTo>
                    <a:pt x="386" y="89"/>
                  </a:lnTo>
                  <a:lnTo>
                    <a:pt x="338" y="92"/>
                  </a:lnTo>
                  <a:lnTo>
                    <a:pt x="290" y="93"/>
                  </a:lnTo>
                  <a:lnTo>
                    <a:pt x="243" y="96"/>
                  </a:lnTo>
                  <a:lnTo>
                    <a:pt x="195" y="97"/>
                  </a:lnTo>
                  <a:lnTo>
                    <a:pt x="148" y="100"/>
                  </a:lnTo>
                  <a:lnTo>
                    <a:pt x="101" y="101"/>
                  </a:lnTo>
                  <a:lnTo>
                    <a:pt x="94" y="103"/>
                  </a:lnTo>
                  <a:lnTo>
                    <a:pt x="87" y="103"/>
                  </a:lnTo>
                  <a:lnTo>
                    <a:pt x="80" y="104"/>
                  </a:lnTo>
                  <a:lnTo>
                    <a:pt x="73" y="104"/>
                  </a:lnTo>
                  <a:lnTo>
                    <a:pt x="66" y="106"/>
                  </a:lnTo>
                  <a:lnTo>
                    <a:pt x="61" y="107"/>
                  </a:lnTo>
                  <a:lnTo>
                    <a:pt x="54" y="107"/>
                  </a:lnTo>
                  <a:lnTo>
                    <a:pt x="47" y="108"/>
                  </a:lnTo>
                  <a:close/>
                </a:path>
              </a:pathLst>
            </a:custGeom>
            <a:solidFill>
              <a:srgbClr val="D896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7104063" y="1951038"/>
              <a:ext cx="79375" cy="47625"/>
            </a:xfrm>
            <a:custGeom>
              <a:avLst/>
              <a:gdLst>
                <a:gd name="T0" fmla="*/ 18 w 101"/>
                <a:gd name="T1" fmla="*/ 60 h 60"/>
                <a:gd name="T2" fmla="*/ 15 w 101"/>
                <a:gd name="T3" fmla="*/ 60 h 60"/>
                <a:gd name="T4" fmla="*/ 14 w 101"/>
                <a:gd name="T5" fmla="*/ 58 h 60"/>
                <a:gd name="T6" fmla="*/ 11 w 101"/>
                <a:gd name="T7" fmla="*/ 58 h 60"/>
                <a:gd name="T8" fmla="*/ 8 w 101"/>
                <a:gd name="T9" fmla="*/ 58 h 60"/>
                <a:gd name="T10" fmla="*/ 3 w 101"/>
                <a:gd name="T11" fmla="*/ 41 h 60"/>
                <a:gd name="T12" fmla="*/ 0 w 101"/>
                <a:gd name="T13" fmla="*/ 28 h 60"/>
                <a:gd name="T14" fmla="*/ 1 w 101"/>
                <a:gd name="T15" fmla="*/ 14 h 60"/>
                <a:gd name="T16" fmla="*/ 3 w 101"/>
                <a:gd name="T17" fmla="*/ 0 h 60"/>
                <a:gd name="T18" fmla="*/ 10 w 101"/>
                <a:gd name="T19" fmla="*/ 0 h 60"/>
                <a:gd name="T20" fmla="*/ 17 w 101"/>
                <a:gd name="T21" fmla="*/ 3 h 60"/>
                <a:gd name="T22" fmla="*/ 24 w 101"/>
                <a:gd name="T23" fmla="*/ 4 h 60"/>
                <a:gd name="T24" fmla="*/ 33 w 101"/>
                <a:gd name="T25" fmla="*/ 7 h 60"/>
                <a:gd name="T26" fmla="*/ 39 w 101"/>
                <a:gd name="T27" fmla="*/ 7 h 60"/>
                <a:gd name="T28" fmla="*/ 44 w 101"/>
                <a:gd name="T29" fmla="*/ 7 h 60"/>
                <a:gd name="T30" fmla="*/ 50 w 101"/>
                <a:gd name="T31" fmla="*/ 7 h 60"/>
                <a:gd name="T32" fmla="*/ 55 w 101"/>
                <a:gd name="T33" fmla="*/ 5 h 60"/>
                <a:gd name="T34" fmla="*/ 62 w 101"/>
                <a:gd name="T35" fmla="*/ 5 h 60"/>
                <a:gd name="T36" fmla="*/ 71 w 101"/>
                <a:gd name="T37" fmla="*/ 4 h 60"/>
                <a:gd name="T38" fmla="*/ 83 w 101"/>
                <a:gd name="T39" fmla="*/ 3 h 60"/>
                <a:gd name="T40" fmla="*/ 98 w 101"/>
                <a:gd name="T41" fmla="*/ 1 h 60"/>
                <a:gd name="T42" fmla="*/ 101 w 101"/>
                <a:gd name="T43" fmla="*/ 17 h 60"/>
                <a:gd name="T44" fmla="*/ 101 w 101"/>
                <a:gd name="T45" fmla="*/ 29 h 60"/>
                <a:gd name="T46" fmla="*/ 97 w 101"/>
                <a:gd name="T47" fmla="*/ 37 h 60"/>
                <a:gd name="T48" fmla="*/ 92 w 101"/>
                <a:gd name="T49" fmla="*/ 43 h 60"/>
                <a:gd name="T50" fmla="*/ 83 w 101"/>
                <a:gd name="T51" fmla="*/ 48 h 60"/>
                <a:gd name="T52" fmla="*/ 72 w 101"/>
                <a:gd name="T53" fmla="*/ 51 h 60"/>
                <a:gd name="T54" fmla="*/ 60 w 101"/>
                <a:gd name="T55" fmla="*/ 55 h 60"/>
                <a:gd name="T56" fmla="*/ 44 w 101"/>
                <a:gd name="T57" fmla="*/ 60 h 60"/>
                <a:gd name="T58" fmla="*/ 37 w 101"/>
                <a:gd name="T59" fmla="*/ 60 h 60"/>
                <a:gd name="T60" fmla="*/ 32 w 101"/>
                <a:gd name="T61" fmla="*/ 60 h 60"/>
                <a:gd name="T62" fmla="*/ 25 w 101"/>
                <a:gd name="T63" fmla="*/ 60 h 60"/>
                <a:gd name="T64" fmla="*/ 18 w 101"/>
                <a:gd name="T6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1" h="60">
                  <a:moveTo>
                    <a:pt x="18" y="60"/>
                  </a:moveTo>
                  <a:lnTo>
                    <a:pt x="15" y="60"/>
                  </a:lnTo>
                  <a:lnTo>
                    <a:pt x="14" y="58"/>
                  </a:lnTo>
                  <a:lnTo>
                    <a:pt x="11" y="58"/>
                  </a:lnTo>
                  <a:lnTo>
                    <a:pt x="8" y="58"/>
                  </a:lnTo>
                  <a:lnTo>
                    <a:pt x="3" y="41"/>
                  </a:lnTo>
                  <a:lnTo>
                    <a:pt x="0" y="28"/>
                  </a:lnTo>
                  <a:lnTo>
                    <a:pt x="1" y="14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7" y="3"/>
                  </a:lnTo>
                  <a:lnTo>
                    <a:pt x="24" y="4"/>
                  </a:lnTo>
                  <a:lnTo>
                    <a:pt x="33" y="7"/>
                  </a:lnTo>
                  <a:lnTo>
                    <a:pt x="39" y="7"/>
                  </a:lnTo>
                  <a:lnTo>
                    <a:pt x="44" y="7"/>
                  </a:lnTo>
                  <a:lnTo>
                    <a:pt x="50" y="7"/>
                  </a:lnTo>
                  <a:lnTo>
                    <a:pt x="55" y="5"/>
                  </a:lnTo>
                  <a:lnTo>
                    <a:pt x="62" y="5"/>
                  </a:lnTo>
                  <a:lnTo>
                    <a:pt x="71" y="4"/>
                  </a:lnTo>
                  <a:lnTo>
                    <a:pt x="83" y="3"/>
                  </a:lnTo>
                  <a:lnTo>
                    <a:pt x="98" y="1"/>
                  </a:lnTo>
                  <a:lnTo>
                    <a:pt x="101" y="17"/>
                  </a:lnTo>
                  <a:lnTo>
                    <a:pt x="101" y="29"/>
                  </a:lnTo>
                  <a:lnTo>
                    <a:pt x="97" y="37"/>
                  </a:lnTo>
                  <a:lnTo>
                    <a:pt x="92" y="43"/>
                  </a:lnTo>
                  <a:lnTo>
                    <a:pt x="83" y="48"/>
                  </a:lnTo>
                  <a:lnTo>
                    <a:pt x="72" y="51"/>
                  </a:lnTo>
                  <a:lnTo>
                    <a:pt x="60" y="55"/>
                  </a:lnTo>
                  <a:lnTo>
                    <a:pt x="44" y="60"/>
                  </a:lnTo>
                  <a:lnTo>
                    <a:pt x="37" y="60"/>
                  </a:lnTo>
                  <a:lnTo>
                    <a:pt x="32" y="60"/>
                  </a:lnTo>
                  <a:lnTo>
                    <a:pt x="25" y="60"/>
                  </a:lnTo>
                  <a:lnTo>
                    <a:pt x="18" y="60"/>
                  </a:lnTo>
                  <a:close/>
                </a:path>
              </a:pathLst>
            </a:custGeom>
            <a:solidFill>
              <a:srgbClr val="197A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7718425" y="1449388"/>
              <a:ext cx="323850" cy="536575"/>
            </a:xfrm>
            <a:custGeom>
              <a:avLst/>
              <a:gdLst>
                <a:gd name="T0" fmla="*/ 16 w 409"/>
                <a:gd name="T1" fmla="*/ 496 h 676"/>
                <a:gd name="T2" fmla="*/ 46 w 409"/>
                <a:gd name="T3" fmla="*/ 119 h 676"/>
                <a:gd name="T4" fmla="*/ 96 w 409"/>
                <a:gd name="T5" fmla="*/ 12 h 676"/>
                <a:gd name="T6" fmla="*/ 273 w 409"/>
                <a:gd name="T7" fmla="*/ 7 h 676"/>
                <a:gd name="T8" fmla="*/ 323 w 409"/>
                <a:gd name="T9" fmla="*/ 66 h 676"/>
                <a:gd name="T10" fmla="*/ 325 w 409"/>
                <a:gd name="T11" fmla="*/ 83 h 676"/>
                <a:gd name="T12" fmla="*/ 363 w 409"/>
                <a:gd name="T13" fmla="*/ 84 h 676"/>
                <a:gd name="T14" fmla="*/ 362 w 409"/>
                <a:gd name="T15" fmla="*/ 100 h 676"/>
                <a:gd name="T16" fmla="*/ 334 w 409"/>
                <a:gd name="T17" fmla="*/ 137 h 676"/>
                <a:gd name="T18" fmla="*/ 350 w 409"/>
                <a:gd name="T19" fmla="*/ 162 h 676"/>
                <a:gd name="T20" fmla="*/ 347 w 409"/>
                <a:gd name="T21" fmla="*/ 191 h 676"/>
                <a:gd name="T22" fmla="*/ 376 w 409"/>
                <a:gd name="T23" fmla="*/ 186 h 676"/>
                <a:gd name="T24" fmla="*/ 350 w 409"/>
                <a:gd name="T25" fmla="*/ 222 h 676"/>
                <a:gd name="T26" fmla="*/ 379 w 409"/>
                <a:gd name="T27" fmla="*/ 216 h 676"/>
                <a:gd name="T28" fmla="*/ 348 w 409"/>
                <a:gd name="T29" fmla="*/ 252 h 676"/>
                <a:gd name="T30" fmla="*/ 384 w 409"/>
                <a:gd name="T31" fmla="*/ 245 h 676"/>
                <a:gd name="T32" fmla="*/ 351 w 409"/>
                <a:gd name="T33" fmla="*/ 283 h 676"/>
                <a:gd name="T34" fmla="*/ 393 w 409"/>
                <a:gd name="T35" fmla="*/ 284 h 676"/>
                <a:gd name="T36" fmla="*/ 345 w 409"/>
                <a:gd name="T37" fmla="*/ 315 h 676"/>
                <a:gd name="T38" fmla="*/ 402 w 409"/>
                <a:gd name="T39" fmla="*/ 309 h 676"/>
                <a:gd name="T40" fmla="*/ 369 w 409"/>
                <a:gd name="T41" fmla="*/ 339 h 676"/>
                <a:gd name="T42" fmla="*/ 388 w 409"/>
                <a:gd name="T43" fmla="*/ 355 h 676"/>
                <a:gd name="T44" fmla="*/ 395 w 409"/>
                <a:gd name="T45" fmla="*/ 363 h 676"/>
                <a:gd name="T46" fmla="*/ 359 w 409"/>
                <a:gd name="T47" fmla="*/ 402 h 676"/>
                <a:gd name="T48" fmla="*/ 399 w 409"/>
                <a:gd name="T49" fmla="*/ 406 h 676"/>
                <a:gd name="T50" fmla="*/ 369 w 409"/>
                <a:gd name="T51" fmla="*/ 432 h 676"/>
                <a:gd name="T52" fmla="*/ 384 w 409"/>
                <a:gd name="T53" fmla="*/ 453 h 676"/>
                <a:gd name="T54" fmla="*/ 398 w 409"/>
                <a:gd name="T55" fmla="*/ 457 h 676"/>
                <a:gd name="T56" fmla="*/ 366 w 409"/>
                <a:gd name="T57" fmla="*/ 497 h 676"/>
                <a:gd name="T58" fmla="*/ 408 w 409"/>
                <a:gd name="T59" fmla="*/ 506 h 676"/>
                <a:gd name="T60" fmla="*/ 358 w 409"/>
                <a:gd name="T61" fmla="*/ 532 h 676"/>
                <a:gd name="T62" fmla="*/ 408 w 409"/>
                <a:gd name="T63" fmla="*/ 534 h 676"/>
                <a:gd name="T64" fmla="*/ 377 w 409"/>
                <a:gd name="T65" fmla="*/ 560 h 676"/>
                <a:gd name="T66" fmla="*/ 376 w 409"/>
                <a:gd name="T67" fmla="*/ 579 h 676"/>
                <a:gd name="T68" fmla="*/ 399 w 409"/>
                <a:gd name="T69" fmla="*/ 582 h 676"/>
                <a:gd name="T70" fmla="*/ 355 w 409"/>
                <a:gd name="T71" fmla="*/ 615 h 676"/>
                <a:gd name="T72" fmla="*/ 406 w 409"/>
                <a:gd name="T73" fmla="*/ 618 h 676"/>
                <a:gd name="T74" fmla="*/ 365 w 409"/>
                <a:gd name="T75" fmla="*/ 646 h 676"/>
                <a:gd name="T76" fmla="*/ 255 w 409"/>
                <a:gd name="T77" fmla="*/ 658 h 676"/>
                <a:gd name="T78" fmla="*/ 239 w 409"/>
                <a:gd name="T79" fmla="*/ 186 h 676"/>
                <a:gd name="T80" fmla="*/ 210 w 409"/>
                <a:gd name="T81" fmla="*/ 161 h 676"/>
                <a:gd name="T82" fmla="*/ 218 w 409"/>
                <a:gd name="T83" fmla="*/ 197 h 676"/>
                <a:gd name="T84" fmla="*/ 225 w 409"/>
                <a:gd name="T85" fmla="*/ 230 h 676"/>
                <a:gd name="T86" fmla="*/ 224 w 409"/>
                <a:gd name="T87" fmla="*/ 258 h 676"/>
                <a:gd name="T88" fmla="*/ 229 w 409"/>
                <a:gd name="T89" fmla="*/ 306 h 676"/>
                <a:gd name="T90" fmla="*/ 230 w 409"/>
                <a:gd name="T91" fmla="*/ 341 h 676"/>
                <a:gd name="T92" fmla="*/ 230 w 409"/>
                <a:gd name="T93" fmla="*/ 376 h 676"/>
                <a:gd name="T94" fmla="*/ 224 w 409"/>
                <a:gd name="T95" fmla="*/ 396 h 676"/>
                <a:gd name="T96" fmla="*/ 225 w 409"/>
                <a:gd name="T97" fmla="*/ 427 h 676"/>
                <a:gd name="T98" fmla="*/ 226 w 409"/>
                <a:gd name="T99" fmla="*/ 459 h 676"/>
                <a:gd name="T100" fmla="*/ 225 w 409"/>
                <a:gd name="T101" fmla="*/ 485 h 676"/>
                <a:gd name="T102" fmla="*/ 207 w 409"/>
                <a:gd name="T103" fmla="*/ 517 h 676"/>
                <a:gd name="T104" fmla="*/ 196 w 409"/>
                <a:gd name="T105" fmla="*/ 542 h 676"/>
                <a:gd name="T106" fmla="*/ 204 w 409"/>
                <a:gd name="T107" fmla="*/ 561 h 676"/>
                <a:gd name="T108" fmla="*/ 204 w 409"/>
                <a:gd name="T109" fmla="*/ 594 h 676"/>
                <a:gd name="T110" fmla="*/ 228 w 409"/>
                <a:gd name="T111" fmla="*/ 604 h 676"/>
                <a:gd name="T112" fmla="*/ 218 w 409"/>
                <a:gd name="T113" fmla="*/ 622 h 676"/>
                <a:gd name="T114" fmla="*/ 190 w 409"/>
                <a:gd name="T115" fmla="*/ 658 h 676"/>
                <a:gd name="T116" fmla="*/ 242 w 409"/>
                <a:gd name="T117" fmla="*/ 672 h 6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09" h="676">
                  <a:moveTo>
                    <a:pt x="136" y="676"/>
                  </a:moveTo>
                  <a:lnTo>
                    <a:pt x="115" y="673"/>
                  </a:lnTo>
                  <a:lnTo>
                    <a:pt x="96" y="671"/>
                  </a:lnTo>
                  <a:lnTo>
                    <a:pt x="79" y="668"/>
                  </a:lnTo>
                  <a:lnTo>
                    <a:pt x="63" y="664"/>
                  </a:lnTo>
                  <a:lnTo>
                    <a:pt x="48" y="658"/>
                  </a:lnTo>
                  <a:lnTo>
                    <a:pt x="32" y="653"/>
                  </a:lnTo>
                  <a:lnTo>
                    <a:pt x="17" y="644"/>
                  </a:lnTo>
                  <a:lnTo>
                    <a:pt x="0" y="636"/>
                  </a:lnTo>
                  <a:lnTo>
                    <a:pt x="3" y="590"/>
                  </a:lnTo>
                  <a:lnTo>
                    <a:pt x="7" y="543"/>
                  </a:lnTo>
                  <a:lnTo>
                    <a:pt x="16" y="496"/>
                  </a:lnTo>
                  <a:lnTo>
                    <a:pt x="25" y="450"/>
                  </a:lnTo>
                  <a:lnTo>
                    <a:pt x="34" y="403"/>
                  </a:lnTo>
                  <a:lnTo>
                    <a:pt x="42" y="356"/>
                  </a:lnTo>
                  <a:lnTo>
                    <a:pt x="46" y="310"/>
                  </a:lnTo>
                  <a:lnTo>
                    <a:pt x="49" y="265"/>
                  </a:lnTo>
                  <a:lnTo>
                    <a:pt x="36" y="241"/>
                  </a:lnTo>
                  <a:lnTo>
                    <a:pt x="31" y="220"/>
                  </a:lnTo>
                  <a:lnTo>
                    <a:pt x="31" y="199"/>
                  </a:lnTo>
                  <a:lnTo>
                    <a:pt x="32" y="180"/>
                  </a:lnTo>
                  <a:lnTo>
                    <a:pt x="36" y="161"/>
                  </a:lnTo>
                  <a:lnTo>
                    <a:pt x="42" y="140"/>
                  </a:lnTo>
                  <a:lnTo>
                    <a:pt x="46" y="119"/>
                  </a:lnTo>
                  <a:lnTo>
                    <a:pt x="48" y="97"/>
                  </a:lnTo>
                  <a:lnTo>
                    <a:pt x="50" y="82"/>
                  </a:lnTo>
                  <a:lnTo>
                    <a:pt x="53" y="66"/>
                  </a:lnTo>
                  <a:lnTo>
                    <a:pt x="54" y="51"/>
                  </a:lnTo>
                  <a:lnTo>
                    <a:pt x="59" y="37"/>
                  </a:lnTo>
                  <a:lnTo>
                    <a:pt x="63" y="26"/>
                  </a:lnTo>
                  <a:lnTo>
                    <a:pt x="70" y="15"/>
                  </a:lnTo>
                  <a:lnTo>
                    <a:pt x="81" y="10"/>
                  </a:lnTo>
                  <a:lnTo>
                    <a:pt x="95" y="5"/>
                  </a:lnTo>
                  <a:lnTo>
                    <a:pt x="96" y="8"/>
                  </a:lnTo>
                  <a:lnTo>
                    <a:pt x="96" y="10"/>
                  </a:lnTo>
                  <a:lnTo>
                    <a:pt x="96" y="12"/>
                  </a:lnTo>
                  <a:lnTo>
                    <a:pt x="97" y="15"/>
                  </a:lnTo>
                  <a:lnTo>
                    <a:pt x="115" y="19"/>
                  </a:lnTo>
                  <a:lnTo>
                    <a:pt x="132" y="22"/>
                  </a:lnTo>
                  <a:lnTo>
                    <a:pt x="149" y="22"/>
                  </a:lnTo>
                  <a:lnTo>
                    <a:pt x="165" y="22"/>
                  </a:lnTo>
                  <a:lnTo>
                    <a:pt x="182" y="19"/>
                  </a:lnTo>
                  <a:lnTo>
                    <a:pt x="199" y="14"/>
                  </a:lnTo>
                  <a:lnTo>
                    <a:pt x="215" y="8"/>
                  </a:lnTo>
                  <a:lnTo>
                    <a:pt x="233" y="0"/>
                  </a:lnTo>
                  <a:lnTo>
                    <a:pt x="244" y="0"/>
                  </a:lnTo>
                  <a:lnTo>
                    <a:pt x="258" y="3"/>
                  </a:lnTo>
                  <a:lnTo>
                    <a:pt x="273" y="7"/>
                  </a:lnTo>
                  <a:lnTo>
                    <a:pt x="290" y="12"/>
                  </a:lnTo>
                  <a:lnTo>
                    <a:pt x="307" y="21"/>
                  </a:lnTo>
                  <a:lnTo>
                    <a:pt x="320" y="29"/>
                  </a:lnTo>
                  <a:lnTo>
                    <a:pt x="332" y="39"/>
                  </a:lnTo>
                  <a:lnTo>
                    <a:pt x="338" y="50"/>
                  </a:lnTo>
                  <a:lnTo>
                    <a:pt x="329" y="54"/>
                  </a:lnTo>
                  <a:lnTo>
                    <a:pt x="320" y="60"/>
                  </a:lnTo>
                  <a:lnTo>
                    <a:pt x="312" y="65"/>
                  </a:lnTo>
                  <a:lnTo>
                    <a:pt x="308" y="73"/>
                  </a:lnTo>
                  <a:lnTo>
                    <a:pt x="314" y="71"/>
                  </a:lnTo>
                  <a:lnTo>
                    <a:pt x="318" y="69"/>
                  </a:lnTo>
                  <a:lnTo>
                    <a:pt x="323" y="66"/>
                  </a:lnTo>
                  <a:lnTo>
                    <a:pt x="327" y="64"/>
                  </a:lnTo>
                  <a:lnTo>
                    <a:pt x="333" y="61"/>
                  </a:lnTo>
                  <a:lnTo>
                    <a:pt x="338" y="60"/>
                  </a:lnTo>
                  <a:lnTo>
                    <a:pt x="344" y="58"/>
                  </a:lnTo>
                  <a:lnTo>
                    <a:pt x="351" y="58"/>
                  </a:lnTo>
                  <a:lnTo>
                    <a:pt x="352" y="60"/>
                  </a:lnTo>
                  <a:lnTo>
                    <a:pt x="352" y="61"/>
                  </a:lnTo>
                  <a:lnTo>
                    <a:pt x="354" y="64"/>
                  </a:lnTo>
                  <a:lnTo>
                    <a:pt x="354" y="65"/>
                  </a:lnTo>
                  <a:lnTo>
                    <a:pt x="345" y="73"/>
                  </a:lnTo>
                  <a:lnTo>
                    <a:pt x="334" y="78"/>
                  </a:lnTo>
                  <a:lnTo>
                    <a:pt x="325" y="83"/>
                  </a:lnTo>
                  <a:lnTo>
                    <a:pt x="319" y="91"/>
                  </a:lnTo>
                  <a:lnTo>
                    <a:pt x="330" y="87"/>
                  </a:lnTo>
                  <a:lnTo>
                    <a:pt x="340" y="83"/>
                  </a:lnTo>
                  <a:lnTo>
                    <a:pt x="345" y="80"/>
                  </a:lnTo>
                  <a:lnTo>
                    <a:pt x="351" y="79"/>
                  </a:lnTo>
                  <a:lnTo>
                    <a:pt x="354" y="79"/>
                  </a:lnTo>
                  <a:lnTo>
                    <a:pt x="356" y="78"/>
                  </a:lnTo>
                  <a:lnTo>
                    <a:pt x="358" y="78"/>
                  </a:lnTo>
                  <a:lnTo>
                    <a:pt x="361" y="78"/>
                  </a:lnTo>
                  <a:lnTo>
                    <a:pt x="362" y="80"/>
                  </a:lnTo>
                  <a:lnTo>
                    <a:pt x="363" y="82"/>
                  </a:lnTo>
                  <a:lnTo>
                    <a:pt x="363" y="84"/>
                  </a:lnTo>
                  <a:lnTo>
                    <a:pt x="363" y="89"/>
                  </a:lnTo>
                  <a:lnTo>
                    <a:pt x="355" y="93"/>
                  </a:lnTo>
                  <a:lnTo>
                    <a:pt x="344" y="98"/>
                  </a:lnTo>
                  <a:lnTo>
                    <a:pt x="333" y="104"/>
                  </a:lnTo>
                  <a:lnTo>
                    <a:pt x="323" y="109"/>
                  </a:lnTo>
                  <a:lnTo>
                    <a:pt x="329" y="109"/>
                  </a:lnTo>
                  <a:lnTo>
                    <a:pt x="334" y="108"/>
                  </a:lnTo>
                  <a:lnTo>
                    <a:pt x="338" y="107"/>
                  </a:lnTo>
                  <a:lnTo>
                    <a:pt x="344" y="104"/>
                  </a:lnTo>
                  <a:lnTo>
                    <a:pt x="350" y="102"/>
                  </a:lnTo>
                  <a:lnTo>
                    <a:pt x="355" y="101"/>
                  </a:lnTo>
                  <a:lnTo>
                    <a:pt x="362" y="100"/>
                  </a:lnTo>
                  <a:lnTo>
                    <a:pt x="368" y="100"/>
                  </a:lnTo>
                  <a:lnTo>
                    <a:pt x="368" y="104"/>
                  </a:lnTo>
                  <a:lnTo>
                    <a:pt x="368" y="108"/>
                  </a:lnTo>
                  <a:lnTo>
                    <a:pt x="368" y="112"/>
                  </a:lnTo>
                  <a:lnTo>
                    <a:pt x="369" y="116"/>
                  </a:lnTo>
                  <a:lnTo>
                    <a:pt x="355" y="123"/>
                  </a:lnTo>
                  <a:lnTo>
                    <a:pt x="347" y="127"/>
                  </a:lnTo>
                  <a:lnTo>
                    <a:pt x="341" y="130"/>
                  </a:lnTo>
                  <a:lnTo>
                    <a:pt x="334" y="133"/>
                  </a:lnTo>
                  <a:lnTo>
                    <a:pt x="334" y="134"/>
                  </a:lnTo>
                  <a:lnTo>
                    <a:pt x="334" y="136"/>
                  </a:lnTo>
                  <a:lnTo>
                    <a:pt x="334" y="137"/>
                  </a:lnTo>
                  <a:lnTo>
                    <a:pt x="334" y="139"/>
                  </a:lnTo>
                  <a:lnTo>
                    <a:pt x="350" y="134"/>
                  </a:lnTo>
                  <a:lnTo>
                    <a:pt x="361" y="130"/>
                  </a:lnTo>
                  <a:lnTo>
                    <a:pt x="368" y="129"/>
                  </a:lnTo>
                  <a:lnTo>
                    <a:pt x="375" y="127"/>
                  </a:lnTo>
                  <a:lnTo>
                    <a:pt x="375" y="132"/>
                  </a:lnTo>
                  <a:lnTo>
                    <a:pt x="375" y="136"/>
                  </a:lnTo>
                  <a:lnTo>
                    <a:pt x="375" y="141"/>
                  </a:lnTo>
                  <a:lnTo>
                    <a:pt x="376" y="145"/>
                  </a:lnTo>
                  <a:lnTo>
                    <a:pt x="368" y="151"/>
                  </a:lnTo>
                  <a:lnTo>
                    <a:pt x="359" y="157"/>
                  </a:lnTo>
                  <a:lnTo>
                    <a:pt x="350" y="162"/>
                  </a:lnTo>
                  <a:lnTo>
                    <a:pt x="341" y="168"/>
                  </a:lnTo>
                  <a:lnTo>
                    <a:pt x="345" y="168"/>
                  </a:lnTo>
                  <a:lnTo>
                    <a:pt x="351" y="168"/>
                  </a:lnTo>
                  <a:lnTo>
                    <a:pt x="361" y="165"/>
                  </a:lnTo>
                  <a:lnTo>
                    <a:pt x="377" y="159"/>
                  </a:lnTo>
                  <a:lnTo>
                    <a:pt x="377" y="163"/>
                  </a:lnTo>
                  <a:lnTo>
                    <a:pt x="377" y="166"/>
                  </a:lnTo>
                  <a:lnTo>
                    <a:pt x="377" y="170"/>
                  </a:lnTo>
                  <a:lnTo>
                    <a:pt x="377" y="173"/>
                  </a:lnTo>
                  <a:lnTo>
                    <a:pt x="368" y="179"/>
                  </a:lnTo>
                  <a:lnTo>
                    <a:pt x="356" y="186"/>
                  </a:lnTo>
                  <a:lnTo>
                    <a:pt x="347" y="191"/>
                  </a:lnTo>
                  <a:lnTo>
                    <a:pt x="337" y="198"/>
                  </a:lnTo>
                  <a:lnTo>
                    <a:pt x="337" y="199"/>
                  </a:lnTo>
                  <a:lnTo>
                    <a:pt x="337" y="201"/>
                  </a:lnTo>
                  <a:lnTo>
                    <a:pt x="337" y="202"/>
                  </a:lnTo>
                  <a:lnTo>
                    <a:pt x="337" y="204"/>
                  </a:lnTo>
                  <a:lnTo>
                    <a:pt x="343" y="201"/>
                  </a:lnTo>
                  <a:lnTo>
                    <a:pt x="347" y="198"/>
                  </a:lnTo>
                  <a:lnTo>
                    <a:pt x="352" y="195"/>
                  </a:lnTo>
                  <a:lnTo>
                    <a:pt x="358" y="191"/>
                  </a:lnTo>
                  <a:lnTo>
                    <a:pt x="363" y="188"/>
                  </a:lnTo>
                  <a:lnTo>
                    <a:pt x="370" y="187"/>
                  </a:lnTo>
                  <a:lnTo>
                    <a:pt x="376" y="186"/>
                  </a:lnTo>
                  <a:lnTo>
                    <a:pt x="381" y="187"/>
                  </a:lnTo>
                  <a:lnTo>
                    <a:pt x="381" y="191"/>
                  </a:lnTo>
                  <a:lnTo>
                    <a:pt x="381" y="195"/>
                  </a:lnTo>
                  <a:lnTo>
                    <a:pt x="381" y="199"/>
                  </a:lnTo>
                  <a:lnTo>
                    <a:pt x="381" y="204"/>
                  </a:lnTo>
                  <a:lnTo>
                    <a:pt x="377" y="206"/>
                  </a:lnTo>
                  <a:lnTo>
                    <a:pt x="373" y="209"/>
                  </a:lnTo>
                  <a:lnTo>
                    <a:pt x="370" y="211"/>
                  </a:lnTo>
                  <a:lnTo>
                    <a:pt x="368" y="212"/>
                  </a:lnTo>
                  <a:lnTo>
                    <a:pt x="362" y="215"/>
                  </a:lnTo>
                  <a:lnTo>
                    <a:pt x="356" y="218"/>
                  </a:lnTo>
                  <a:lnTo>
                    <a:pt x="350" y="222"/>
                  </a:lnTo>
                  <a:lnTo>
                    <a:pt x="340" y="226"/>
                  </a:lnTo>
                  <a:lnTo>
                    <a:pt x="338" y="227"/>
                  </a:lnTo>
                  <a:lnTo>
                    <a:pt x="338" y="229"/>
                  </a:lnTo>
                  <a:lnTo>
                    <a:pt x="338" y="230"/>
                  </a:lnTo>
                  <a:lnTo>
                    <a:pt x="337" y="231"/>
                  </a:lnTo>
                  <a:lnTo>
                    <a:pt x="343" y="229"/>
                  </a:lnTo>
                  <a:lnTo>
                    <a:pt x="350" y="227"/>
                  </a:lnTo>
                  <a:lnTo>
                    <a:pt x="355" y="224"/>
                  </a:lnTo>
                  <a:lnTo>
                    <a:pt x="361" y="223"/>
                  </a:lnTo>
                  <a:lnTo>
                    <a:pt x="368" y="220"/>
                  </a:lnTo>
                  <a:lnTo>
                    <a:pt x="373" y="219"/>
                  </a:lnTo>
                  <a:lnTo>
                    <a:pt x="379" y="216"/>
                  </a:lnTo>
                  <a:lnTo>
                    <a:pt x="384" y="215"/>
                  </a:lnTo>
                  <a:lnTo>
                    <a:pt x="384" y="219"/>
                  </a:lnTo>
                  <a:lnTo>
                    <a:pt x="384" y="224"/>
                  </a:lnTo>
                  <a:lnTo>
                    <a:pt x="384" y="229"/>
                  </a:lnTo>
                  <a:lnTo>
                    <a:pt x="384" y="234"/>
                  </a:lnTo>
                  <a:lnTo>
                    <a:pt x="379" y="237"/>
                  </a:lnTo>
                  <a:lnTo>
                    <a:pt x="375" y="240"/>
                  </a:lnTo>
                  <a:lnTo>
                    <a:pt x="369" y="242"/>
                  </a:lnTo>
                  <a:lnTo>
                    <a:pt x="363" y="244"/>
                  </a:lnTo>
                  <a:lnTo>
                    <a:pt x="358" y="247"/>
                  </a:lnTo>
                  <a:lnTo>
                    <a:pt x="354" y="249"/>
                  </a:lnTo>
                  <a:lnTo>
                    <a:pt x="348" y="252"/>
                  </a:lnTo>
                  <a:lnTo>
                    <a:pt x="343" y="255"/>
                  </a:lnTo>
                  <a:lnTo>
                    <a:pt x="343" y="256"/>
                  </a:lnTo>
                  <a:lnTo>
                    <a:pt x="343" y="258"/>
                  </a:lnTo>
                  <a:lnTo>
                    <a:pt x="343" y="260"/>
                  </a:lnTo>
                  <a:lnTo>
                    <a:pt x="343" y="262"/>
                  </a:lnTo>
                  <a:lnTo>
                    <a:pt x="354" y="256"/>
                  </a:lnTo>
                  <a:lnTo>
                    <a:pt x="363" y="254"/>
                  </a:lnTo>
                  <a:lnTo>
                    <a:pt x="369" y="251"/>
                  </a:lnTo>
                  <a:lnTo>
                    <a:pt x="375" y="248"/>
                  </a:lnTo>
                  <a:lnTo>
                    <a:pt x="379" y="247"/>
                  </a:lnTo>
                  <a:lnTo>
                    <a:pt x="381" y="247"/>
                  </a:lnTo>
                  <a:lnTo>
                    <a:pt x="384" y="245"/>
                  </a:lnTo>
                  <a:lnTo>
                    <a:pt x="388" y="245"/>
                  </a:lnTo>
                  <a:lnTo>
                    <a:pt x="388" y="248"/>
                  </a:lnTo>
                  <a:lnTo>
                    <a:pt x="388" y="252"/>
                  </a:lnTo>
                  <a:lnTo>
                    <a:pt x="388" y="256"/>
                  </a:lnTo>
                  <a:lnTo>
                    <a:pt x="390" y="259"/>
                  </a:lnTo>
                  <a:lnTo>
                    <a:pt x="384" y="263"/>
                  </a:lnTo>
                  <a:lnTo>
                    <a:pt x="379" y="266"/>
                  </a:lnTo>
                  <a:lnTo>
                    <a:pt x="373" y="270"/>
                  </a:lnTo>
                  <a:lnTo>
                    <a:pt x="368" y="273"/>
                  </a:lnTo>
                  <a:lnTo>
                    <a:pt x="361" y="276"/>
                  </a:lnTo>
                  <a:lnTo>
                    <a:pt x="355" y="280"/>
                  </a:lnTo>
                  <a:lnTo>
                    <a:pt x="351" y="283"/>
                  </a:lnTo>
                  <a:lnTo>
                    <a:pt x="345" y="285"/>
                  </a:lnTo>
                  <a:lnTo>
                    <a:pt x="351" y="285"/>
                  </a:lnTo>
                  <a:lnTo>
                    <a:pt x="356" y="284"/>
                  </a:lnTo>
                  <a:lnTo>
                    <a:pt x="362" y="283"/>
                  </a:lnTo>
                  <a:lnTo>
                    <a:pt x="368" y="281"/>
                  </a:lnTo>
                  <a:lnTo>
                    <a:pt x="375" y="280"/>
                  </a:lnTo>
                  <a:lnTo>
                    <a:pt x="380" y="277"/>
                  </a:lnTo>
                  <a:lnTo>
                    <a:pt x="387" y="276"/>
                  </a:lnTo>
                  <a:lnTo>
                    <a:pt x="393" y="273"/>
                  </a:lnTo>
                  <a:lnTo>
                    <a:pt x="393" y="276"/>
                  </a:lnTo>
                  <a:lnTo>
                    <a:pt x="393" y="280"/>
                  </a:lnTo>
                  <a:lnTo>
                    <a:pt x="393" y="284"/>
                  </a:lnTo>
                  <a:lnTo>
                    <a:pt x="393" y="288"/>
                  </a:lnTo>
                  <a:lnTo>
                    <a:pt x="387" y="292"/>
                  </a:lnTo>
                  <a:lnTo>
                    <a:pt x="381" y="295"/>
                  </a:lnTo>
                  <a:lnTo>
                    <a:pt x="376" y="298"/>
                  </a:lnTo>
                  <a:lnTo>
                    <a:pt x="370" y="301"/>
                  </a:lnTo>
                  <a:lnTo>
                    <a:pt x="365" y="303"/>
                  </a:lnTo>
                  <a:lnTo>
                    <a:pt x="359" y="305"/>
                  </a:lnTo>
                  <a:lnTo>
                    <a:pt x="352" y="308"/>
                  </a:lnTo>
                  <a:lnTo>
                    <a:pt x="347" y="309"/>
                  </a:lnTo>
                  <a:lnTo>
                    <a:pt x="347" y="310"/>
                  </a:lnTo>
                  <a:lnTo>
                    <a:pt x="347" y="312"/>
                  </a:lnTo>
                  <a:lnTo>
                    <a:pt x="345" y="315"/>
                  </a:lnTo>
                  <a:lnTo>
                    <a:pt x="345" y="316"/>
                  </a:lnTo>
                  <a:lnTo>
                    <a:pt x="352" y="315"/>
                  </a:lnTo>
                  <a:lnTo>
                    <a:pt x="358" y="312"/>
                  </a:lnTo>
                  <a:lnTo>
                    <a:pt x="365" y="309"/>
                  </a:lnTo>
                  <a:lnTo>
                    <a:pt x="373" y="306"/>
                  </a:lnTo>
                  <a:lnTo>
                    <a:pt x="380" y="303"/>
                  </a:lnTo>
                  <a:lnTo>
                    <a:pt x="387" y="301"/>
                  </a:lnTo>
                  <a:lnTo>
                    <a:pt x="393" y="301"/>
                  </a:lnTo>
                  <a:lnTo>
                    <a:pt x="399" y="301"/>
                  </a:lnTo>
                  <a:lnTo>
                    <a:pt x="401" y="303"/>
                  </a:lnTo>
                  <a:lnTo>
                    <a:pt x="402" y="306"/>
                  </a:lnTo>
                  <a:lnTo>
                    <a:pt x="402" y="309"/>
                  </a:lnTo>
                  <a:lnTo>
                    <a:pt x="402" y="312"/>
                  </a:lnTo>
                  <a:lnTo>
                    <a:pt x="384" y="321"/>
                  </a:lnTo>
                  <a:lnTo>
                    <a:pt x="370" y="328"/>
                  </a:lnTo>
                  <a:lnTo>
                    <a:pt x="361" y="334"/>
                  </a:lnTo>
                  <a:lnTo>
                    <a:pt x="355" y="338"/>
                  </a:lnTo>
                  <a:lnTo>
                    <a:pt x="351" y="339"/>
                  </a:lnTo>
                  <a:lnTo>
                    <a:pt x="348" y="342"/>
                  </a:lnTo>
                  <a:lnTo>
                    <a:pt x="347" y="342"/>
                  </a:lnTo>
                  <a:lnTo>
                    <a:pt x="347" y="344"/>
                  </a:lnTo>
                  <a:lnTo>
                    <a:pt x="354" y="344"/>
                  </a:lnTo>
                  <a:lnTo>
                    <a:pt x="362" y="341"/>
                  </a:lnTo>
                  <a:lnTo>
                    <a:pt x="369" y="339"/>
                  </a:lnTo>
                  <a:lnTo>
                    <a:pt x="377" y="335"/>
                  </a:lnTo>
                  <a:lnTo>
                    <a:pt x="386" y="333"/>
                  </a:lnTo>
                  <a:lnTo>
                    <a:pt x="394" y="328"/>
                  </a:lnTo>
                  <a:lnTo>
                    <a:pt x="402" y="324"/>
                  </a:lnTo>
                  <a:lnTo>
                    <a:pt x="409" y="321"/>
                  </a:lnTo>
                  <a:lnTo>
                    <a:pt x="408" y="327"/>
                  </a:lnTo>
                  <a:lnTo>
                    <a:pt x="408" y="331"/>
                  </a:lnTo>
                  <a:lnTo>
                    <a:pt x="408" y="337"/>
                  </a:lnTo>
                  <a:lnTo>
                    <a:pt x="408" y="342"/>
                  </a:lnTo>
                  <a:lnTo>
                    <a:pt x="399" y="348"/>
                  </a:lnTo>
                  <a:lnTo>
                    <a:pt x="394" y="352"/>
                  </a:lnTo>
                  <a:lnTo>
                    <a:pt x="388" y="355"/>
                  </a:lnTo>
                  <a:lnTo>
                    <a:pt x="383" y="357"/>
                  </a:lnTo>
                  <a:lnTo>
                    <a:pt x="377" y="362"/>
                  </a:lnTo>
                  <a:lnTo>
                    <a:pt x="369" y="364"/>
                  </a:lnTo>
                  <a:lnTo>
                    <a:pt x="361" y="370"/>
                  </a:lnTo>
                  <a:lnTo>
                    <a:pt x="348" y="376"/>
                  </a:lnTo>
                  <a:lnTo>
                    <a:pt x="354" y="376"/>
                  </a:lnTo>
                  <a:lnTo>
                    <a:pt x="361" y="374"/>
                  </a:lnTo>
                  <a:lnTo>
                    <a:pt x="368" y="373"/>
                  </a:lnTo>
                  <a:lnTo>
                    <a:pt x="375" y="370"/>
                  </a:lnTo>
                  <a:lnTo>
                    <a:pt x="381" y="369"/>
                  </a:lnTo>
                  <a:lnTo>
                    <a:pt x="388" y="366"/>
                  </a:lnTo>
                  <a:lnTo>
                    <a:pt x="395" y="363"/>
                  </a:lnTo>
                  <a:lnTo>
                    <a:pt x="401" y="360"/>
                  </a:lnTo>
                  <a:lnTo>
                    <a:pt x="401" y="366"/>
                  </a:lnTo>
                  <a:lnTo>
                    <a:pt x="401" y="370"/>
                  </a:lnTo>
                  <a:lnTo>
                    <a:pt x="401" y="376"/>
                  </a:lnTo>
                  <a:lnTo>
                    <a:pt x="401" y="381"/>
                  </a:lnTo>
                  <a:lnTo>
                    <a:pt x="395" y="382"/>
                  </a:lnTo>
                  <a:lnTo>
                    <a:pt x="390" y="385"/>
                  </a:lnTo>
                  <a:lnTo>
                    <a:pt x="383" y="388"/>
                  </a:lnTo>
                  <a:lnTo>
                    <a:pt x="376" y="391"/>
                  </a:lnTo>
                  <a:lnTo>
                    <a:pt x="369" y="394"/>
                  </a:lnTo>
                  <a:lnTo>
                    <a:pt x="363" y="398"/>
                  </a:lnTo>
                  <a:lnTo>
                    <a:pt x="359" y="402"/>
                  </a:lnTo>
                  <a:lnTo>
                    <a:pt x="356" y="407"/>
                  </a:lnTo>
                  <a:lnTo>
                    <a:pt x="365" y="405"/>
                  </a:lnTo>
                  <a:lnTo>
                    <a:pt x="372" y="403"/>
                  </a:lnTo>
                  <a:lnTo>
                    <a:pt x="377" y="400"/>
                  </a:lnTo>
                  <a:lnTo>
                    <a:pt x="383" y="399"/>
                  </a:lnTo>
                  <a:lnTo>
                    <a:pt x="387" y="398"/>
                  </a:lnTo>
                  <a:lnTo>
                    <a:pt x="391" y="396"/>
                  </a:lnTo>
                  <a:lnTo>
                    <a:pt x="395" y="395"/>
                  </a:lnTo>
                  <a:lnTo>
                    <a:pt x="399" y="395"/>
                  </a:lnTo>
                  <a:lnTo>
                    <a:pt x="399" y="399"/>
                  </a:lnTo>
                  <a:lnTo>
                    <a:pt x="399" y="402"/>
                  </a:lnTo>
                  <a:lnTo>
                    <a:pt x="399" y="406"/>
                  </a:lnTo>
                  <a:lnTo>
                    <a:pt x="401" y="409"/>
                  </a:lnTo>
                  <a:lnTo>
                    <a:pt x="386" y="416"/>
                  </a:lnTo>
                  <a:lnTo>
                    <a:pt x="375" y="421"/>
                  </a:lnTo>
                  <a:lnTo>
                    <a:pt x="368" y="425"/>
                  </a:lnTo>
                  <a:lnTo>
                    <a:pt x="362" y="428"/>
                  </a:lnTo>
                  <a:lnTo>
                    <a:pt x="358" y="431"/>
                  </a:lnTo>
                  <a:lnTo>
                    <a:pt x="356" y="432"/>
                  </a:lnTo>
                  <a:lnTo>
                    <a:pt x="355" y="432"/>
                  </a:lnTo>
                  <a:lnTo>
                    <a:pt x="354" y="434"/>
                  </a:lnTo>
                  <a:lnTo>
                    <a:pt x="358" y="435"/>
                  </a:lnTo>
                  <a:lnTo>
                    <a:pt x="362" y="435"/>
                  </a:lnTo>
                  <a:lnTo>
                    <a:pt x="369" y="432"/>
                  </a:lnTo>
                  <a:lnTo>
                    <a:pt x="376" y="431"/>
                  </a:lnTo>
                  <a:lnTo>
                    <a:pt x="384" y="428"/>
                  </a:lnTo>
                  <a:lnTo>
                    <a:pt x="391" y="425"/>
                  </a:lnTo>
                  <a:lnTo>
                    <a:pt x="398" y="424"/>
                  </a:lnTo>
                  <a:lnTo>
                    <a:pt x="404" y="423"/>
                  </a:lnTo>
                  <a:lnTo>
                    <a:pt x="402" y="428"/>
                  </a:lnTo>
                  <a:lnTo>
                    <a:pt x="402" y="432"/>
                  </a:lnTo>
                  <a:lnTo>
                    <a:pt x="402" y="438"/>
                  </a:lnTo>
                  <a:lnTo>
                    <a:pt x="402" y="443"/>
                  </a:lnTo>
                  <a:lnTo>
                    <a:pt x="397" y="446"/>
                  </a:lnTo>
                  <a:lnTo>
                    <a:pt x="390" y="449"/>
                  </a:lnTo>
                  <a:lnTo>
                    <a:pt x="384" y="453"/>
                  </a:lnTo>
                  <a:lnTo>
                    <a:pt x="379" y="456"/>
                  </a:lnTo>
                  <a:lnTo>
                    <a:pt x="372" y="459"/>
                  </a:lnTo>
                  <a:lnTo>
                    <a:pt x="366" y="461"/>
                  </a:lnTo>
                  <a:lnTo>
                    <a:pt x="359" y="466"/>
                  </a:lnTo>
                  <a:lnTo>
                    <a:pt x="354" y="468"/>
                  </a:lnTo>
                  <a:lnTo>
                    <a:pt x="359" y="468"/>
                  </a:lnTo>
                  <a:lnTo>
                    <a:pt x="366" y="467"/>
                  </a:lnTo>
                  <a:lnTo>
                    <a:pt x="372" y="466"/>
                  </a:lnTo>
                  <a:lnTo>
                    <a:pt x="379" y="463"/>
                  </a:lnTo>
                  <a:lnTo>
                    <a:pt x="384" y="461"/>
                  </a:lnTo>
                  <a:lnTo>
                    <a:pt x="391" y="459"/>
                  </a:lnTo>
                  <a:lnTo>
                    <a:pt x="398" y="457"/>
                  </a:lnTo>
                  <a:lnTo>
                    <a:pt x="405" y="456"/>
                  </a:lnTo>
                  <a:lnTo>
                    <a:pt x="404" y="461"/>
                  </a:lnTo>
                  <a:lnTo>
                    <a:pt x="404" y="467"/>
                  </a:lnTo>
                  <a:lnTo>
                    <a:pt x="404" y="473"/>
                  </a:lnTo>
                  <a:lnTo>
                    <a:pt x="404" y="478"/>
                  </a:lnTo>
                  <a:lnTo>
                    <a:pt x="401" y="481"/>
                  </a:lnTo>
                  <a:lnTo>
                    <a:pt x="397" y="482"/>
                  </a:lnTo>
                  <a:lnTo>
                    <a:pt x="394" y="484"/>
                  </a:lnTo>
                  <a:lnTo>
                    <a:pt x="390" y="486"/>
                  </a:lnTo>
                  <a:lnTo>
                    <a:pt x="384" y="489"/>
                  </a:lnTo>
                  <a:lnTo>
                    <a:pt x="376" y="492"/>
                  </a:lnTo>
                  <a:lnTo>
                    <a:pt x="366" y="497"/>
                  </a:lnTo>
                  <a:lnTo>
                    <a:pt x="352" y="503"/>
                  </a:lnTo>
                  <a:lnTo>
                    <a:pt x="359" y="503"/>
                  </a:lnTo>
                  <a:lnTo>
                    <a:pt x="366" y="502"/>
                  </a:lnTo>
                  <a:lnTo>
                    <a:pt x="372" y="500"/>
                  </a:lnTo>
                  <a:lnTo>
                    <a:pt x="379" y="497"/>
                  </a:lnTo>
                  <a:lnTo>
                    <a:pt x="386" y="496"/>
                  </a:lnTo>
                  <a:lnTo>
                    <a:pt x="393" y="493"/>
                  </a:lnTo>
                  <a:lnTo>
                    <a:pt x="401" y="492"/>
                  </a:lnTo>
                  <a:lnTo>
                    <a:pt x="408" y="491"/>
                  </a:lnTo>
                  <a:lnTo>
                    <a:pt x="408" y="496"/>
                  </a:lnTo>
                  <a:lnTo>
                    <a:pt x="408" y="500"/>
                  </a:lnTo>
                  <a:lnTo>
                    <a:pt x="408" y="506"/>
                  </a:lnTo>
                  <a:lnTo>
                    <a:pt x="408" y="511"/>
                  </a:lnTo>
                  <a:lnTo>
                    <a:pt x="401" y="515"/>
                  </a:lnTo>
                  <a:lnTo>
                    <a:pt x="395" y="518"/>
                  </a:lnTo>
                  <a:lnTo>
                    <a:pt x="388" y="521"/>
                  </a:lnTo>
                  <a:lnTo>
                    <a:pt x="383" y="522"/>
                  </a:lnTo>
                  <a:lnTo>
                    <a:pt x="376" y="524"/>
                  </a:lnTo>
                  <a:lnTo>
                    <a:pt x="370" y="525"/>
                  </a:lnTo>
                  <a:lnTo>
                    <a:pt x="363" y="528"/>
                  </a:lnTo>
                  <a:lnTo>
                    <a:pt x="358" y="529"/>
                  </a:lnTo>
                  <a:lnTo>
                    <a:pt x="358" y="531"/>
                  </a:lnTo>
                  <a:lnTo>
                    <a:pt x="358" y="531"/>
                  </a:lnTo>
                  <a:lnTo>
                    <a:pt x="358" y="532"/>
                  </a:lnTo>
                  <a:lnTo>
                    <a:pt x="358" y="534"/>
                  </a:lnTo>
                  <a:lnTo>
                    <a:pt x="368" y="534"/>
                  </a:lnTo>
                  <a:lnTo>
                    <a:pt x="375" y="532"/>
                  </a:lnTo>
                  <a:lnTo>
                    <a:pt x="381" y="532"/>
                  </a:lnTo>
                  <a:lnTo>
                    <a:pt x="386" y="531"/>
                  </a:lnTo>
                  <a:lnTo>
                    <a:pt x="391" y="531"/>
                  </a:lnTo>
                  <a:lnTo>
                    <a:pt x="395" y="529"/>
                  </a:lnTo>
                  <a:lnTo>
                    <a:pt x="402" y="528"/>
                  </a:lnTo>
                  <a:lnTo>
                    <a:pt x="409" y="525"/>
                  </a:lnTo>
                  <a:lnTo>
                    <a:pt x="408" y="528"/>
                  </a:lnTo>
                  <a:lnTo>
                    <a:pt x="408" y="531"/>
                  </a:lnTo>
                  <a:lnTo>
                    <a:pt x="408" y="534"/>
                  </a:lnTo>
                  <a:lnTo>
                    <a:pt x="408" y="536"/>
                  </a:lnTo>
                  <a:lnTo>
                    <a:pt x="402" y="539"/>
                  </a:lnTo>
                  <a:lnTo>
                    <a:pt x="395" y="542"/>
                  </a:lnTo>
                  <a:lnTo>
                    <a:pt x="390" y="546"/>
                  </a:lnTo>
                  <a:lnTo>
                    <a:pt x="384" y="549"/>
                  </a:lnTo>
                  <a:lnTo>
                    <a:pt x="377" y="552"/>
                  </a:lnTo>
                  <a:lnTo>
                    <a:pt x="372" y="554"/>
                  </a:lnTo>
                  <a:lnTo>
                    <a:pt x="366" y="558"/>
                  </a:lnTo>
                  <a:lnTo>
                    <a:pt x="361" y="561"/>
                  </a:lnTo>
                  <a:lnTo>
                    <a:pt x="366" y="561"/>
                  </a:lnTo>
                  <a:lnTo>
                    <a:pt x="372" y="560"/>
                  </a:lnTo>
                  <a:lnTo>
                    <a:pt x="377" y="560"/>
                  </a:lnTo>
                  <a:lnTo>
                    <a:pt x="384" y="558"/>
                  </a:lnTo>
                  <a:lnTo>
                    <a:pt x="390" y="557"/>
                  </a:lnTo>
                  <a:lnTo>
                    <a:pt x="397" y="554"/>
                  </a:lnTo>
                  <a:lnTo>
                    <a:pt x="402" y="553"/>
                  </a:lnTo>
                  <a:lnTo>
                    <a:pt x="409" y="550"/>
                  </a:lnTo>
                  <a:lnTo>
                    <a:pt x="408" y="554"/>
                  </a:lnTo>
                  <a:lnTo>
                    <a:pt x="408" y="558"/>
                  </a:lnTo>
                  <a:lnTo>
                    <a:pt x="408" y="563"/>
                  </a:lnTo>
                  <a:lnTo>
                    <a:pt x="408" y="567"/>
                  </a:lnTo>
                  <a:lnTo>
                    <a:pt x="397" y="572"/>
                  </a:lnTo>
                  <a:lnTo>
                    <a:pt x="386" y="576"/>
                  </a:lnTo>
                  <a:lnTo>
                    <a:pt x="376" y="579"/>
                  </a:lnTo>
                  <a:lnTo>
                    <a:pt x="366" y="583"/>
                  </a:lnTo>
                  <a:lnTo>
                    <a:pt x="358" y="586"/>
                  </a:lnTo>
                  <a:lnTo>
                    <a:pt x="350" y="589"/>
                  </a:lnTo>
                  <a:lnTo>
                    <a:pt x="343" y="592"/>
                  </a:lnTo>
                  <a:lnTo>
                    <a:pt x="337" y="594"/>
                  </a:lnTo>
                  <a:lnTo>
                    <a:pt x="347" y="594"/>
                  </a:lnTo>
                  <a:lnTo>
                    <a:pt x="355" y="593"/>
                  </a:lnTo>
                  <a:lnTo>
                    <a:pt x="365" y="590"/>
                  </a:lnTo>
                  <a:lnTo>
                    <a:pt x="373" y="588"/>
                  </a:lnTo>
                  <a:lnTo>
                    <a:pt x="381" y="586"/>
                  </a:lnTo>
                  <a:lnTo>
                    <a:pt x="391" y="583"/>
                  </a:lnTo>
                  <a:lnTo>
                    <a:pt x="399" y="582"/>
                  </a:lnTo>
                  <a:lnTo>
                    <a:pt x="409" y="581"/>
                  </a:lnTo>
                  <a:lnTo>
                    <a:pt x="408" y="583"/>
                  </a:lnTo>
                  <a:lnTo>
                    <a:pt x="408" y="588"/>
                  </a:lnTo>
                  <a:lnTo>
                    <a:pt x="408" y="592"/>
                  </a:lnTo>
                  <a:lnTo>
                    <a:pt x="408" y="594"/>
                  </a:lnTo>
                  <a:lnTo>
                    <a:pt x="401" y="599"/>
                  </a:lnTo>
                  <a:lnTo>
                    <a:pt x="393" y="603"/>
                  </a:lnTo>
                  <a:lnTo>
                    <a:pt x="386" y="606"/>
                  </a:lnTo>
                  <a:lnTo>
                    <a:pt x="377" y="608"/>
                  </a:lnTo>
                  <a:lnTo>
                    <a:pt x="370" y="611"/>
                  </a:lnTo>
                  <a:lnTo>
                    <a:pt x="362" y="613"/>
                  </a:lnTo>
                  <a:lnTo>
                    <a:pt x="355" y="615"/>
                  </a:lnTo>
                  <a:lnTo>
                    <a:pt x="347" y="618"/>
                  </a:lnTo>
                  <a:lnTo>
                    <a:pt x="354" y="619"/>
                  </a:lnTo>
                  <a:lnTo>
                    <a:pt x="361" y="619"/>
                  </a:lnTo>
                  <a:lnTo>
                    <a:pt x="368" y="619"/>
                  </a:lnTo>
                  <a:lnTo>
                    <a:pt x="375" y="617"/>
                  </a:lnTo>
                  <a:lnTo>
                    <a:pt x="383" y="615"/>
                  </a:lnTo>
                  <a:lnTo>
                    <a:pt x="391" y="613"/>
                  </a:lnTo>
                  <a:lnTo>
                    <a:pt x="399" y="611"/>
                  </a:lnTo>
                  <a:lnTo>
                    <a:pt x="408" y="610"/>
                  </a:lnTo>
                  <a:lnTo>
                    <a:pt x="406" y="613"/>
                  </a:lnTo>
                  <a:lnTo>
                    <a:pt x="406" y="615"/>
                  </a:lnTo>
                  <a:lnTo>
                    <a:pt x="406" y="618"/>
                  </a:lnTo>
                  <a:lnTo>
                    <a:pt x="406" y="621"/>
                  </a:lnTo>
                  <a:lnTo>
                    <a:pt x="401" y="624"/>
                  </a:lnTo>
                  <a:lnTo>
                    <a:pt x="394" y="626"/>
                  </a:lnTo>
                  <a:lnTo>
                    <a:pt x="388" y="629"/>
                  </a:lnTo>
                  <a:lnTo>
                    <a:pt x="381" y="632"/>
                  </a:lnTo>
                  <a:lnTo>
                    <a:pt x="376" y="635"/>
                  </a:lnTo>
                  <a:lnTo>
                    <a:pt x="370" y="637"/>
                  </a:lnTo>
                  <a:lnTo>
                    <a:pt x="365" y="640"/>
                  </a:lnTo>
                  <a:lnTo>
                    <a:pt x="362" y="644"/>
                  </a:lnTo>
                  <a:lnTo>
                    <a:pt x="363" y="644"/>
                  </a:lnTo>
                  <a:lnTo>
                    <a:pt x="365" y="646"/>
                  </a:lnTo>
                  <a:lnTo>
                    <a:pt x="365" y="646"/>
                  </a:lnTo>
                  <a:lnTo>
                    <a:pt x="366" y="647"/>
                  </a:lnTo>
                  <a:lnTo>
                    <a:pt x="365" y="649"/>
                  </a:lnTo>
                  <a:lnTo>
                    <a:pt x="365" y="649"/>
                  </a:lnTo>
                  <a:lnTo>
                    <a:pt x="365" y="650"/>
                  </a:lnTo>
                  <a:lnTo>
                    <a:pt x="363" y="650"/>
                  </a:lnTo>
                  <a:lnTo>
                    <a:pt x="347" y="653"/>
                  </a:lnTo>
                  <a:lnTo>
                    <a:pt x="332" y="655"/>
                  </a:lnTo>
                  <a:lnTo>
                    <a:pt x="316" y="658"/>
                  </a:lnTo>
                  <a:lnTo>
                    <a:pt x="301" y="661"/>
                  </a:lnTo>
                  <a:lnTo>
                    <a:pt x="286" y="662"/>
                  </a:lnTo>
                  <a:lnTo>
                    <a:pt x="271" y="661"/>
                  </a:lnTo>
                  <a:lnTo>
                    <a:pt x="255" y="658"/>
                  </a:lnTo>
                  <a:lnTo>
                    <a:pt x="240" y="650"/>
                  </a:lnTo>
                  <a:lnTo>
                    <a:pt x="240" y="586"/>
                  </a:lnTo>
                  <a:lnTo>
                    <a:pt x="242" y="522"/>
                  </a:lnTo>
                  <a:lnTo>
                    <a:pt x="244" y="460"/>
                  </a:lnTo>
                  <a:lnTo>
                    <a:pt x="246" y="396"/>
                  </a:lnTo>
                  <a:lnTo>
                    <a:pt x="244" y="349"/>
                  </a:lnTo>
                  <a:lnTo>
                    <a:pt x="243" y="302"/>
                  </a:lnTo>
                  <a:lnTo>
                    <a:pt x="243" y="256"/>
                  </a:lnTo>
                  <a:lnTo>
                    <a:pt x="242" y="209"/>
                  </a:lnTo>
                  <a:lnTo>
                    <a:pt x="239" y="199"/>
                  </a:lnTo>
                  <a:lnTo>
                    <a:pt x="239" y="193"/>
                  </a:lnTo>
                  <a:lnTo>
                    <a:pt x="239" y="186"/>
                  </a:lnTo>
                  <a:lnTo>
                    <a:pt x="240" y="177"/>
                  </a:lnTo>
                  <a:lnTo>
                    <a:pt x="239" y="177"/>
                  </a:lnTo>
                  <a:lnTo>
                    <a:pt x="237" y="177"/>
                  </a:lnTo>
                  <a:lnTo>
                    <a:pt x="236" y="177"/>
                  </a:lnTo>
                  <a:lnTo>
                    <a:pt x="235" y="177"/>
                  </a:lnTo>
                  <a:lnTo>
                    <a:pt x="233" y="161"/>
                  </a:lnTo>
                  <a:lnTo>
                    <a:pt x="232" y="150"/>
                  </a:lnTo>
                  <a:lnTo>
                    <a:pt x="228" y="141"/>
                  </a:lnTo>
                  <a:lnTo>
                    <a:pt x="219" y="136"/>
                  </a:lnTo>
                  <a:lnTo>
                    <a:pt x="218" y="145"/>
                  </a:lnTo>
                  <a:lnTo>
                    <a:pt x="214" y="154"/>
                  </a:lnTo>
                  <a:lnTo>
                    <a:pt x="210" y="161"/>
                  </a:lnTo>
                  <a:lnTo>
                    <a:pt x="208" y="169"/>
                  </a:lnTo>
                  <a:lnTo>
                    <a:pt x="212" y="169"/>
                  </a:lnTo>
                  <a:lnTo>
                    <a:pt x="215" y="168"/>
                  </a:lnTo>
                  <a:lnTo>
                    <a:pt x="219" y="166"/>
                  </a:lnTo>
                  <a:lnTo>
                    <a:pt x="224" y="165"/>
                  </a:lnTo>
                  <a:lnTo>
                    <a:pt x="224" y="170"/>
                  </a:lnTo>
                  <a:lnTo>
                    <a:pt x="224" y="176"/>
                  </a:lnTo>
                  <a:lnTo>
                    <a:pt x="224" y="183"/>
                  </a:lnTo>
                  <a:lnTo>
                    <a:pt x="225" y="188"/>
                  </a:lnTo>
                  <a:lnTo>
                    <a:pt x="221" y="191"/>
                  </a:lnTo>
                  <a:lnTo>
                    <a:pt x="219" y="194"/>
                  </a:lnTo>
                  <a:lnTo>
                    <a:pt x="218" y="197"/>
                  </a:lnTo>
                  <a:lnTo>
                    <a:pt x="218" y="202"/>
                  </a:lnTo>
                  <a:lnTo>
                    <a:pt x="221" y="202"/>
                  </a:lnTo>
                  <a:lnTo>
                    <a:pt x="224" y="202"/>
                  </a:lnTo>
                  <a:lnTo>
                    <a:pt x="225" y="202"/>
                  </a:lnTo>
                  <a:lnTo>
                    <a:pt x="228" y="204"/>
                  </a:lnTo>
                  <a:lnTo>
                    <a:pt x="226" y="212"/>
                  </a:lnTo>
                  <a:lnTo>
                    <a:pt x="224" y="218"/>
                  </a:lnTo>
                  <a:lnTo>
                    <a:pt x="221" y="223"/>
                  </a:lnTo>
                  <a:lnTo>
                    <a:pt x="217" y="231"/>
                  </a:lnTo>
                  <a:lnTo>
                    <a:pt x="219" y="231"/>
                  </a:lnTo>
                  <a:lnTo>
                    <a:pt x="222" y="230"/>
                  </a:lnTo>
                  <a:lnTo>
                    <a:pt x="225" y="230"/>
                  </a:lnTo>
                  <a:lnTo>
                    <a:pt x="228" y="230"/>
                  </a:lnTo>
                  <a:lnTo>
                    <a:pt x="226" y="238"/>
                  </a:lnTo>
                  <a:lnTo>
                    <a:pt x="221" y="247"/>
                  </a:lnTo>
                  <a:lnTo>
                    <a:pt x="214" y="254"/>
                  </a:lnTo>
                  <a:lnTo>
                    <a:pt x="205" y="258"/>
                  </a:lnTo>
                  <a:lnTo>
                    <a:pt x="205" y="260"/>
                  </a:lnTo>
                  <a:lnTo>
                    <a:pt x="205" y="263"/>
                  </a:lnTo>
                  <a:lnTo>
                    <a:pt x="207" y="263"/>
                  </a:lnTo>
                  <a:lnTo>
                    <a:pt x="208" y="265"/>
                  </a:lnTo>
                  <a:lnTo>
                    <a:pt x="215" y="260"/>
                  </a:lnTo>
                  <a:lnTo>
                    <a:pt x="219" y="258"/>
                  </a:lnTo>
                  <a:lnTo>
                    <a:pt x="224" y="258"/>
                  </a:lnTo>
                  <a:lnTo>
                    <a:pt x="229" y="256"/>
                  </a:lnTo>
                  <a:lnTo>
                    <a:pt x="226" y="274"/>
                  </a:lnTo>
                  <a:lnTo>
                    <a:pt x="218" y="283"/>
                  </a:lnTo>
                  <a:lnTo>
                    <a:pt x="211" y="288"/>
                  </a:lnTo>
                  <a:lnTo>
                    <a:pt x="205" y="299"/>
                  </a:lnTo>
                  <a:lnTo>
                    <a:pt x="211" y="297"/>
                  </a:lnTo>
                  <a:lnTo>
                    <a:pt x="217" y="295"/>
                  </a:lnTo>
                  <a:lnTo>
                    <a:pt x="222" y="292"/>
                  </a:lnTo>
                  <a:lnTo>
                    <a:pt x="229" y="291"/>
                  </a:lnTo>
                  <a:lnTo>
                    <a:pt x="229" y="297"/>
                  </a:lnTo>
                  <a:lnTo>
                    <a:pt x="229" y="301"/>
                  </a:lnTo>
                  <a:lnTo>
                    <a:pt x="229" y="306"/>
                  </a:lnTo>
                  <a:lnTo>
                    <a:pt x="230" y="312"/>
                  </a:lnTo>
                  <a:lnTo>
                    <a:pt x="224" y="317"/>
                  </a:lnTo>
                  <a:lnTo>
                    <a:pt x="218" y="321"/>
                  </a:lnTo>
                  <a:lnTo>
                    <a:pt x="214" y="326"/>
                  </a:lnTo>
                  <a:lnTo>
                    <a:pt x="211" y="331"/>
                  </a:lnTo>
                  <a:lnTo>
                    <a:pt x="217" y="330"/>
                  </a:lnTo>
                  <a:lnTo>
                    <a:pt x="221" y="328"/>
                  </a:lnTo>
                  <a:lnTo>
                    <a:pt x="226" y="328"/>
                  </a:lnTo>
                  <a:lnTo>
                    <a:pt x="230" y="327"/>
                  </a:lnTo>
                  <a:lnTo>
                    <a:pt x="230" y="331"/>
                  </a:lnTo>
                  <a:lnTo>
                    <a:pt x="230" y="337"/>
                  </a:lnTo>
                  <a:lnTo>
                    <a:pt x="230" y="341"/>
                  </a:lnTo>
                  <a:lnTo>
                    <a:pt x="230" y="346"/>
                  </a:lnTo>
                  <a:lnTo>
                    <a:pt x="224" y="351"/>
                  </a:lnTo>
                  <a:lnTo>
                    <a:pt x="218" y="355"/>
                  </a:lnTo>
                  <a:lnTo>
                    <a:pt x="214" y="360"/>
                  </a:lnTo>
                  <a:lnTo>
                    <a:pt x="211" y="369"/>
                  </a:lnTo>
                  <a:lnTo>
                    <a:pt x="215" y="367"/>
                  </a:lnTo>
                  <a:lnTo>
                    <a:pt x="221" y="364"/>
                  </a:lnTo>
                  <a:lnTo>
                    <a:pt x="225" y="363"/>
                  </a:lnTo>
                  <a:lnTo>
                    <a:pt x="230" y="360"/>
                  </a:lnTo>
                  <a:lnTo>
                    <a:pt x="230" y="366"/>
                  </a:lnTo>
                  <a:lnTo>
                    <a:pt x="230" y="370"/>
                  </a:lnTo>
                  <a:lnTo>
                    <a:pt x="230" y="376"/>
                  </a:lnTo>
                  <a:lnTo>
                    <a:pt x="230" y="381"/>
                  </a:lnTo>
                  <a:lnTo>
                    <a:pt x="225" y="384"/>
                  </a:lnTo>
                  <a:lnTo>
                    <a:pt x="219" y="387"/>
                  </a:lnTo>
                  <a:lnTo>
                    <a:pt x="214" y="391"/>
                  </a:lnTo>
                  <a:lnTo>
                    <a:pt x="208" y="394"/>
                  </a:lnTo>
                  <a:lnTo>
                    <a:pt x="208" y="395"/>
                  </a:lnTo>
                  <a:lnTo>
                    <a:pt x="208" y="398"/>
                  </a:lnTo>
                  <a:lnTo>
                    <a:pt x="207" y="399"/>
                  </a:lnTo>
                  <a:lnTo>
                    <a:pt x="207" y="402"/>
                  </a:lnTo>
                  <a:lnTo>
                    <a:pt x="212" y="400"/>
                  </a:lnTo>
                  <a:lnTo>
                    <a:pt x="217" y="399"/>
                  </a:lnTo>
                  <a:lnTo>
                    <a:pt x="224" y="396"/>
                  </a:lnTo>
                  <a:lnTo>
                    <a:pt x="230" y="396"/>
                  </a:lnTo>
                  <a:lnTo>
                    <a:pt x="230" y="399"/>
                  </a:lnTo>
                  <a:lnTo>
                    <a:pt x="232" y="402"/>
                  </a:lnTo>
                  <a:lnTo>
                    <a:pt x="232" y="405"/>
                  </a:lnTo>
                  <a:lnTo>
                    <a:pt x="232" y="407"/>
                  </a:lnTo>
                  <a:lnTo>
                    <a:pt x="221" y="417"/>
                  </a:lnTo>
                  <a:lnTo>
                    <a:pt x="212" y="424"/>
                  </a:lnTo>
                  <a:lnTo>
                    <a:pt x="208" y="430"/>
                  </a:lnTo>
                  <a:lnTo>
                    <a:pt x="205" y="432"/>
                  </a:lnTo>
                  <a:lnTo>
                    <a:pt x="212" y="431"/>
                  </a:lnTo>
                  <a:lnTo>
                    <a:pt x="219" y="430"/>
                  </a:lnTo>
                  <a:lnTo>
                    <a:pt x="225" y="427"/>
                  </a:lnTo>
                  <a:lnTo>
                    <a:pt x="230" y="427"/>
                  </a:lnTo>
                  <a:lnTo>
                    <a:pt x="230" y="430"/>
                  </a:lnTo>
                  <a:lnTo>
                    <a:pt x="232" y="432"/>
                  </a:lnTo>
                  <a:lnTo>
                    <a:pt x="232" y="436"/>
                  </a:lnTo>
                  <a:lnTo>
                    <a:pt x="232" y="439"/>
                  </a:lnTo>
                  <a:lnTo>
                    <a:pt x="226" y="445"/>
                  </a:lnTo>
                  <a:lnTo>
                    <a:pt x="219" y="450"/>
                  </a:lnTo>
                  <a:lnTo>
                    <a:pt x="212" y="455"/>
                  </a:lnTo>
                  <a:lnTo>
                    <a:pt x="207" y="460"/>
                  </a:lnTo>
                  <a:lnTo>
                    <a:pt x="214" y="459"/>
                  </a:lnTo>
                  <a:lnTo>
                    <a:pt x="221" y="459"/>
                  </a:lnTo>
                  <a:lnTo>
                    <a:pt x="226" y="459"/>
                  </a:lnTo>
                  <a:lnTo>
                    <a:pt x="233" y="459"/>
                  </a:lnTo>
                  <a:lnTo>
                    <a:pt x="229" y="468"/>
                  </a:lnTo>
                  <a:lnTo>
                    <a:pt x="221" y="475"/>
                  </a:lnTo>
                  <a:lnTo>
                    <a:pt x="210" y="482"/>
                  </a:lnTo>
                  <a:lnTo>
                    <a:pt x="200" y="488"/>
                  </a:lnTo>
                  <a:lnTo>
                    <a:pt x="201" y="491"/>
                  </a:lnTo>
                  <a:lnTo>
                    <a:pt x="201" y="493"/>
                  </a:lnTo>
                  <a:lnTo>
                    <a:pt x="203" y="493"/>
                  </a:lnTo>
                  <a:lnTo>
                    <a:pt x="204" y="495"/>
                  </a:lnTo>
                  <a:lnTo>
                    <a:pt x="212" y="491"/>
                  </a:lnTo>
                  <a:lnTo>
                    <a:pt x="218" y="488"/>
                  </a:lnTo>
                  <a:lnTo>
                    <a:pt x="225" y="485"/>
                  </a:lnTo>
                  <a:lnTo>
                    <a:pt x="233" y="482"/>
                  </a:lnTo>
                  <a:lnTo>
                    <a:pt x="233" y="485"/>
                  </a:lnTo>
                  <a:lnTo>
                    <a:pt x="233" y="488"/>
                  </a:lnTo>
                  <a:lnTo>
                    <a:pt x="232" y="492"/>
                  </a:lnTo>
                  <a:lnTo>
                    <a:pt x="232" y="495"/>
                  </a:lnTo>
                  <a:lnTo>
                    <a:pt x="221" y="503"/>
                  </a:lnTo>
                  <a:lnTo>
                    <a:pt x="215" y="507"/>
                  </a:lnTo>
                  <a:lnTo>
                    <a:pt x="211" y="510"/>
                  </a:lnTo>
                  <a:lnTo>
                    <a:pt x="207" y="511"/>
                  </a:lnTo>
                  <a:lnTo>
                    <a:pt x="207" y="513"/>
                  </a:lnTo>
                  <a:lnTo>
                    <a:pt x="207" y="515"/>
                  </a:lnTo>
                  <a:lnTo>
                    <a:pt x="207" y="517"/>
                  </a:lnTo>
                  <a:lnTo>
                    <a:pt x="207" y="520"/>
                  </a:lnTo>
                  <a:lnTo>
                    <a:pt x="217" y="515"/>
                  </a:lnTo>
                  <a:lnTo>
                    <a:pt x="224" y="513"/>
                  </a:lnTo>
                  <a:lnTo>
                    <a:pt x="228" y="511"/>
                  </a:lnTo>
                  <a:lnTo>
                    <a:pt x="233" y="510"/>
                  </a:lnTo>
                  <a:lnTo>
                    <a:pt x="229" y="520"/>
                  </a:lnTo>
                  <a:lnTo>
                    <a:pt x="219" y="527"/>
                  </a:lnTo>
                  <a:lnTo>
                    <a:pt x="207" y="534"/>
                  </a:lnTo>
                  <a:lnTo>
                    <a:pt x="197" y="536"/>
                  </a:lnTo>
                  <a:lnTo>
                    <a:pt x="197" y="538"/>
                  </a:lnTo>
                  <a:lnTo>
                    <a:pt x="197" y="539"/>
                  </a:lnTo>
                  <a:lnTo>
                    <a:pt x="196" y="542"/>
                  </a:lnTo>
                  <a:lnTo>
                    <a:pt x="196" y="543"/>
                  </a:lnTo>
                  <a:lnTo>
                    <a:pt x="203" y="540"/>
                  </a:lnTo>
                  <a:lnTo>
                    <a:pt x="211" y="536"/>
                  </a:lnTo>
                  <a:lnTo>
                    <a:pt x="222" y="534"/>
                  </a:lnTo>
                  <a:lnTo>
                    <a:pt x="230" y="534"/>
                  </a:lnTo>
                  <a:lnTo>
                    <a:pt x="230" y="536"/>
                  </a:lnTo>
                  <a:lnTo>
                    <a:pt x="232" y="539"/>
                  </a:lnTo>
                  <a:lnTo>
                    <a:pt x="232" y="543"/>
                  </a:lnTo>
                  <a:lnTo>
                    <a:pt x="232" y="546"/>
                  </a:lnTo>
                  <a:lnTo>
                    <a:pt x="222" y="552"/>
                  </a:lnTo>
                  <a:lnTo>
                    <a:pt x="214" y="557"/>
                  </a:lnTo>
                  <a:lnTo>
                    <a:pt x="204" y="561"/>
                  </a:lnTo>
                  <a:lnTo>
                    <a:pt x="194" y="565"/>
                  </a:lnTo>
                  <a:lnTo>
                    <a:pt x="200" y="571"/>
                  </a:lnTo>
                  <a:lnTo>
                    <a:pt x="210" y="570"/>
                  </a:lnTo>
                  <a:lnTo>
                    <a:pt x="221" y="565"/>
                  </a:lnTo>
                  <a:lnTo>
                    <a:pt x="230" y="561"/>
                  </a:lnTo>
                  <a:lnTo>
                    <a:pt x="230" y="565"/>
                  </a:lnTo>
                  <a:lnTo>
                    <a:pt x="232" y="571"/>
                  </a:lnTo>
                  <a:lnTo>
                    <a:pt x="232" y="575"/>
                  </a:lnTo>
                  <a:lnTo>
                    <a:pt x="232" y="581"/>
                  </a:lnTo>
                  <a:lnTo>
                    <a:pt x="222" y="585"/>
                  </a:lnTo>
                  <a:lnTo>
                    <a:pt x="214" y="590"/>
                  </a:lnTo>
                  <a:lnTo>
                    <a:pt x="204" y="594"/>
                  </a:lnTo>
                  <a:lnTo>
                    <a:pt x="196" y="597"/>
                  </a:lnTo>
                  <a:lnTo>
                    <a:pt x="196" y="599"/>
                  </a:lnTo>
                  <a:lnTo>
                    <a:pt x="196" y="600"/>
                  </a:lnTo>
                  <a:lnTo>
                    <a:pt x="194" y="603"/>
                  </a:lnTo>
                  <a:lnTo>
                    <a:pt x="194" y="604"/>
                  </a:lnTo>
                  <a:lnTo>
                    <a:pt x="203" y="601"/>
                  </a:lnTo>
                  <a:lnTo>
                    <a:pt x="211" y="599"/>
                  </a:lnTo>
                  <a:lnTo>
                    <a:pt x="219" y="596"/>
                  </a:lnTo>
                  <a:lnTo>
                    <a:pt x="229" y="593"/>
                  </a:lnTo>
                  <a:lnTo>
                    <a:pt x="229" y="597"/>
                  </a:lnTo>
                  <a:lnTo>
                    <a:pt x="229" y="600"/>
                  </a:lnTo>
                  <a:lnTo>
                    <a:pt x="228" y="604"/>
                  </a:lnTo>
                  <a:lnTo>
                    <a:pt x="228" y="608"/>
                  </a:lnTo>
                  <a:lnTo>
                    <a:pt x="219" y="614"/>
                  </a:lnTo>
                  <a:lnTo>
                    <a:pt x="211" y="617"/>
                  </a:lnTo>
                  <a:lnTo>
                    <a:pt x="203" y="619"/>
                  </a:lnTo>
                  <a:lnTo>
                    <a:pt x="194" y="621"/>
                  </a:lnTo>
                  <a:lnTo>
                    <a:pt x="194" y="622"/>
                  </a:lnTo>
                  <a:lnTo>
                    <a:pt x="196" y="625"/>
                  </a:lnTo>
                  <a:lnTo>
                    <a:pt x="196" y="626"/>
                  </a:lnTo>
                  <a:lnTo>
                    <a:pt x="196" y="628"/>
                  </a:lnTo>
                  <a:lnTo>
                    <a:pt x="203" y="626"/>
                  </a:lnTo>
                  <a:lnTo>
                    <a:pt x="211" y="625"/>
                  </a:lnTo>
                  <a:lnTo>
                    <a:pt x="218" y="622"/>
                  </a:lnTo>
                  <a:lnTo>
                    <a:pt x="225" y="621"/>
                  </a:lnTo>
                  <a:lnTo>
                    <a:pt x="225" y="626"/>
                  </a:lnTo>
                  <a:lnTo>
                    <a:pt x="224" y="631"/>
                  </a:lnTo>
                  <a:lnTo>
                    <a:pt x="224" y="635"/>
                  </a:lnTo>
                  <a:lnTo>
                    <a:pt x="222" y="640"/>
                  </a:lnTo>
                  <a:lnTo>
                    <a:pt x="217" y="644"/>
                  </a:lnTo>
                  <a:lnTo>
                    <a:pt x="211" y="647"/>
                  </a:lnTo>
                  <a:lnTo>
                    <a:pt x="203" y="650"/>
                  </a:lnTo>
                  <a:lnTo>
                    <a:pt x="190" y="653"/>
                  </a:lnTo>
                  <a:lnTo>
                    <a:pt x="190" y="654"/>
                  </a:lnTo>
                  <a:lnTo>
                    <a:pt x="190" y="655"/>
                  </a:lnTo>
                  <a:lnTo>
                    <a:pt x="190" y="658"/>
                  </a:lnTo>
                  <a:lnTo>
                    <a:pt x="190" y="660"/>
                  </a:lnTo>
                  <a:lnTo>
                    <a:pt x="200" y="658"/>
                  </a:lnTo>
                  <a:lnTo>
                    <a:pt x="205" y="658"/>
                  </a:lnTo>
                  <a:lnTo>
                    <a:pt x="212" y="655"/>
                  </a:lnTo>
                  <a:lnTo>
                    <a:pt x="224" y="653"/>
                  </a:lnTo>
                  <a:lnTo>
                    <a:pt x="229" y="657"/>
                  </a:lnTo>
                  <a:lnTo>
                    <a:pt x="233" y="661"/>
                  </a:lnTo>
                  <a:lnTo>
                    <a:pt x="237" y="665"/>
                  </a:lnTo>
                  <a:lnTo>
                    <a:pt x="243" y="671"/>
                  </a:lnTo>
                  <a:lnTo>
                    <a:pt x="242" y="671"/>
                  </a:lnTo>
                  <a:lnTo>
                    <a:pt x="242" y="672"/>
                  </a:lnTo>
                  <a:lnTo>
                    <a:pt x="242" y="672"/>
                  </a:lnTo>
                  <a:lnTo>
                    <a:pt x="240" y="673"/>
                  </a:lnTo>
                  <a:lnTo>
                    <a:pt x="221" y="675"/>
                  </a:lnTo>
                  <a:lnTo>
                    <a:pt x="205" y="675"/>
                  </a:lnTo>
                  <a:lnTo>
                    <a:pt x="193" y="676"/>
                  </a:lnTo>
                  <a:lnTo>
                    <a:pt x="182" y="676"/>
                  </a:lnTo>
                  <a:lnTo>
                    <a:pt x="172" y="676"/>
                  </a:lnTo>
                  <a:lnTo>
                    <a:pt x="163" y="676"/>
                  </a:lnTo>
                  <a:lnTo>
                    <a:pt x="151" y="676"/>
                  </a:lnTo>
                  <a:lnTo>
                    <a:pt x="136" y="676"/>
                  </a:lnTo>
                  <a:close/>
                </a:path>
              </a:pathLst>
            </a:cu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24" name="Freeform 31"/>
            <p:cNvSpPr>
              <a:spLocks/>
            </p:cNvSpPr>
            <p:nvPr/>
          </p:nvSpPr>
          <p:spPr bwMode="auto">
            <a:xfrm>
              <a:off x="6923088" y="1457325"/>
              <a:ext cx="296863" cy="488950"/>
            </a:xfrm>
            <a:custGeom>
              <a:avLst/>
              <a:gdLst>
                <a:gd name="T0" fmla="*/ 217 w 374"/>
                <a:gd name="T1" fmla="*/ 526 h 616"/>
                <a:gd name="T2" fmla="*/ 216 w 374"/>
                <a:gd name="T3" fmla="*/ 173 h 616"/>
                <a:gd name="T4" fmla="*/ 197 w 374"/>
                <a:gd name="T5" fmla="*/ 163 h 616"/>
                <a:gd name="T6" fmla="*/ 191 w 374"/>
                <a:gd name="T7" fmla="*/ 198 h 616"/>
                <a:gd name="T8" fmla="*/ 169 w 374"/>
                <a:gd name="T9" fmla="*/ 235 h 616"/>
                <a:gd name="T10" fmla="*/ 190 w 374"/>
                <a:gd name="T11" fmla="*/ 250 h 616"/>
                <a:gd name="T12" fmla="*/ 202 w 374"/>
                <a:gd name="T13" fmla="*/ 273 h 616"/>
                <a:gd name="T14" fmla="*/ 197 w 374"/>
                <a:gd name="T15" fmla="*/ 293 h 616"/>
                <a:gd name="T16" fmla="*/ 197 w 374"/>
                <a:gd name="T17" fmla="*/ 321 h 616"/>
                <a:gd name="T18" fmla="*/ 197 w 374"/>
                <a:gd name="T19" fmla="*/ 350 h 616"/>
                <a:gd name="T20" fmla="*/ 177 w 374"/>
                <a:gd name="T21" fmla="*/ 378 h 616"/>
                <a:gd name="T22" fmla="*/ 184 w 374"/>
                <a:gd name="T23" fmla="*/ 407 h 616"/>
                <a:gd name="T24" fmla="*/ 197 w 374"/>
                <a:gd name="T25" fmla="*/ 411 h 616"/>
                <a:gd name="T26" fmla="*/ 187 w 374"/>
                <a:gd name="T27" fmla="*/ 432 h 616"/>
                <a:gd name="T28" fmla="*/ 172 w 374"/>
                <a:gd name="T29" fmla="*/ 449 h 616"/>
                <a:gd name="T30" fmla="*/ 204 w 374"/>
                <a:gd name="T31" fmla="*/ 451 h 616"/>
                <a:gd name="T32" fmla="*/ 192 w 374"/>
                <a:gd name="T33" fmla="*/ 474 h 616"/>
                <a:gd name="T34" fmla="*/ 181 w 374"/>
                <a:gd name="T35" fmla="*/ 494 h 616"/>
                <a:gd name="T36" fmla="*/ 191 w 374"/>
                <a:gd name="T37" fmla="*/ 500 h 616"/>
                <a:gd name="T38" fmla="*/ 141 w 374"/>
                <a:gd name="T39" fmla="*/ 530 h 616"/>
                <a:gd name="T40" fmla="*/ 18 w 374"/>
                <a:gd name="T41" fmla="*/ 503 h 616"/>
                <a:gd name="T42" fmla="*/ 43 w 374"/>
                <a:gd name="T43" fmla="*/ 377 h 616"/>
                <a:gd name="T44" fmla="*/ 105 w 374"/>
                <a:gd name="T45" fmla="*/ 84 h 616"/>
                <a:gd name="T46" fmla="*/ 122 w 374"/>
                <a:gd name="T47" fmla="*/ 50 h 616"/>
                <a:gd name="T48" fmla="*/ 222 w 374"/>
                <a:gd name="T49" fmla="*/ 9 h 616"/>
                <a:gd name="T50" fmla="*/ 324 w 374"/>
                <a:gd name="T51" fmla="*/ 51 h 616"/>
                <a:gd name="T52" fmla="*/ 325 w 374"/>
                <a:gd name="T53" fmla="*/ 72 h 616"/>
                <a:gd name="T54" fmla="*/ 342 w 374"/>
                <a:gd name="T55" fmla="*/ 74 h 616"/>
                <a:gd name="T56" fmla="*/ 327 w 374"/>
                <a:gd name="T57" fmla="*/ 106 h 616"/>
                <a:gd name="T58" fmla="*/ 350 w 374"/>
                <a:gd name="T59" fmla="*/ 110 h 616"/>
                <a:gd name="T60" fmla="*/ 345 w 374"/>
                <a:gd name="T61" fmla="*/ 130 h 616"/>
                <a:gd name="T62" fmla="*/ 335 w 374"/>
                <a:gd name="T63" fmla="*/ 166 h 616"/>
                <a:gd name="T64" fmla="*/ 348 w 374"/>
                <a:gd name="T65" fmla="*/ 165 h 616"/>
                <a:gd name="T66" fmla="*/ 335 w 374"/>
                <a:gd name="T67" fmla="*/ 196 h 616"/>
                <a:gd name="T68" fmla="*/ 353 w 374"/>
                <a:gd name="T69" fmla="*/ 198 h 616"/>
                <a:gd name="T70" fmla="*/ 339 w 374"/>
                <a:gd name="T71" fmla="*/ 228 h 616"/>
                <a:gd name="T72" fmla="*/ 357 w 374"/>
                <a:gd name="T73" fmla="*/ 231 h 616"/>
                <a:gd name="T74" fmla="*/ 341 w 374"/>
                <a:gd name="T75" fmla="*/ 262 h 616"/>
                <a:gd name="T76" fmla="*/ 360 w 374"/>
                <a:gd name="T77" fmla="*/ 263 h 616"/>
                <a:gd name="T78" fmla="*/ 342 w 374"/>
                <a:gd name="T79" fmla="*/ 289 h 616"/>
                <a:gd name="T80" fmla="*/ 361 w 374"/>
                <a:gd name="T81" fmla="*/ 295 h 616"/>
                <a:gd name="T82" fmla="*/ 334 w 374"/>
                <a:gd name="T83" fmla="*/ 331 h 616"/>
                <a:gd name="T84" fmla="*/ 364 w 374"/>
                <a:gd name="T85" fmla="*/ 328 h 616"/>
                <a:gd name="T86" fmla="*/ 343 w 374"/>
                <a:gd name="T87" fmla="*/ 350 h 616"/>
                <a:gd name="T88" fmla="*/ 361 w 374"/>
                <a:gd name="T89" fmla="*/ 354 h 616"/>
                <a:gd name="T90" fmla="*/ 341 w 374"/>
                <a:gd name="T91" fmla="*/ 382 h 616"/>
                <a:gd name="T92" fmla="*/ 346 w 374"/>
                <a:gd name="T93" fmla="*/ 390 h 616"/>
                <a:gd name="T94" fmla="*/ 373 w 374"/>
                <a:gd name="T95" fmla="*/ 395 h 616"/>
                <a:gd name="T96" fmla="*/ 363 w 374"/>
                <a:gd name="T97" fmla="*/ 413 h 616"/>
                <a:gd name="T98" fmla="*/ 359 w 374"/>
                <a:gd name="T99" fmla="*/ 432 h 616"/>
                <a:gd name="T100" fmla="*/ 332 w 374"/>
                <a:gd name="T101" fmla="*/ 447 h 616"/>
                <a:gd name="T102" fmla="*/ 373 w 374"/>
                <a:gd name="T103" fmla="*/ 451 h 616"/>
                <a:gd name="T104" fmla="*/ 337 w 374"/>
                <a:gd name="T105" fmla="*/ 468 h 616"/>
                <a:gd name="T106" fmla="*/ 350 w 374"/>
                <a:gd name="T107" fmla="*/ 472 h 616"/>
                <a:gd name="T108" fmla="*/ 374 w 374"/>
                <a:gd name="T109" fmla="*/ 481 h 616"/>
                <a:gd name="T110" fmla="*/ 342 w 374"/>
                <a:gd name="T111" fmla="*/ 501 h 616"/>
                <a:gd name="T112" fmla="*/ 350 w 374"/>
                <a:gd name="T113" fmla="*/ 522 h 616"/>
                <a:gd name="T114" fmla="*/ 350 w 374"/>
                <a:gd name="T115" fmla="*/ 535 h 616"/>
                <a:gd name="T116" fmla="*/ 328 w 374"/>
                <a:gd name="T117" fmla="*/ 551 h 616"/>
                <a:gd name="T118" fmla="*/ 348 w 374"/>
                <a:gd name="T119" fmla="*/ 564 h 616"/>
                <a:gd name="T120" fmla="*/ 319 w 374"/>
                <a:gd name="T121" fmla="*/ 579 h 616"/>
                <a:gd name="T122" fmla="*/ 323 w 374"/>
                <a:gd name="T123" fmla="*/ 604 h 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74" h="616">
                  <a:moveTo>
                    <a:pt x="256" y="616"/>
                  </a:moveTo>
                  <a:lnTo>
                    <a:pt x="238" y="605"/>
                  </a:lnTo>
                  <a:lnTo>
                    <a:pt x="226" y="593"/>
                  </a:lnTo>
                  <a:lnTo>
                    <a:pt x="220" y="579"/>
                  </a:lnTo>
                  <a:lnTo>
                    <a:pt x="219" y="565"/>
                  </a:lnTo>
                  <a:lnTo>
                    <a:pt x="219" y="551"/>
                  </a:lnTo>
                  <a:lnTo>
                    <a:pt x="219" y="537"/>
                  </a:lnTo>
                  <a:lnTo>
                    <a:pt x="217" y="526"/>
                  </a:lnTo>
                  <a:lnTo>
                    <a:pt x="212" y="515"/>
                  </a:lnTo>
                  <a:lnTo>
                    <a:pt x="217" y="433"/>
                  </a:lnTo>
                  <a:lnTo>
                    <a:pt x="216" y="352"/>
                  </a:lnTo>
                  <a:lnTo>
                    <a:pt x="213" y="271"/>
                  </a:lnTo>
                  <a:lnTo>
                    <a:pt x="212" y="189"/>
                  </a:lnTo>
                  <a:lnTo>
                    <a:pt x="213" y="184"/>
                  </a:lnTo>
                  <a:lnTo>
                    <a:pt x="215" y="178"/>
                  </a:lnTo>
                  <a:lnTo>
                    <a:pt x="216" y="173"/>
                  </a:lnTo>
                  <a:lnTo>
                    <a:pt x="217" y="167"/>
                  </a:lnTo>
                  <a:lnTo>
                    <a:pt x="215" y="165"/>
                  </a:lnTo>
                  <a:lnTo>
                    <a:pt x="210" y="165"/>
                  </a:lnTo>
                  <a:lnTo>
                    <a:pt x="208" y="167"/>
                  </a:lnTo>
                  <a:lnTo>
                    <a:pt x="205" y="171"/>
                  </a:lnTo>
                  <a:lnTo>
                    <a:pt x="202" y="166"/>
                  </a:lnTo>
                  <a:lnTo>
                    <a:pt x="199" y="163"/>
                  </a:lnTo>
                  <a:lnTo>
                    <a:pt x="197" y="163"/>
                  </a:lnTo>
                  <a:lnTo>
                    <a:pt x="192" y="162"/>
                  </a:lnTo>
                  <a:lnTo>
                    <a:pt x="190" y="178"/>
                  </a:lnTo>
                  <a:lnTo>
                    <a:pt x="181" y="188"/>
                  </a:lnTo>
                  <a:lnTo>
                    <a:pt x="174" y="196"/>
                  </a:lnTo>
                  <a:lnTo>
                    <a:pt x="170" y="209"/>
                  </a:lnTo>
                  <a:lnTo>
                    <a:pt x="181" y="202"/>
                  </a:lnTo>
                  <a:lnTo>
                    <a:pt x="188" y="199"/>
                  </a:lnTo>
                  <a:lnTo>
                    <a:pt x="191" y="198"/>
                  </a:lnTo>
                  <a:lnTo>
                    <a:pt x="195" y="198"/>
                  </a:lnTo>
                  <a:lnTo>
                    <a:pt x="192" y="209"/>
                  </a:lnTo>
                  <a:lnTo>
                    <a:pt x="187" y="219"/>
                  </a:lnTo>
                  <a:lnTo>
                    <a:pt x="179" y="226"/>
                  </a:lnTo>
                  <a:lnTo>
                    <a:pt x="169" y="232"/>
                  </a:lnTo>
                  <a:lnTo>
                    <a:pt x="169" y="234"/>
                  </a:lnTo>
                  <a:lnTo>
                    <a:pt x="169" y="234"/>
                  </a:lnTo>
                  <a:lnTo>
                    <a:pt x="169" y="235"/>
                  </a:lnTo>
                  <a:lnTo>
                    <a:pt x="170" y="237"/>
                  </a:lnTo>
                  <a:lnTo>
                    <a:pt x="177" y="234"/>
                  </a:lnTo>
                  <a:lnTo>
                    <a:pt x="186" y="230"/>
                  </a:lnTo>
                  <a:lnTo>
                    <a:pt x="192" y="227"/>
                  </a:lnTo>
                  <a:lnTo>
                    <a:pt x="201" y="224"/>
                  </a:lnTo>
                  <a:lnTo>
                    <a:pt x="199" y="234"/>
                  </a:lnTo>
                  <a:lnTo>
                    <a:pt x="195" y="242"/>
                  </a:lnTo>
                  <a:lnTo>
                    <a:pt x="190" y="250"/>
                  </a:lnTo>
                  <a:lnTo>
                    <a:pt x="181" y="259"/>
                  </a:lnTo>
                  <a:lnTo>
                    <a:pt x="187" y="259"/>
                  </a:lnTo>
                  <a:lnTo>
                    <a:pt x="192" y="257"/>
                  </a:lnTo>
                  <a:lnTo>
                    <a:pt x="197" y="257"/>
                  </a:lnTo>
                  <a:lnTo>
                    <a:pt x="202" y="257"/>
                  </a:lnTo>
                  <a:lnTo>
                    <a:pt x="202" y="263"/>
                  </a:lnTo>
                  <a:lnTo>
                    <a:pt x="202" y="267"/>
                  </a:lnTo>
                  <a:lnTo>
                    <a:pt x="202" y="273"/>
                  </a:lnTo>
                  <a:lnTo>
                    <a:pt x="204" y="278"/>
                  </a:lnTo>
                  <a:lnTo>
                    <a:pt x="197" y="282"/>
                  </a:lnTo>
                  <a:lnTo>
                    <a:pt x="191" y="287"/>
                  </a:lnTo>
                  <a:lnTo>
                    <a:pt x="184" y="291"/>
                  </a:lnTo>
                  <a:lnTo>
                    <a:pt x="177" y="296"/>
                  </a:lnTo>
                  <a:lnTo>
                    <a:pt x="183" y="296"/>
                  </a:lnTo>
                  <a:lnTo>
                    <a:pt x="190" y="295"/>
                  </a:lnTo>
                  <a:lnTo>
                    <a:pt x="197" y="293"/>
                  </a:lnTo>
                  <a:lnTo>
                    <a:pt x="204" y="293"/>
                  </a:lnTo>
                  <a:lnTo>
                    <a:pt x="199" y="303"/>
                  </a:lnTo>
                  <a:lnTo>
                    <a:pt x="191" y="311"/>
                  </a:lnTo>
                  <a:lnTo>
                    <a:pt x="180" y="320"/>
                  </a:lnTo>
                  <a:lnTo>
                    <a:pt x="170" y="327"/>
                  </a:lnTo>
                  <a:lnTo>
                    <a:pt x="179" y="325"/>
                  </a:lnTo>
                  <a:lnTo>
                    <a:pt x="187" y="323"/>
                  </a:lnTo>
                  <a:lnTo>
                    <a:pt x="197" y="321"/>
                  </a:lnTo>
                  <a:lnTo>
                    <a:pt x="206" y="320"/>
                  </a:lnTo>
                  <a:lnTo>
                    <a:pt x="202" y="329"/>
                  </a:lnTo>
                  <a:lnTo>
                    <a:pt x="194" y="339"/>
                  </a:lnTo>
                  <a:lnTo>
                    <a:pt x="183" y="349"/>
                  </a:lnTo>
                  <a:lnTo>
                    <a:pt x="174" y="356"/>
                  </a:lnTo>
                  <a:lnTo>
                    <a:pt x="180" y="354"/>
                  </a:lnTo>
                  <a:lnTo>
                    <a:pt x="188" y="353"/>
                  </a:lnTo>
                  <a:lnTo>
                    <a:pt x="197" y="350"/>
                  </a:lnTo>
                  <a:lnTo>
                    <a:pt x="206" y="347"/>
                  </a:lnTo>
                  <a:lnTo>
                    <a:pt x="205" y="350"/>
                  </a:lnTo>
                  <a:lnTo>
                    <a:pt x="205" y="353"/>
                  </a:lnTo>
                  <a:lnTo>
                    <a:pt x="205" y="357"/>
                  </a:lnTo>
                  <a:lnTo>
                    <a:pt x="204" y="360"/>
                  </a:lnTo>
                  <a:lnTo>
                    <a:pt x="194" y="364"/>
                  </a:lnTo>
                  <a:lnTo>
                    <a:pt x="186" y="371"/>
                  </a:lnTo>
                  <a:lnTo>
                    <a:pt x="177" y="378"/>
                  </a:lnTo>
                  <a:lnTo>
                    <a:pt x="170" y="386"/>
                  </a:lnTo>
                  <a:lnTo>
                    <a:pt x="179" y="385"/>
                  </a:lnTo>
                  <a:lnTo>
                    <a:pt x="187" y="382"/>
                  </a:lnTo>
                  <a:lnTo>
                    <a:pt x="195" y="378"/>
                  </a:lnTo>
                  <a:lnTo>
                    <a:pt x="204" y="372"/>
                  </a:lnTo>
                  <a:lnTo>
                    <a:pt x="201" y="385"/>
                  </a:lnTo>
                  <a:lnTo>
                    <a:pt x="194" y="396"/>
                  </a:lnTo>
                  <a:lnTo>
                    <a:pt x="184" y="407"/>
                  </a:lnTo>
                  <a:lnTo>
                    <a:pt x="172" y="413"/>
                  </a:lnTo>
                  <a:lnTo>
                    <a:pt x="172" y="414"/>
                  </a:lnTo>
                  <a:lnTo>
                    <a:pt x="172" y="415"/>
                  </a:lnTo>
                  <a:lnTo>
                    <a:pt x="172" y="417"/>
                  </a:lnTo>
                  <a:lnTo>
                    <a:pt x="172" y="418"/>
                  </a:lnTo>
                  <a:lnTo>
                    <a:pt x="180" y="415"/>
                  </a:lnTo>
                  <a:lnTo>
                    <a:pt x="188" y="413"/>
                  </a:lnTo>
                  <a:lnTo>
                    <a:pt x="197" y="411"/>
                  </a:lnTo>
                  <a:lnTo>
                    <a:pt x="204" y="408"/>
                  </a:lnTo>
                  <a:lnTo>
                    <a:pt x="204" y="411"/>
                  </a:lnTo>
                  <a:lnTo>
                    <a:pt x="204" y="415"/>
                  </a:lnTo>
                  <a:lnTo>
                    <a:pt x="204" y="418"/>
                  </a:lnTo>
                  <a:lnTo>
                    <a:pt x="204" y="422"/>
                  </a:lnTo>
                  <a:lnTo>
                    <a:pt x="198" y="425"/>
                  </a:lnTo>
                  <a:lnTo>
                    <a:pt x="192" y="428"/>
                  </a:lnTo>
                  <a:lnTo>
                    <a:pt x="187" y="432"/>
                  </a:lnTo>
                  <a:lnTo>
                    <a:pt x="181" y="435"/>
                  </a:lnTo>
                  <a:lnTo>
                    <a:pt x="177" y="438"/>
                  </a:lnTo>
                  <a:lnTo>
                    <a:pt x="172" y="442"/>
                  </a:lnTo>
                  <a:lnTo>
                    <a:pt x="166" y="446"/>
                  </a:lnTo>
                  <a:lnTo>
                    <a:pt x="162" y="450"/>
                  </a:lnTo>
                  <a:lnTo>
                    <a:pt x="165" y="450"/>
                  </a:lnTo>
                  <a:lnTo>
                    <a:pt x="168" y="449"/>
                  </a:lnTo>
                  <a:lnTo>
                    <a:pt x="172" y="449"/>
                  </a:lnTo>
                  <a:lnTo>
                    <a:pt x="174" y="447"/>
                  </a:lnTo>
                  <a:lnTo>
                    <a:pt x="179" y="446"/>
                  </a:lnTo>
                  <a:lnTo>
                    <a:pt x="186" y="443"/>
                  </a:lnTo>
                  <a:lnTo>
                    <a:pt x="192" y="439"/>
                  </a:lnTo>
                  <a:lnTo>
                    <a:pt x="204" y="435"/>
                  </a:lnTo>
                  <a:lnTo>
                    <a:pt x="204" y="440"/>
                  </a:lnTo>
                  <a:lnTo>
                    <a:pt x="204" y="446"/>
                  </a:lnTo>
                  <a:lnTo>
                    <a:pt x="204" y="451"/>
                  </a:lnTo>
                  <a:lnTo>
                    <a:pt x="204" y="457"/>
                  </a:lnTo>
                  <a:lnTo>
                    <a:pt x="194" y="463"/>
                  </a:lnTo>
                  <a:lnTo>
                    <a:pt x="184" y="468"/>
                  </a:lnTo>
                  <a:lnTo>
                    <a:pt x="174" y="474"/>
                  </a:lnTo>
                  <a:lnTo>
                    <a:pt x="165" y="479"/>
                  </a:lnTo>
                  <a:lnTo>
                    <a:pt x="173" y="478"/>
                  </a:lnTo>
                  <a:lnTo>
                    <a:pt x="183" y="475"/>
                  </a:lnTo>
                  <a:lnTo>
                    <a:pt x="192" y="474"/>
                  </a:lnTo>
                  <a:lnTo>
                    <a:pt x="202" y="472"/>
                  </a:lnTo>
                  <a:lnTo>
                    <a:pt x="201" y="475"/>
                  </a:lnTo>
                  <a:lnTo>
                    <a:pt x="201" y="478"/>
                  </a:lnTo>
                  <a:lnTo>
                    <a:pt x="201" y="482"/>
                  </a:lnTo>
                  <a:lnTo>
                    <a:pt x="201" y="485"/>
                  </a:lnTo>
                  <a:lnTo>
                    <a:pt x="194" y="489"/>
                  </a:lnTo>
                  <a:lnTo>
                    <a:pt x="188" y="492"/>
                  </a:lnTo>
                  <a:lnTo>
                    <a:pt x="181" y="494"/>
                  </a:lnTo>
                  <a:lnTo>
                    <a:pt x="169" y="499"/>
                  </a:lnTo>
                  <a:lnTo>
                    <a:pt x="168" y="500"/>
                  </a:lnTo>
                  <a:lnTo>
                    <a:pt x="168" y="503"/>
                  </a:lnTo>
                  <a:lnTo>
                    <a:pt x="166" y="504"/>
                  </a:lnTo>
                  <a:lnTo>
                    <a:pt x="165" y="507"/>
                  </a:lnTo>
                  <a:lnTo>
                    <a:pt x="174" y="504"/>
                  </a:lnTo>
                  <a:lnTo>
                    <a:pt x="183" y="503"/>
                  </a:lnTo>
                  <a:lnTo>
                    <a:pt x="191" y="500"/>
                  </a:lnTo>
                  <a:lnTo>
                    <a:pt x="201" y="499"/>
                  </a:lnTo>
                  <a:lnTo>
                    <a:pt x="199" y="504"/>
                  </a:lnTo>
                  <a:lnTo>
                    <a:pt x="199" y="510"/>
                  </a:lnTo>
                  <a:lnTo>
                    <a:pt x="198" y="515"/>
                  </a:lnTo>
                  <a:lnTo>
                    <a:pt x="198" y="521"/>
                  </a:lnTo>
                  <a:lnTo>
                    <a:pt x="180" y="526"/>
                  </a:lnTo>
                  <a:lnTo>
                    <a:pt x="161" y="529"/>
                  </a:lnTo>
                  <a:lnTo>
                    <a:pt x="141" y="530"/>
                  </a:lnTo>
                  <a:lnTo>
                    <a:pt x="122" y="532"/>
                  </a:lnTo>
                  <a:lnTo>
                    <a:pt x="102" y="530"/>
                  </a:lnTo>
                  <a:lnTo>
                    <a:pt x="83" y="529"/>
                  </a:lnTo>
                  <a:lnTo>
                    <a:pt x="65" y="526"/>
                  </a:lnTo>
                  <a:lnTo>
                    <a:pt x="48" y="524"/>
                  </a:lnTo>
                  <a:lnTo>
                    <a:pt x="37" y="517"/>
                  </a:lnTo>
                  <a:lnTo>
                    <a:pt x="26" y="510"/>
                  </a:lnTo>
                  <a:lnTo>
                    <a:pt x="18" y="503"/>
                  </a:lnTo>
                  <a:lnTo>
                    <a:pt x="10" y="499"/>
                  </a:lnTo>
                  <a:lnTo>
                    <a:pt x="1" y="479"/>
                  </a:lnTo>
                  <a:lnTo>
                    <a:pt x="0" y="460"/>
                  </a:lnTo>
                  <a:lnTo>
                    <a:pt x="4" y="443"/>
                  </a:lnTo>
                  <a:lnTo>
                    <a:pt x="11" y="425"/>
                  </a:lnTo>
                  <a:lnTo>
                    <a:pt x="22" y="408"/>
                  </a:lnTo>
                  <a:lnTo>
                    <a:pt x="33" y="393"/>
                  </a:lnTo>
                  <a:lnTo>
                    <a:pt x="43" y="377"/>
                  </a:lnTo>
                  <a:lnTo>
                    <a:pt x="53" y="360"/>
                  </a:lnTo>
                  <a:lnTo>
                    <a:pt x="57" y="320"/>
                  </a:lnTo>
                  <a:lnTo>
                    <a:pt x="62" y="280"/>
                  </a:lnTo>
                  <a:lnTo>
                    <a:pt x="69" y="241"/>
                  </a:lnTo>
                  <a:lnTo>
                    <a:pt x="77" y="201"/>
                  </a:lnTo>
                  <a:lnTo>
                    <a:pt x="86" y="162"/>
                  </a:lnTo>
                  <a:lnTo>
                    <a:pt x="95" y="123"/>
                  </a:lnTo>
                  <a:lnTo>
                    <a:pt x="105" y="84"/>
                  </a:lnTo>
                  <a:lnTo>
                    <a:pt x="115" y="45"/>
                  </a:lnTo>
                  <a:lnTo>
                    <a:pt x="116" y="45"/>
                  </a:lnTo>
                  <a:lnTo>
                    <a:pt x="118" y="45"/>
                  </a:lnTo>
                  <a:lnTo>
                    <a:pt x="120" y="45"/>
                  </a:lnTo>
                  <a:lnTo>
                    <a:pt x="122" y="45"/>
                  </a:lnTo>
                  <a:lnTo>
                    <a:pt x="122" y="47"/>
                  </a:lnTo>
                  <a:lnTo>
                    <a:pt x="122" y="48"/>
                  </a:lnTo>
                  <a:lnTo>
                    <a:pt x="122" y="50"/>
                  </a:lnTo>
                  <a:lnTo>
                    <a:pt x="122" y="51"/>
                  </a:lnTo>
                  <a:lnTo>
                    <a:pt x="136" y="50"/>
                  </a:lnTo>
                  <a:lnTo>
                    <a:pt x="150" y="45"/>
                  </a:lnTo>
                  <a:lnTo>
                    <a:pt x="165" y="41"/>
                  </a:lnTo>
                  <a:lnTo>
                    <a:pt x="180" y="34"/>
                  </a:lnTo>
                  <a:lnTo>
                    <a:pt x="195" y="27"/>
                  </a:lnTo>
                  <a:lnTo>
                    <a:pt x="209" y="19"/>
                  </a:lnTo>
                  <a:lnTo>
                    <a:pt x="222" y="9"/>
                  </a:lnTo>
                  <a:lnTo>
                    <a:pt x="233" y="0"/>
                  </a:lnTo>
                  <a:lnTo>
                    <a:pt x="245" y="0"/>
                  </a:lnTo>
                  <a:lnTo>
                    <a:pt x="259" y="4"/>
                  </a:lnTo>
                  <a:lnTo>
                    <a:pt x="273" y="11"/>
                  </a:lnTo>
                  <a:lnTo>
                    <a:pt x="287" y="19"/>
                  </a:lnTo>
                  <a:lnTo>
                    <a:pt x="299" y="29"/>
                  </a:lnTo>
                  <a:lnTo>
                    <a:pt x="312" y="40"/>
                  </a:lnTo>
                  <a:lnTo>
                    <a:pt x="324" y="51"/>
                  </a:lnTo>
                  <a:lnTo>
                    <a:pt x="335" y="61"/>
                  </a:lnTo>
                  <a:lnTo>
                    <a:pt x="335" y="62"/>
                  </a:lnTo>
                  <a:lnTo>
                    <a:pt x="335" y="63"/>
                  </a:lnTo>
                  <a:lnTo>
                    <a:pt x="335" y="65"/>
                  </a:lnTo>
                  <a:lnTo>
                    <a:pt x="335" y="66"/>
                  </a:lnTo>
                  <a:lnTo>
                    <a:pt x="332" y="68"/>
                  </a:lnTo>
                  <a:lnTo>
                    <a:pt x="330" y="70"/>
                  </a:lnTo>
                  <a:lnTo>
                    <a:pt x="325" y="72"/>
                  </a:lnTo>
                  <a:lnTo>
                    <a:pt x="323" y="74"/>
                  </a:lnTo>
                  <a:lnTo>
                    <a:pt x="321" y="76"/>
                  </a:lnTo>
                  <a:lnTo>
                    <a:pt x="321" y="77"/>
                  </a:lnTo>
                  <a:lnTo>
                    <a:pt x="321" y="79"/>
                  </a:lnTo>
                  <a:lnTo>
                    <a:pt x="321" y="80"/>
                  </a:lnTo>
                  <a:lnTo>
                    <a:pt x="332" y="77"/>
                  </a:lnTo>
                  <a:lnTo>
                    <a:pt x="338" y="74"/>
                  </a:lnTo>
                  <a:lnTo>
                    <a:pt x="342" y="74"/>
                  </a:lnTo>
                  <a:lnTo>
                    <a:pt x="348" y="74"/>
                  </a:lnTo>
                  <a:lnTo>
                    <a:pt x="348" y="79"/>
                  </a:lnTo>
                  <a:lnTo>
                    <a:pt x="348" y="83"/>
                  </a:lnTo>
                  <a:lnTo>
                    <a:pt x="346" y="87"/>
                  </a:lnTo>
                  <a:lnTo>
                    <a:pt x="346" y="91"/>
                  </a:lnTo>
                  <a:lnTo>
                    <a:pt x="339" y="97"/>
                  </a:lnTo>
                  <a:lnTo>
                    <a:pt x="334" y="101"/>
                  </a:lnTo>
                  <a:lnTo>
                    <a:pt x="327" y="106"/>
                  </a:lnTo>
                  <a:lnTo>
                    <a:pt x="320" y="110"/>
                  </a:lnTo>
                  <a:lnTo>
                    <a:pt x="327" y="109"/>
                  </a:lnTo>
                  <a:lnTo>
                    <a:pt x="334" y="108"/>
                  </a:lnTo>
                  <a:lnTo>
                    <a:pt x="341" y="106"/>
                  </a:lnTo>
                  <a:lnTo>
                    <a:pt x="350" y="105"/>
                  </a:lnTo>
                  <a:lnTo>
                    <a:pt x="350" y="106"/>
                  </a:lnTo>
                  <a:lnTo>
                    <a:pt x="350" y="109"/>
                  </a:lnTo>
                  <a:lnTo>
                    <a:pt x="350" y="110"/>
                  </a:lnTo>
                  <a:lnTo>
                    <a:pt x="350" y="113"/>
                  </a:lnTo>
                  <a:lnTo>
                    <a:pt x="342" y="120"/>
                  </a:lnTo>
                  <a:lnTo>
                    <a:pt x="334" y="126"/>
                  </a:lnTo>
                  <a:lnTo>
                    <a:pt x="328" y="133"/>
                  </a:lnTo>
                  <a:lnTo>
                    <a:pt x="324" y="141"/>
                  </a:lnTo>
                  <a:lnTo>
                    <a:pt x="331" y="137"/>
                  </a:lnTo>
                  <a:lnTo>
                    <a:pt x="338" y="133"/>
                  </a:lnTo>
                  <a:lnTo>
                    <a:pt x="345" y="130"/>
                  </a:lnTo>
                  <a:lnTo>
                    <a:pt x="355" y="131"/>
                  </a:lnTo>
                  <a:lnTo>
                    <a:pt x="355" y="135"/>
                  </a:lnTo>
                  <a:lnTo>
                    <a:pt x="356" y="140"/>
                  </a:lnTo>
                  <a:lnTo>
                    <a:pt x="356" y="144"/>
                  </a:lnTo>
                  <a:lnTo>
                    <a:pt x="356" y="148"/>
                  </a:lnTo>
                  <a:lnTo>
                    <a:pt x="349" y="153"/>
                  </a:lnTo>
                  <a:lnTo>
                    <a:pt x="342" y="159"/>
                  </a:lnTo>
                  <a:lnTo>
                    <a:pt x="335" y="166"/>
                  </a:lnTo>
                  <a:lnTo>
                    <a:pt x="328" y="171"/>
                  </a:lnTo>
                  <a:lnTo>
                    <a:pt x="327" y="173"/>
                  </a:lnTo>
                  <a:lnTo>
                    <a:pt x="327" y="174"/>
                  </a:lnTo>
                  <a:lnTo>
                    <a:pt x="327" y="177"/>
                  </a:lnTo>
                  <a:lnTo>
                    <a:pt x="327" y="178"/>
                  </a:lnTo>
                  <a:lnTo>
                    <a:pt x="335" y="176"/>
                  </a:lnTo>
                  <a:lnTo>
                    <a:pt x="341" y="169"/>
                  </a:lnTo>
                  <a:lnTo>
                    <a:pt x="348" y="165"/>
                  </a:lnTo>
                  <a:lnTo>
                    <a:pt x="357" y="163"/>
                  </a:lnTo>
                  <a:lnTo>
                    <a:pt x="357" y="167"/>
                  </a:lnTo>
                  <a:lnTo>
                    <a:pt x="357" y="171"/>
                  </a:lnTo>
                  <a:lnTo>
                    <a:pt x="357" y="177"/>
                  </a:lnTo>
                  <a:lnTo>
                    <a:pt x="357" y="181"/>
                  </a:lnTo>
                  <a:lnTo>
                    <a:pt x="350" y="185"/>
                  </a:lnTo>
                  <a:lnTo>
                    <a:pt x="343" y="191"/>
                  </a:lnTo>
                  <a:lnTo>
                    <a:pt x="335" y="196"/>
                  </a:lnTo>
                  <a:lnTo>
                    <a:pt x="328" y="202"/>
                  </a:lnTo>
                  <a:lnTo>
                    <a:pt x="328" y="203"/>
                  </a:lnTo>
                  <a:lnTo>
                    <a:pt x="328" y="205"/>
                  </a:lnTo>
                  <a:lnTo>
                    <a:pt x="328" y="206"/>
                  </a:lnTo>
                  <a:lnTo>
                    <a:pt x="330" y="208"/>
                  </a:lnTo>
                  <a:lnTo>
                    <a:pt x="337" y="203"/>
                  </a:lnTo>
                  <a:lnTo>
                    <a:pt x="345" y="201"/>
                  </a:lnTo>
                  <a:lnTo>
                    <a:pt x="353" y="198"/>
                  </a:lnTo>
                  <a:lnTo>
                    <a:pt x="363" y="195"/>
                  </a:lnTo>
                  <a:lnTo>
                    <a:pt x="363" y="201"/>
                  </a:lnTo>
                  <a:lnTo>
                    <a:pt x="363" y="205"/>
                  </a:lnTo>
                  <a:lnTo>
                    <a:pt x="363" y="209"/>
                  </a:lnTo>
                  <a:lnTo>
                    <a:pt x="363" y="214"/>
                  </a:lnTo>
                  <a:lnTo>
                    <a:pt x="356" y="219"/>
                  </a:lnTo>
                  <a:lnTo>
                    <a:pt x="348" y="223"/>
                  </a:lnTo>
                  <a:lnTo>
                    <a:pt x="339" y="228"/>
                  </a:lnTo>
                  <a:lnTo>
                    <a:pt x="332" y="232"/>
                  </a:lnTo>
                  <a:lnTo>
                    <a:pt x="332" y="234"/>
                  </a:lnTo>
                  <a:lnTo>
                    <a:pt x="332" y="237"/>
                  </a:lnTo>
                  <a:lnTo>
                    <a:pt x="332" y="238"/>
                  </a:lnTo>
                  <a:lnTo>
                    <a:pt x="332" y="241"/>
                  </a:lnTo>
                  <a:lnTo>
                    <a:pt x="341" y="238"/>
                  </a:lnTo>
                  <a:lnTo>
                    <a:pt x="349" y="234"/>
                  </a:lnTo>
                  <a:lnTo>
                    <a:pt x="357" y="231"/>
                  </a:lnTo>
                  <a:lnTo>
                    <a:pt x="367" y="230"/>
                  </a:lnTo>
                  <a:lnTo>
                    <a:pt x="366" y="234"/>
                  </a:lnTo>
                  <a:lnTo>
                    <a:pt x="366" y="238"/>
                  </a:lnTo>
                  <a:lnTo>
                    <a:pt x="366" y="242"/>
                  </a:lnTo>
                  <a:lnTo>
                    <a:pt x="366" y="246"/>
                  </a:lnTo>
                  <a:lnTo>
                    <a:pt x="357" y="252"/>
                  </a:lnTo>
                  <a:lnTo>
                    <a:pt x="349" y="256"/>
                  </a:lnTo>
                  <a:lnTo>
                    <a:pt x="341" y="262"/>
                  </a:lnTo>
                  <a:lnTo>
                    <a:pt x="332" y="266"/>
                  </a:lnTo>
                  <a:lnTo>
                    <a:pt x="332" y="267"/>
                  </a:lnTo>
                  <a:lnTo>
                    <a:pt x="332" y="270"/>
                  </a:lnTo>
                  <a:lnTo>
                    <a:pt x="331" y="271"/>
                  </a:lnTo>
                  <a:lnTo>
                    <a:pt x="331" y="274"/>
                  </a:lnTo>
                  <a:lnTo>
                    <a:pt x="343" y="270"/>
                  </a:lnTo>
                  <a:lnTo>
                    <a:pt x="352" y="266"/>
                  </a:lnTo>
                  <a:lnTo>
                    <a:pt x="360" y="263"/>
                  </a:lnTo>
                  <a:lnTo>
                    <a:pt x="368" y="260"/>
                  </a:lnTo>
                  <a:lnTo>
                    <a:pt x="368" y="266"/>
                  </a:lnTo>
                  <a:lnTo>
                    <a:pt x="368" y="270"/>
                  </a:lnTo>
                  <a:lnTo>
                    <a:pt x="367" y="274"/>
                  </a:lnTo>
                  <a:lnTo>
                    <a:pt x="367" y="280"/>
                  </a:lnTo>
                  <a:lnTo>
                    <a:pt x="359" y="284"/>
                  </a:lnTo>
                  <a:lnTo>
                    <a:pt x="350" y="287"/>
                  </a:lnTo>
                  <a:lnTo>
                    <a:pt x="342" y="289"/>
                  </a:lnTo>
                  <a:lnTo>
                    <a:pt x="335" y="291"/>
                  </a:lnTo>
                  <a:lnTo>
                    <a:pt x="335" y="293"/>
                  </a:lnTo>
                  <a:lnTo>
                    <a:pt x="335" y="295"/>
                  </a:lnTo>
                  <a:lnTo>
                    <a:pt x="335" y="298"/>
                  </a:lnTo>
                  <a:lnTo>
                    <a:pt x="335" y="300"/>
                  </a:lnTo>
                  <a:lnTo>
                    <a:pt x="343" y="299"/>
                  </a:lnTo>
                  <a:lnTo>
                    <a:pt x="353" y="296"/>
                  </a:lnTo>
                  <a:lnTo>
                    <a:pt x="361" y="295"/>
                  </a:lnTo>
                  <a:lnTo>
                    <a:pt x="370" y="293"/>
                  </a:lnTo>
                  <a:lnTo>
                    <a:pt x="368" y="305"/>
                  </a:lnTo>
                  <a:lnTo>
                    <a:pt x="366" y="311"/>
                  </a:lnTo>
                  <a:lnTo>
                    <a:pt x="361" y="317"/>
                  </a:lnTo>
                  <a:lnTo>
                    <a:pt x="356" y="321"/>
                  </a:lnTo>
                  <a:lnTo>
                    <a:pt x="349" y="324"/>
                  </a:lnTo>
                  <a:lnTo>
                    <a:pt x="342" y="327"/>
                  </a:lnTo>
                  <a:lnTo>
                    <a:pt x="334" y="331"/>
                  </a:lnTo>
                  <a:lnTo>
                    <a:pt x="325" y="338"/>
                  </a:lnTo>
                  <a:lnTo>
                    <a:pt x="331" y="338"/>
                  </a:lnTo>
                  <a:lnTo>
                    <a:pt x="337" y="336"/>
                  </a:lnTo>
                  <a:lnTo>
                    <a:pt x="342" y="335"/>
                  </a:lnTo>
                  <a:lnTo>
                    <a:pt x="348" y="334"/>
                  </a:lnTo>
                  <a:lnTo>
                    <a:pt x="353" y="331"/>
                  </a:lnTo>
                  <a:lnTo>
                    <a:pt x="357" y="329"/>
                  </a:lnTo>
                  <a:lnTo>
                    <a:pt x="364" y="328"/>
                  </a:lnTo>
                  <a:lnTo>
                    <a:pt x="370" y="327"/>
                  </a:lnTo>
                  <a:lnTo>
                    <a:pt x="370" y="329"/>
                  </a:lnTo>
                  <a:lnTo>
                    <a:pt x="370" y="332"/>
                  </a:lnTo>
                  <a:lnTo>
                    <a:pt x="368" y="335"/>
                  </a:lnTo>
                  <a:lnTo>
                    <a:pt x="368" y="338"/>
                  </a:lnTo>
                  <a:lnTo>
                    <a:pt x="360" y="343"/>
                  </a:lnTo>
                  <a:lnTo>
                    <a:pt x="352" y="347"/>
                  </a:lnTo>
                  <a:lnTo>
                    <a:pt x="343" y="350"/>
                  </a:lnTo>
                  <a:lnTo>
                    <a:pt x="337" y="353"/>
                  </a:lnTo>
                  <a:lnTo>
                    <a:pt x="337" y="354"/>
                  </a:lnTo>
                  <a:lnTo>
                    <a:pt x="337" y="356"/>
                  </a:lnTo>
                  <a:lnTo>
                    <a:pt x="335" y="359"/>
                  </a:lnTo>
                  <a:lnTo>
                    <a:pt x="335" y="360"/>
                  </a:lnTo>
                  <a:lnTo>
                    <a:pt x="343" y="359"/>
                  </a:lnTo>
                  <a:lnTo>
                    <a:pt x="352" y="356"/>
                  </a:lnTo>
                  <a:lnTo>
                    <a:pt x="361" y="354"/>
                  </a:lnTo>
                  <a:lnTo>
                    <a:pt x="371" y="354"/>
                  </a:lnTo>
                  <a:lnTo>
                    <a:pt x="371" y="357"/>
                  </a:lnTo>
                  <a:lnTo>
                    <a:pt x="371" y="360"/>
                  </a:lnTo>
                  <a:lnTo>
                    <a:pt x="371" y="364"/>
                  </a:lnTo>
                  <a:lnTo>
                    <a:pt x="371" y="367"/>
                  </a:lnTo>
                  <a:lnTo>
                    <a:pt x="361" y="372"/>
                  </a:lnTo>
                  <a:lnTo>
                    <a:pt x="352" y="378"/>
                  </a:lnTo>
                  <a:lnTo>
                    <a:pt x="341" y="382"/>
                  </a:lnTo>
                  <a:lnTo>
                    <a:pt x="331" y="386"/>
                  </a:lnTo>
                  <a:lnTo>
                    <a:pt x="331" y="388"/>
                  </a:lnTo>
                  <a:lnTo>
                    <a:pt x="331" y="389"/>
                  </a:lnTo>
                  <a:lnTo>
                    <a:pt x="331" y="392"/>
                  </a:lnTo>
                  <a:lnTo>
                    <a:pt x="331" y="393"/>
                  </a:lnTo>
                  <a:lnTo>
                    <a:pt x="337" y="393"/>
                  </a:lnTo>
                  <a:lnTo>
                    <a:pt x="341" y="392"/>
                  </a:lnTo>
                  <a:lnTo>
                    <a:pt x="346" y="390"/>
                  </a:lnTo>
                  <a:lnTo>
                    <a:pt x="350" y="389"/>
                  </a:lnTo>
                  <a:lnTo>
                    <a:pt x="356" y="386"/>
                  </a:lnTo>
                  <a:lnTo>
                    <a:pt x="361" y="385"/>
                  </a:lnTo>
                  <a:lnTo>
                    <a:pt x="367" y="384"/>
                  </a:lnTo>
                  <a:lnTo>
                    <a:pt x="374" y="382"/>
                  </a:lnTo>
                  <a:lnTo>
                    <a:pt x="374" y="386"/>
                  </a:lnTo>
                  <a:lnTo>
                    <a:pt x="374" y="390"/>
                  </a:lnTo>
                  <a:lnTo>
                    <a:pt x="373" y="395"/>
                  </a:lnTo>
                  <a:lnTo>
                    <a:pt x="373" y="400"/>
                  </a:lnTo>
                  <a:lnTo>
                    <a:pt x="350" y="408"/>
                  </a:lnTo>
                  <a:lnTo>
                    <a:pt x="339" y="413"/>
                  </a:lnTo>
                  <a:lnTo>
                    <a:pt x="335" y="415"/>
                  </a:lnTo>
                  <a:lnTo>
                    <a:pt x="334" y="417"/>
                  </a:lnTo>
                  <a:lnTo>
                    <a:pt x="342" y="418"/>
                  </a:lnTo>
                  <a:lnTo>
                    <a:pt x="352" y="415"/>
                  </a:lnTo>
                  <a:lnTo>
                    <a:pt x="363" y="413"/>
                  </a:lnTo>
                  <a:lnTo>
                    <a:pt x="374" y="413"/>
                  </a:lnTo>
                  <a:lnTo>
                    <a:pt x="374" y="415"/>
                  </a:lnTo>
                  <a:lnTo>
                    <a:pt x="374" y="418"/>
                  </a:lnTo>
                  <a:lnTo>
                    <a:pt x="374" y="421"/>
                  </a:lnTo>
                  <a:lnTo>
                    <a:pt x="374" y="424"/>
                  </a:lnTo>
                  <a:lnTo>
                    <a:pt x="368" y="426"/>
                  </a:lnTo>
                  <a:lnTo>
                    <a:pt x="364" y="431"/>
                  </a:lnTo>
                  <a:lnTo>
                    <a:pt x="359" y="432"/>
                  </a:lnTo>
                  <a:lnTo>
                    <a:pt x="353" y="435"/>
                  </a:lnTo>
                  <a:lnTo>
                    <a:pt x="349" y="438"/>
                  </a:lnTo>
                  <a:lnTo>
                    <a:pt x="343" y="439"/>
                  </a:lnTo>
                  <a:lnTo>
                    <a:pt x="338" y="442"/>
                  </a:lnTo>
                  <a:lnTo>
                    <a:pt x="332" y="443"/>
                  </a:lnTo>
                  <a:lnTo>
                    <a:pt x="332" y="445"/>
                  </a:lnTo>
                  <a:lnTo>
                    <a:pt x="332" y="446"/>
                  </a:lnTo>
                  <a:lnTo>
                    <a:pt x="332" y="447"/>
                  </a:lnTo>
                  <a:lnTo>
                    <a:pt x="334" y="449"/>
                  </a:lnTo>
                  <a:lnTo>
                    <a:pt x="345" y="447"/>
                  </a:lnTo>
                  <a:lnTo>
                    <a:pt x="352" y="446"/>
                  </a:lnTo>
                  <a:lnTo>
                    <a:pt x="361" y="445"/>
                  </a:lnTo>
                  <a:lnTo>
                    <a:pt x="374" y="440"/>
                  </a:lnTo>
                  <a:lnTo>
                    <a:pt x="374" y="445"/>
                  </a:lnTo>
                  <a:lnTo>
                    <a:pt x="374" y="447"/>
                  </a:lnTo>
                  <a:lnTo>
                    <a:pt x="373" y="451"/>
                  </a:lnTo>
                  <a:lnTo>
                    <a:pt x="373" y="456"/>
                  </a:lnTo>
                  <a:lnTo>
                    <a:pt x="367" y="457"/>
                  </a:lnTo>
                  <a:lnTo>
                    <a:pt x="363" y="458"/>
                  </a:lnTo>
                  <a:lnTo>
                    <a:pt x="357" y="460"/>
                  </a:lnTo>
                  <a:lnTo>
                    <a:pt x="352" y="463"/>
                  </a:lnTo>
                  <a:lnTo>
                    <a:pt x="346" y="464"/>
                  </a:lnTo>
                  <a:lnTo>
                    <a:pt x="342" y="465"/>
                  </a:lnTo>
                  <a:lnTo>
                    <a:pt x="337" y="468"/>
                  </a:lnTo>
                  <a:lnTo>
                    <a:pt x="331" y="469"/>
                  </a:lnTo>
                  <a:lnTo>
                    <a:pt x="330" y="471"/>
                  </a:lnTo>
                  <a:lnTo>
                    <a:pt x="330" y="474"/>
                  </a:lnTo>
                  <a:lnTo>
                    <a:pt x="328" y="475"/>
                  </a:lnTo>
                  <a:lnTo>
                    <a:pt x="327" y="478"/>
                  </a:lnTo>
                  <a:lnTo>
                    <a:pt x="337" y="475"/>
                  </a:lnTo>
                  <a:lnTo>
                    <a:pt x="343" y="474"/>
                  </a:lnTo>
                  <a:lnTo>
                    <a:pt x="350" y="472"/>
                  </a:lnTo>
                  <a:lnTo>
                    <a:pt x="355" y="471"/>
                  </a:lnTo>
                  <a:lnTo>
                    <a:pt x="359" y="471"/>
                  </a:lnTo>
                  <a:lnTo>
                    <a:pt x="363" y="471"/>
                  </a:lnTo>
                  <a:lnTo>
                    <a:pt x="368" y="469"/>
                  </a:lnTo>
                  <a:lnTo>
                    <a:pt x="374" y="469"/>
                  </a:lnTo>
                  <a:lnTo>
                    <a:pt x="374" y="474"/>
                  </a:lnTo>
                  <a:lnTo>
                    <a:pt x="374" y="476"/>
                  </a:lnTo>
                  <a:lnTo>
                    <a:pt x="374" y="481"/>
                  </a:lnTo>
                  <a:lnTo>
                    <a:pt x="374" y="485"/>
                  </a:lnTo>
                  <a:lnTo>
                    <a:pt x="366" y="489"/>
                  </a:lnTo>
                  <a:lnTo>
                    <a:pt x="359" y="492"/>
                  </a:lnTo>
                  <a:lnTo>
                    <a:pt x="352" y="494"/>
                  </a:lnTo>
                  <a:lnTo>
                    <a:pt x="345" y="496"/>
                  </a:lnTo>
                  <a:lnTo>
                    <a:pt x="343" y="497"/>
                  </a:lnTo>
                  <a:lnTo>
                    <a:pt x="343" y="500"/>
                  </a:lnTo>
                  <a:lnTo>
                    <a:pt x="342" y="501"/>
                  </a:lnTo>
                  <a:lnTo>
                    <a:pt x="342" y="504"/>
                  </a:lnTo>
                  <a:lnTo>
                    <a:pt x="350" y="503"/>
                  </a:lnTo>
                  <a:lnTo>
                    <a:pt x="359" y="501"/>
                  </a:lnTo>
                  <a:lnTo>
                    <a:pt x="366" y="501"/>
                  </a:lnTo>
                  <a:lnTo>
                    <a:pt x="374" y="500"/>
                  </a:lnTo>
                  <a:lnTo>
                    <a:pt x="370" y="511"/>
                  </a:lnTo>
                  <a:lnTo>
                    <a:pt x="361" y="518"/>
                  </a:lnTo>
                  <a:lnTo>
                    <a:pt x="350" y="522"/>
                  </a:lnTo>
                  <a:lnTo>
                    <a:pt x="339" y="525"/>
                  </a:lnTo>
                  <a:lnTo>
                    <a:pt x="338" y="526"/>
                  </a:lnTo>
                  <a:lnTo>
                    <a:pt x="338" y="528"/>
                  </a:lnTo>
                  <a:lnTo>
                    <a:pt x="337" y="530"/>
                  </a:lnTo>
                  <a:lnTo>
                    <a:pt x="337" y="533"/>
                  </a:lnTo>
                  <a:lnTo>
                    <a:pt x="345" y="533"/>
                  </a:lnTo>
                  <a:lnTo>
                    <a:pt x="349" y="533"/>
                  </a:lnTo>
                  <a:lnTo>
                    <a:pt x="350" y="535"/>
                  </a:lnTo>
                  <a:lnTo>
                    <a:pt x="352" y="536"/>
                  </a:lnTo>
                  <a:lnTo>
                    <a:pt x="346" y="539"/>
                  </a:lnTo>
                  <a:lnTo>
                    <a:pt x="339" y="540"/>
                  </a:lnTo>
                  <a:lnTo>
                    <a:pt x="334" y="543"/>
                  </a:lnTo>
                  <a:lnTo>
                    <a:pt x="327" y="546"/>
                  </a:lnTo>
                  <a:lnTo>
                    <a:pt x="327" y="548"/>
                  </a:lnTo>
                  <a:lnTo>
                    <a:pt x="327" y="551"/>
                  </a:lnTo>
                  <a:lnTo>
                    <a:pt x="328" y="551"/>
                  </a:lnTo>
                  <a:lnTo>
                    <a:pt x="330" y="553"/>
                  </a:lnTo>
                  <a:lnTo>
                    <a:pt x="335" y="551"/>
                  </a:lnTo>
                  <a:lnTo>
                    <a:pt x="346" y="547"/>
                  </a:lnTo>
                  <a:lnTo>
                    <a:pt x="357" y="544"/>
                  </a:lnTo>
                  <a:lnTo>
                    <a:pt x="364" y="547"/>
                  </a:lnTo>
                  <a:lnTo>
                    <a:pt x="360" y="555"/>
                  </a:lnTo>
                  <a:lnTo>
                    <a:pt x="353" y="561"/>
                  </a:lnTo>
                  <a:lnTo>
                    <a:pt x="348" y="564"/>
                  </a:lnTo>
                  <a:lnTo>
                    <a:pt x="341" y="566"/>
                  </a:lnTo>
                  <a:lnTo>
                    <a:pt x="334" y="568"/>
                  </a:lnTo>
                  <a:lnTo>
                    <a:pt x="328" y="571"/>
                  </a:lnTo>
                  <a:lnTo>
                    <a:pt x="323" y="573"/>
                  </a:lnTo>
                  <a:lnTo>
                    <a:pt x="319" y="578"/>
                  </a:lnTo>
                  <a:lnTo>
                    <a:pt x="319" y="578"/>
                  </a:lnTo>
                  <a:lnTo>
                    <a:pt x="319" y="579"/>
                  </a:lnTo>
                  <a:lnTo>
                    <a:pt x="319" y="579"/>
                  </a:lnTo>
                  <a:lnTo>
                    <a:pt x="320" y="580"/>
                  </a:lnTo>
                  <a:lnTo>
                    <a:pt x="328" y="578"/>
                  </a:lnTo>
                  <a:lnTo>
                    <a:pt x="337" y="575"/>
                  </a:lnTo>
                  <a:lnTo>
                    <a:pt x="348" y="573"/>
                  </a:lnTo>
                  <a:lnTo>
                    <a:pt x="357" y="573"/>
                  </a:lnTo>
                  <a:lnTo>
                    <a:pt x="345" y="586"/>
                  </a:lnTo>
                  <a:lnTo>
                    <a:pt x="334" y="597"/>
                  </a:lnTo>
                  <a:lnTo>
                    <a:pt x="323" y="604"/>
                  </a:lnTo>
                  <a:lnTo>
                    <a:pt x="312" y="609"/>
                  </a:lnTo>
                  <a:lnTo>
                    <a:pt x="301" y="614"/>
                  </a:lnTo>
                  <a:lnTo>
                    <a:pt x="287" y="615"/>
                  </a:lnTo>
                  <a:lnTo>
                    <a:pt x="273" y="616"/>
                  </a:lnTo>
                  <a:lnTo>
                    <a:pt x="256" y="616"/>
                  </a:lnTo>
                  <a:close/>
                </a:path>
              </a:pathLst>
            </a:custGeom>
            <a:solidFill>
              <a:srgbClr val="197A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25" name="Freeform 32"/>
            <p:cNvSpPr>
              <a:spLocks/>
            </p:cNvSpPr>
            <p:nvPr/>
          </p:nvSpPr>
          <p:spPr bwMode="auto">
            <a:xfrm>
              <a:off x="5908675" y="1858963"/>
              <a:ext cx="715963" cy="77788"/>
            </a:xfrm>
            <a:custGeom>
              <a:avLst/>
              <a:gdLst>
                <a:gd name="T0" fmla="*/ 42 w 902"/>
                <a:gd name="T1" fmla="*/ 61 h 97"/>
                <a:gd name="T2" fmla="*/ 137 w 902"/>
                <a:gd name="T3" fmla="*/ 7 h 97"/>
                <a:gd name="T4" fmla="*/ 204 w 902"/>
                <a:gd name="T5" fmla="*/ 3 h 97"/>
                <a:gd name="T6" fmla="*/ 279 w 902"/>
                <a:gd name="T7" fmla="*/ 7 h 97"/>
                <a:gd name="T8" fmla="*/ 315 w 902"/>
                <a:gd name="T9" fmla="*/ 4 h 97"/>
                <a:gd name="T10" fmla="*/ 326 w 902"/>
                <a:gd name="T11" fmla="*/ 10 h 97"/>
                <a:gd name="T12" fmla="*/ 322 w 902"/>
                <a:gd name="T13" fmla="*/ 12 h 97"/>
                <a:gd name="T14" fmla="*/ 272 w 902"/>
                <a:gd name="T15" fmla="*/ 17 h 97"/>
                <a:gd name="T16" fmla="*/ 245 w 902"/>
                <a:gd name="T17" fmla="*/ 23 h 97"/>
                <a:gd name="T18" fmla="*/ 280 w 902"/>
                <a:gd name="T19" fmla="*/ 23 h 97"/>
                <a:gd name="T20" fmla="*/ 327 w 902"/>
                <a:gd name="T21" fmla="*/ 21 h 97"/>
                <a:gd name="T22" fmla="*/ 341 w 902"/>
                <a:gd name="T23" fmla="*/ 25 h 97"/>
                <a:gd name="T24" fmla="*/ 341 w 902"/>
                <a:gd name="T25" fmla="*/ 28 h 97"/>
                <a:gd name="T26" fmla="*/ 301 w 902"/>
                <a:gd name="T27" fmla="*/ 32 h 97"/>
                <a:gd name="T28" fmla="*/ 247 w 902"/>
                <a:gd name="T29" fmla="*/ 37 h 97"/>
                <a:gd name="T30" fmla="*/ 234 w 902"/>
                <a:gd name="T31" fmla="*/ 44 h 97"/>
                <a:gd name="T32" fmla="*/ 283 w 902"/>
                <a:gd name="T33" fmla="*/ 41 h 97"/>
                <a:gd name="T34" fmla="*/ 348 w 902"/>
                <a:gd name="T35" fmla="*/ 36 h 97"/>
                <a:gd name="T36" fmla="*/ 408 w 902"/>
                <a:gd name="T37" fmla="*/ 41 h 97"/>
                <a:gd name="T38" fmla="*/ 459 w 902"/>
                <a:gd name="T39" fmla="*/ 21 h 97"/>
                <a:gd name="T40" fmla="*/ 484 w 902"/>
                <a:gd name="T41" fmla="*/ 11 h 97"/>
                <a:gd name="T42" fmla="*/ 532 w 902"/>
                <a:gd name="T43" fmla="*/ 8 h 97"/>
                <a:gd name="T44" fmla="*/ 651 w 902"/>
                <a:gd name="T45" fmla="*/ 7 h 97"/>
                <a:gd name="T46" fmla="*/ 728 w 902"/>
                <a:gd name="T47" fmla="*/ 7 h 97"/>
                <a:gd name="T48" fmla="*/ 768 w 902"/>
                <a:gd name="T49" fmla="*/ 8 h 97"/>
                <a:gd name="T50" fmla="*/ 795 w 902"/>
                <a:gd name="T51" fmla="*/ 10 h 97"/>
                <a:gd name="T52" fmla="*/ 818 w 902"/>
                <a:gd name="T53" fmla="*/ 12 h 97"/>
                <a:gd name="T54" fmla="*/ 847 w 902"/>
                <a:gd name="T55" fmla="*/ 10 h 97"/>
                <a:gd name="T56" fmla="*/ 852 w 902"/>
                <a:gd name="T57" fmla="*/ 14 h 97"/>
                <a:gd name="T58" fmla="*/ 819 w 902"/>
                <a:gd name="T59" fmla="*/ 19 h 97"/>
                <a:gd name="T60" fmla="*/ 775 w 902"/>
                <a:gd name="T61" fmla="*/ 25 h 97"/>
                <a:gd name="T62" fmla="*/ 762 w 902"/>
                <a:gd name="T63" fmla="*/ 32 h 97"/>
                <a:gd name="T64" fmla="*/ 790 w 902"/>
                <a:gd name="T65" fmla="*/ 32 h 97"/>
                <a:gd name="T66" fmla="*/ 826 w 902"/>
                <a:gd name="T67" fmla="*/ 28 h 97"/>
                <a:gd name="T68" fmla="*/ 833 w 902"/>
                <a:gd name="T69" fmla="*/ 33 h 97"/>
                <a:gd name="T70" fmla="*/ 805 w 902"/>
                <a:gd name="T71" fmla="*/ 39 h 97"/>
                <a:gd name="T72" fmla="*/ 772 w 902"/>
                <a:gd name="T73" fmla="*/ 47 h 97"/>
                <a:gd name="T74" fmla="*/ 764 w 902"/>
                <a:gd name="T75" fmla="*/ 53 h 97"/>
                <a:gd name="T76" fmla="*/ 800 w 902"/>
                <a:gd name="T77" fmla="*/ 50 h 97"/>
                <a:gd name="T78" fmla="*/ 845 w 902"/>
                <a:gd name="T79" fmla="*/ 46 h 97"/>
                <a:gd name="T80" fmla="*/ 865 w 902"/>
                <a:gd name="T81" fmla="*/ 58 h 97"/>
                <a:gd name="T82" fmla="*/ 894 w 902"/>
                <a:gd name="T83" fmla="*/ 64 h 97"/>
                <a:gd name="T84" fmla="*/ 837 w 902"/>
                <a:gd name="T85" fmla="*/ 71 h 97"/>
                <a:gd name="T86" fmla="*/ 707 w 902"/>
                <a:gd name="T87" fmla="*/ 69 h 97"/>
                <a:gd name="T88" fmla="*/ 561 w 902"/>
                <a:gd name="T89" fmla="*/ 72 h 97"/>
                <a:gd name="T90" fmla="*/ 387 w 902"/>
                <a:gd name="T91" fmla="*/ 75 h 97"/>
                <a:gd name="T92" fmla="*/ 215 w 902"/>
                <a:gd name="T93" fmla="*/ 80 h 97"/>
                <a:gd name="T94" fmla="*/ 43 w 902"/>
                <a:gd name="T95" fmla="*/ 93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02" h="97">
                  <a:moveTo>
                    <a:pt x="0" y="97"/>
                  </a:moveTo>
                  <a:lnTo>
                    <a:pt x="6" y="89"/>
                  </a:lnTo>
                  <a:lnTo>
                    <a:pt x="21" y="76"/>
                  </a:lnTo>
                  <a:lnTo>
                    <a:pt x="42" y="61"/>
                  </a:lnTo>
                  <a:lnTo>
                    <a:pt x="67" y="46"/>
                  </a:lnTo>
                  <a:lnTo>
                    <a:pt x="93" y="30"/>
                  </a:lnTo>
                  <a:lnTo>
                    <a:pt x="118" y="17"/>
                  </a:lnTo>
                  <a:lnTo>
                    <a:pt x="137" y="7"/>
                  </a:lnTo>
                  <a:lnTo>
                    <a:pt x="150" y="0"/>
                  </a:lnTo>
                  <a:lnTo>
                    <a:pt x="168" y="0"/>
                  </a:lnTo>
                  <a:lnTo>
                    <a:pt x="186" y="1"/>
                  </a:lnTo>
                  <a:lnTo>
                    <a:pt x="204" y="3"/>
                  </a:lnTo>
                  <a:lnTo>
                    <a:pt x="223" y="3"/>
                  </a:lnTo>
                  <a:lnTo>
                    <a:pt x="241" y="4"/>
                  </a:lnTo>
                  <a:lnTo>
                    <a:pt x="261" y="5"/>
                  </a:lnTo>
                  <a:lnTo>
                    <a:pt x="279" y="7"/>
                  </a:lnTo>
                  <a:lnTo>
                    <a:pt x="298" y="7"/>
                  </a:lnTo>
                  <a:lnTo>
                    <a:pt x="305" y="5"/>
                  </a:lnTo>
                  <a:lnTo>
                    <a:pt x="311" y="4"/>
                  </a:lnTo>
                  <a:lnTo>
                    <a:pt x="315" y="4"/>
                  </a:lnTo>
                  <a:lnTo>
                    <a:pt x="320" y="4"/>
                  </a:lnTo>
                  <a:lnTo>
                    <a:pt x="322" y="5"/>
                  </a:lnTo>
                  <a:lnTo>
                    <a:pt x="324" y="7"/>
                  </a:lnTo>
                  <a:lnTo>
                    <a:pt x="326" y="10"/>
                  </a:lnTo>
                  <a:lnTo>
                    <a:pt x="327" y="11"/>
                  </a:lnTo>
                  <a:lnTo>
                    <a:pt x="327" y="11"/>
                  </a:lnTo>
                  <a:lnTo>
                    <a:pt x="326" y="12"/>
                  </a:lnTo>
                  <a:lnTo>
                    <a:pt x="322" y="12"/>
                  </a:lnTo>
                  <a:lnTo>
                    <a:pt x="316" y="12"/>
                  </a:lnTo>
                  <a:lnTo>
                    <a:pt x="306" y="14"/>
                  </a:lnTo>
                  <a:lnTo>
                    <a:pt x="293" y="15"/>
                  </a:lnTo>
                  <a:lnTo>
                    <a:pt x="272" y="17"/>
                  </a:lnTo>
                  <a:lnTo>
                    <a:pt x="245" y="18"/>
                  </a:lnTo>
                  <a:lnTo>
                    <a:pt x="245" y="19"/>
                  </a:lnTo>
                  <a:lnTo>
                    <a:pt x="245" y="22"/>
                  </a:lnTo>
                  <a:lnTo>
                    <a:pt x="245" y="23"/>
                  </a:lnTo>
                  <a:lnTo>
                    <a:pt x="245" y="26"/>
                  </a:lnTo>
                  <a:lnTo>
                    <a:pt x="257" y="25"/>
                  </a:lnTo>
                  <a:lnTo>
                    <a:pt x="269" y="25"/>
                  </a:lnTo>
                  <a:lnTo>
                    <a:pt x="280" y="23"/>
                  </a:lnTo>
                  <a:lnTo>
                    <a:pt x="293" y="23"/>
                  </a:lnTo>
                  <a:lnTo>
                    <a:pt x="304" y="22"/>
                  </a:lnTo>
                  <a:lnTo>
                    <a:pt x="315" y="22"/>
                  </a:lnTo>
                  <a:lnTo>
                    <a:pt x="327" y="21"/>
                  </a:lnTo>
                  <a:lnTo>
                    <a:pt x="338" y="21"/>
                  </a:lnTo>
                  <a:lnTo>
                    <a:pt x="340" y="22"/>
                  </a:lnTo>
                  <a:lnTo>
                    <a:pt x="341" y="23"/>
                  </a:lnTo>
                  <a:lnTo>
                    <a:pt x="341" y="25"/>
                  </a:lnTo>
                  <a:lnTo>
                    <a:pt x="342" y="26"/>
                  </a:lnTo>
                  <a:lnTo>
                    <a:pt x="342" y="26"/>
                  </a:lnTo>
                  <a:lnTo>
                    <a:pt x="342" y="28"/>
                  </a:lnTo>
                  <a:lnTo>
                    <a:pt x="341" y="28"/>
                  </a:lnTo>
                  <a:lnTo>
                    <a:pt x="341" y="29"/>
                  </a:lnTo>
                  <a:lnTo>
                    <a:pt x="327" y="30"/>
                  </a:lnTo>
                  <a:lnTo>
                    <a:pt x="315" y="32"/>
                  </a:lnTo>
                  <a:lnTo>
                    <a:pt x="301" y="32"/>
                  </a:lnTo>
                  <a:lnTo>
                    <a:pt x="287" y="33"/>
                  </a:lnTo>
                  <a:lnTo>
                    <a:pt x="273" y="35"/>
                  </a:lnTo>
                  <a:lnTo>
                    <a:pt x="261" y="36"/>
                  </a:lnTo>
                  <a:lnTo>
                    <a:pt x="247" y="37"/>
                  </a:lnTo>
                  <a:lnTo>
                    <a:pt x="233" y="39"/>
                  </a:lnTo>
                  <a:lnTo>
                    <a:pt x="233" y="40"/>
                  </a:lnTo>
                  <a:lnTo>
                    <a:pt x="234" y="41"/>
                  </a:lnTo>
                  <a:lnTo>
                    <a:pt x="234" y="44"/>
                  </a:lnTo>
                  <a:lnTo>
                    <a:pt x="234" y="46"/>
                  </a:lnTo>
                  <a:lnTo>
                    <a:pt x="251" y="44"/>
                  </a:lnTo>
                  <a:lnTo>
                    <a:pt x="266" y="43"/>
                  </a:lnTo>
                  <a:lnTo>
                    <a:pt x="283" y="41"/>
                  </a:lnTo>
                  <a:lnTo>
                    <a:pt x="299" y="40"/>
                  </a:lnTo>
                  <a:lnTo>
                    <a:pt x="316" y="39"/>
                  </a:lnTo>
                  <a:lnTo>
                    <a:pt x="333" y="37"/>
                  </a:lnTo>
                  <a:lnTo>
                    <a:pt x="348" y="36"/>
                  </a:lnTo>
                  <a:lnTo>
                    <a:pt x="365" y="35"/>
                  </a:lnTo>
                  <a:lnTo>
                    <a:pt x="380" y="40"/>
                  </a:lnTo>
                  <a:lnTo>
                    <a:pt x="394" y="41"/>
                  </a:lnTo>
                  <a:lnTo>
                    <a:pt x="408" y="41"/>
                  </a:lnTo>
                  <a:lnTo>
                    <a:pt x="420" y="39"/>
                  </a:lnTo>
                  <a:lnTo>
                    <a:pt x="432" y="35"/>
                  </a:lnTo>
                  <a:lnTo>
                    <a:pt x="446" y="28"/>
                  </a:lnTo>
                  <a:lnTo>
                    <a:pt x="459" y="21"/>
                  </a:lnTo>
                  <a:lnTo>
                    <a:pt x="473" y="12"/>
                  </a:lnTo>
                  <a:lnTo>
                    <a:pt x="475" y="12"/>
                  </a:lnTo>
                  <a:lnTo>
                    <a:pt x="480" y="11"/>
                  </a:lnTo>
                  <a:lnTo>
                    <a:pt x="484" y="11"/>
                  </a:lnTo>
                  <a:lnTo>
                    <a:pt x="491" y="11"/>
                  </a:lnTo>
                  <a:lnTo>
                    <a:pt x="500" y="10"/>
                  </a:lnTo>
                  <a:lnTo>
                    <a:pt x="514" y="10"/>
                  </a:lnTo>
                  <a:lnTo>
                    <a:pt x="532" y="8"/>
                  </a:lnTo>
                  <a:lnTo>
                    <a:pt x="557" y="7"/>
                  </a:lnTo>
                  <a:lnTo>
                    <a:pt x="593" y="7"/>
                  </a:lnTo>
                  <a:lnTo>
                    <a:pt x="625" y="7"/>
                  </a:lnTo>
                  <a:lnTo>
                    <a:pt x="651" y="7"/>
                  </a:lnTo>
                  <a:lnTo>
                    <a:pt x="675" y="7"/>
                  </a:lnTo>
                  <a:lnTo>
                    <a:pt x="696" y="7"/>
                  </a:lnTo>
                  <a:lnTo>
                    <a:pt x="714" y="7"/>
                  </a:lnTo>
                  <a:lnTo>
                    <a:pt x="728" y="7"/>
                  </a:lnTo>
                  <a:lnTo>
                    <a:pt x="740" y="7"/>
                  </a:lnTo>
                  <a:lnTo>
                    <a:pt x="751" y="7"/>
                  </a:lnTo>
                  <a:lnTo>
                    <a:pt x="761" y="7"/>
                  </a:lnTo>
                  <a:lnTo>
                    <a:pt x="768" y="8"/>
                  </a:lnTo>
                  <a:lnTo>
                    <a:pt x="775" y="8"/>
                  </a:lnTo>
                  <a:lnTo>
                    <a:pt x="782" y="8"/>
                  </a:lnTo>
                  <a:lnTo>
                    <a:pt x="788" y="8"/>
                  </a:lnTo>
                  <a:lnTo>
                    <a:pt x="795" y="10"/>
                  </a:lnTo>
                  <a:lnTo>
                    <a:pt x="802" y="10"/>
                  </a:lnTo>
                  <a:lnTo>
                    <a:pt x="807" y="11"/>
                  </a:lnTo>
                  <a:lnTo>
                    <a:pt x="812" y="12"/>
                  </a:lnTo>
                  <a:lnTo>
                    <a:pt x="818" y="12"/>
                  </a:lnTo>
                  <a:lnTo>
                    <a:pt x="825" y="12"/>
                  </a:lnTo>
                  <a:lnTo>
                    <a:pt x="831" y="11"/>
                  </a:lnTo>
                  <a:lnTo>
                    <a:pt x="840" y="11"/>
                  </a:lnTo>
                  <a:lnTo>
                    <a:pt x="847" y="10"/>
                  </a:lnTo>
                  <a:lnTo>
                    <a:pt x="852" y="10"/>
                  </a:lnTo>
                  <a:lnTo>
                    <a:pt x="852" y="11"/>
                  </a:lnTo>
                  <a:lnTo>
                    <a:pt x="852" y="12"/>
                  </a:lnTo>
                  <a:lnTo>
                    <a:pt x="852" y="14"/>
                  </a:lnTo>
                  <a:lnTo>
                    <a:pt x="854" y="15"/>
                  </a:lnTo>
                  <a:lnTo>
                    <a:pt x="843" y="17"/>
                  </a:lnTo>
                  <a:lnTo>
                    <a:pt x="831" y="18"/>
                  </a:lnTo>
                  <a:lnTo>
                    <a:pt x="819" y="19"/>
                  </a:lnTo>
                  <a:lnTo>
                    <a:pt x="808" y="21"/>
                  </a:lnTo>
                  <a:lnTo>
                    <a:pt x="797" y="22"/>
                  </a:lnTo>
                  <a:lnTo>
                    <a:pt x="786" y="23"/>
                  </a:lnTo>
                  <a:lnTo>
                    <a:pt x="775" y="25"/>
                  </a:lnTo>
                  <a:lnTo>
                    <a:pt x="764" y="26"/>
                  </a:lnTo>
                  <a:lnTo>
                    <a:pt x="762" y="28"/>
                  </a:lnTo>
                  <a:lnTo>
                    <a:pt x="762" y="29"/>
                  </a:lnTo>
                  <a:lnTo>
                    <a:pt x="762" y="32"/>
                  </a:lnTo>
                  <a:lnTo>
                    <a:pt x="765" y="35"/>
                  </a:lnTo>
                  <a:lnTo>
                    <a:pt x="773" y="33"/>
                  </a:lnTo>
                  <a:lnTo>
                    <a:pt x="782" y="33"/>
                  </a:lnTo>
                  <a:lnTo>
                    <a:pt x="790" y="32"/>
                  </a:lnTo>
                  <a:lnTo>
                    <a:pt x="800" y="30"/>
                  </a:lnTo>
                  <a:lnTo>
                    <a:pt x="808" y="29"/>
                  </a:lnTo>
                  <a:lnTo>
                    <a:pt x="816" y="29"/>
                  </a:lnTo>
                  <a:lnTo>
                    <a:pt x="826" y="28"/>
                  </a:lnTo>
                  <a:lnTo>
                    <a:pt x="834" y="28"/>
                  </a:lnTo>
                  <a:lnTo>
                    <a:pt x="833" y="29"/>
                  </a:lnTo>
                  <a:lnTo>
                    <a:pt x="833" y="32"/>
                  </a:lnTo>
                  <a:lnTo>
                    <a:pt x="833" y="33"/>
                  </a:lnTo>
                  <a:lnTo>
                    <a:pt x="831" y="36"/>
                  </a:lnTo>
                  <a:lnTo>
                    <a:pt x="822" y="37"/>
                  </a:lnTo>
                  <a:lnTo>
                    <a:pt x="813" y="37"/>
                  </a:lnTo>
                  <a:lnTo>
                    <a:pt x="805" y="39"/>
                  </a:lnTo>
                  <a:lnTo>
                    <a:pt x="795" y="40"/>
                  </a:lnTo>
                  <a:lnTo>
                    <a:pt x="787" y="41"/>
                  </a:lnTo>
                  <a:lnTo>
                    <a:pt x="779" y="44"/>
                  </a:lnTo>
                  <a:lnTo>
                    <a:pt x="772" y="47"/>
                  </a:lnTo>
                  <a:lnTo>
                    <a:pt x="764" y="50"/>
                  </a:lnTo>
                  <a:lnTo>
                    <a:pt x="764" y="51"/>
                  </a:lnTo>
                  <a:lnTo>
                    <a:pt x="764" y="51"/>
                  </a:lnTo>
                  <a:lnTo>
                    <a:pt x="764" y="53"/>
                  </a:lnTo>
                  <a:lnTo>
                    <a:pt x="765" y="54"/>
                  </a:lnTo>
                  <a:lnTo>
                    <a:pt x="776" y="53"/>
                  </a:lnTo>
                  <a:lnTo>
                    <a:pt x="788" y="51"/>
                  </a:lnTo>
                  <a:lnTo>
                    <a:pt x="800" y="50"/>
                  </a:lnTo>
                  <a:lnTo>
                    <a:pt x="811" y="48"/>
                  </a:lnTo>
                  <a:lnTo>
                    <a:pt x="822" y="47"/>
                  </a:lnTo>
                  <a:lnTo>
                    <a:pt x="834" y="47"/>
                  </a:lnTo>
                  <a:lnTo>
                    <a:pt x="845" y="46"/>
                  </a:lnTo>
                  <a:lnTo>
                    <a:pt x="856" y="44"/>
                  </a:lnTo>
                  <a:lnTo>
                    <a:pt x="858" y="51"/>
                  </a:lnTo>
                  <a:lnTo>
                    <a:pt x="861" y="55"/>
                  </a:lnTo>
                  <a:lnTo>
                    <a:pt x="865" y="58"/>
                  </a:lnTo>
                  <a:lnTo>
                    <a:pt x="870" y="61"/>
                  </a:lnTo>
                  <a:lnTo>
                    <a:pt x="877" y="62"/>
                  </a:lnTo>
                  <a:lnTo>
                    <a:pt x="885" y="62"/>
                  </a:lnTo>
                  <a:lnTo>
                    <a:pt x="894" y="64"/>
                  </a:lnTo>
                  <a:lnTo>
                    <a:pt x="902" y="65"/>
                  </a:lnTo>
                  <a:lnTo>
                    <a:pt x="891" y="68"/>
                  </a:lnTo>
                  <a:lnTo>
                    <a:pt x="867" y="69"/>
                  </a:lnTo>
                  <a:lnTo>
                    <a:pt x="837" y="71"/>
                  </a:lnTo>
                  <a:lnTo>
                    <a:pt x="801" y="71"/>
                  </a:lnTo>
                  <a:lnTo>
                    <a:pt x="765" y="71"/>
                  </a:lnTo>
                  <a:lnTo>
                    <a:pt x="732" y="71"/>
                  </a:lnTo>
                  <a:lnTo>
                    <a:pt x="707" y="69"/>
                  </a:lnTo>
                  <a:lnTo>
                    <a:pt x="692" y="69"/>
                  </a:lnTo>
                  <a:lnTo>
                    <a:pt x="649" y="71"/>
                  </a:lnTo>
                  <a:lnTo>
                    <a:pt x="604" y="72"/>
                  </a:lnTo>
                  <a:lnTo>
                    <a:pt x="561" y="72"/>
                  </a:lnTo>
                  <a:lnTo>
                    <a:pt x="517" y="73"/>
                  </a:lnTo>
                  <a:lnTo>
                    <a:pt x="474" y="73"/>
                  </a:lnTo>
                  <a:lnTo>
                    <a:pt x="431" y="75"/>
                  </a:lnTo>
                  <a:lnTo>
                    <a:pt x="387" y="75"/>
                  </a:lnTo>
                  <a:lnTo>
                    <a:pt x="344" y="76"/>
                  </a:lnTo>
                  <a:lnTo>
                    <a:pt x="301" y="76"/>
                  </a:lnTo>
                  <a:lnTo>
                    <a:pt x="258" y="77"/>
                  </a:lnTo>
                  <a:lnTo>
                    <a:pt x="215" y="80"/>
                  </a:lnTo>
                  <a:lnTo>
                    <a:pt x="172" y="82"/>
                  </a:lnTo>
                  <a:lnTo>
                    <a:pt x="129" y="84"/>
                  </a:lnTo>
                  <a:lnTo>
                    <a:pt x="86" y="89"/>
                  </a:lnTo>
                  <a:lnTo>
                    <a:pt x="43" y="93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D896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27" name="Freeform 33"/>
            <p:cNvSpPr>
              <a:spLocks/>
            </p:cNvSpPr>
            <p:nvPr/>
          </p:nvSpPr>
          <p:spPr bwMode="auto">
            <a:xfrm>
              <a:off x="6735763" y="1849438"/>
              <a:ext cx="136525" cy="74613"/>
            </a:xfrm>
            <a:custGeom>
              <a:avLst/>
              <a:gdLst>
                <a:gd name="T0" fmla="*/ 145 w 173"/>
                <a:gd name="T1" fmla="*/ 96 h 96"/>
                <a:gd name="T2" fmla="*/ 108 w 173"/>
                <a:gd name="T3" fmla="*/ 94 h 96"/>
                <a:gd name="T4" fmla="*/ 78 w 173"/>
                <a:gd name="T5" fmla="*/ 91 h 96"/>
                <a:gd name="T6" fmla="*/ 53 w 173"/>
                <a:gd name="T7" fmla="*/ 90 h 96"/>
                <a:gd name="T8" fmla="*/ 33 w 173"/>
                <a:gd name="T9" fmla="*/ 89 h 96"/>
                <a:gd name="T10" fmla="*/ 19 w 173"/>
                <a:gd name="T11" fmla="*/ 87 h 96"/>
                <a:gd name="T12" fmla="*/ 10 w 173"/>
                <a:gd name="T13" fmla="*/ 86 h 96"/>
                <a:gd name="T14" fmla="*/ 3 w 173"/>
                <a:gd name="T15" fmla="*/ 85 h 96"/>
                <a:gd name="T16" fmla="*/ 0 w 173"/>
                <a:gd name="T17" fmla="*/ 82 h 96"/>
                <a:gd name="T18" fmla="*/ 15 w 173"/>
                <a:gd name="T19" fmla="*/ 78 h 96"/>
                <a:gd name="T20" fmla="*/ 25 w 173"/>
                <a:gd name="T21" fmla="*/ 72 h 96"/>
                <a:gd name="T22" fmla="*/ 33 w 173"/>
                <a:gd name="T23" fmla="*/ 64 h 96"/>
                <a:gd name="T24" fmla="*/ 37 w 173"/>
                <a:gd name="T25" fmla="*/ 53 h 96"/>
                <a:gd name="T26" fmla="*/ 42 w 173"/>
                <a:gd name="T27" fmla="*/ 42 h 96"/>
                <a:gd name="T28" fmla="*/ 43 w 173"/>
                <a:gd name="T29" fmla="*/ 29 h 96"/>
                <a:gd name="T30" fmla="*/ 46 w 173"/>
                <a:gd name="T31" fmla="*/ 15 h 96"/>
                <a:gd name="T32" fmla="*/ 48 w 173"/>
                <a:gd name="T33" fmla="*/ 0 h 96"/>
                <a:gd name="T34" fmla="*/ 55 w 173"/>
                <a:gd name="T35" fmla="*/ 14 h 96"/>
                <a:gd name="T36" fmla="*/ 67 w 173"/>
                <a:gd name="T37" fmla="*/ 26 h 96"/>
                <a:gd name="T38" fmla="*/ 83 w 173"/>
                <a:gd name="T39" fmla="*/ 39 h 96"/>
                <a:gd name="T40" fmla="*/ 101 w 173"/>
                <a:gd name="T41" fmla="*/ 50 h 96"/>
                <a:gd name="T42" fmla="*/ 121 w 173"/>
                <a:gd name="T43" fmla="*/ 62 h 96"/>
                <a:gd name="T44" fmla="*/ 140 w 173"/>
                <a:gd name="T45" fmla="*/ 72 h 96"/>
                <a:gd name="T46" fmla="*/ 158 w 173"/>
                <a:gd name="T47" fmla="*/ 83 h 96"/>
                <a:gd name="T48" fmla="*/ 173 w 173"/>
                <a:gd name="T49" fmla="*/ 93 h 96"/>
                <a:gd name="T50" fmla="*/ 168 w 173"/>
                <a:gd name="T51" fmla="*/ 96 h 96"/>
                <a:gd name="T52" fmla="*/ 159 w 173"/>
                <a:gd name="T53" fmla="*/ 96 h 96"/>
                <a:gd name="T54" fmla="*/ 151 w 173"/>
                <a:gd name="T55" fmla="*/ 96 h 96"/>
                <a:gd name="T56" fmla="*/ 145 w 173"/>
                <a:gd name="T57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73" h="96">
                  <a:moveTo>
                    <a:pt x="145" y="96"/>
                  </a:moveTo>
                  <a:lnTo>
                    <a:pt x="108" y="94"/>
                  </a:lnTo>
                  <a:lnTo>
                    <a:pt x="78" y="91"/>
                  </a:lnTo>
                  <a:lnTo>
                    <a:pt x="53" y="90"/>
                  </a:lnTo>
                  <a:lnTo>
                    <a:pt x="33" y="89"/>
                  </a:lnTo>
                  <a:lnTo>
                    <a:pt x="19" y="87"/>
                  </a:lnTo>
                  <a:lnTo>
                    <a:pt x="10" y="86"/>
                  </a:lnTo>
                  <a:lnTo>
                    <a:pt x="3" y="85"/>
                  </a:lnTo>
                  <a:lnTo>
                    <a:pt x="0" y="82"/>
                  </a:lnTo>
                  <a:lnTo>
                    <a:pt x="15" y="78"/>
                  </a:lnTo>
                  <a:lnTo>
                    <a:pt x="25" y="72"/>
                  </a:lnTo>
                  <a:lnTo>
                    <a:pt x="33" y="64"/>
                  </a:lnTo>
                  <a:lnTo>
                    <a:pt x="37" y="53"/>
                  </a:lnTo>
                  <a:lnTo>
                    <a:pt x="42" y="42"/>
                  </a:lnTo>
                  <a:lnTo>
                    <a:pt x="43" y="29"/>
                  </a:lnTo>
                  <a:lnTo>
                    <a:pt x="46" y="15"/>
                  </a:lnTo>
                  <a:lnTo>
                    <a:pt x="48" y="0"/>
                  </a:lnTo>
                  <a:lnTo>
                    <a:pt x="55" y="14"/>
                  </a:lnTo>
                  <a:lnTo>
                    <a:pt x="67" y="26"/>
                  </a:lnTo>
                  <a:lnTo>
                    <a:pt x="83" y="39"/>
                  </a:lnTo>
                  <a:lnTo>
                    <a:pt x="101" y="50"/>
                  </a:lnTo>
                  <a:lnTo>
                    <a:pt x="121" y="62"/>
                  </a:lnTo>
                  <a:lnTo>
                    <a:pt x="140" y="72"/>
                  </a:lnTo>
                  <a:lnTo>
                    <a:pt x="158" y="83"/>
                  </a:lnTo>
                  <a:lnTo>
                    <a:pt x="173" y="93"/>
                  </a:lnTo>
                  <a:lnTo>
                    <a:pt x="168" y="96"/>
                  </a:lnTo>
                  <a:lnTo>
                    <a:pt x="159" y="96"/>
                  </a:lnTo>
                  <a:lnTo>
                    <a:pt x="151" y="96"/>
                  </a:lnTo>
                  <a:lnTo>
                    <a:pt x="145" y="96"/>
                  </a:lnTo>
                  <a:close/>
                </a:path>
              </a:pathLst>
            </a:custGeom>
            <a:solidFill>
              <a:srgbClr val="D896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28" name="Freeform 34"/>
            <p:cNvSpPr>
              <a:spLocks/>
            </p:cNvSpPr>
            <p:nvPr/>
          </p:nvSpPr>
          <p:spPr bwMode="auto">
            <a:xfrm>
              <a:off x="6589713" y="1733550"/>
              <a:ext cx="177800" cy="168275"/>
            </a:xfrm>
            <a:custGeom>
              <a:avLst/>
              <a:gdLst>
                <a:gd name="T0" fmla="*/ 46 w 225"/>
                <a:gd name="T1" fmla="*/ 208 h 212"/>
                <a:gd name="T2" fmla="*/ 21 w 225"/>
                <a:gd name="T3" fmla="*/ 205 h 212"/>
                <a:gd name="T4" fmla="*/ 14 w 225"/>
                <a:gd name="T5" fmla="*/ 202 h 212"/>
                <a:gd name="T6" fmla="*/ 0 w 225"/>
                <a:gd name="T7" fmla="*/ 93 h 212"/>
                <a:gd name="T8" fmla="*/ 42 w 225"/>
                <a:gd name="T9" fmla="*/ 43 h 212"/>
                <a:gd name="T10" fmla="*/ 51 w 225"/>
                <a:gd name="T11" fmla="*/ 0 h 212"/>
                <a:gd name="T12" fmla="*/ 67 w 225"/>
                <a:gd name="T13" fmla="*/ 0 h 212"/>
                <a:gd name="T14" fmla="*/ 69 w 225"/>
                <a:gd name="T15" fmla="*/ 33 h 212"/>
                <a:gd name="T16" fmla="*/ 86 w 225"/>
                <a:gd name="T17" fmla="*/ 47 h 212"/>
                <a:gd name="T18" fmla="*/ 119 w 225"/>
                <a:gd name="T19" fmla="*/ 48 h 212"/>
                <a:gd name="T20" fmla="*/ 153 w 225"/>
                <a:gd name="T21" fmla="*/ 46 h 212"/>
                <a:gd name="T22" fmla="*/ 158 w 225"/>
                <a:gd name="T23" fmla="*/ 14 h 212"/>
                <a:gd name="T24" fmla="*/ 171 w 225"/>
                <a:gd name="T25" fmla="*/ 3 h 212"/>
                <a:gd name="T26" fmla="*/ 179 w 225"/>
                <a:gd name="T27" fmla="*/ 15 h 212"/>
                <a:gd name="T28" fmla="*/ 179 w 225"/>
                <a:gd name="T29" fmla="*/ 64 h 212"/>
                <a:gd name="T30" fmla="*/ 195 w 225"/>
                <a:gd name="T31" fmla="*/ 64 h 212"/>
                <a:gd name="T32" fmla="*/ 216 w 225"/>
                <a:gd name="T33" fmla="*/ 68 h 212"/>
                <a:gd name="T34" fmla="*/ 220 w 225"/>
                <a:gd name="T35" fmla="*/ 79 h 212"/>
                <a:gd name="T36" fmla="*/ 189 w 225"/>
                <a:gd name="T37" fmla="*/ 84 h 212"/>
                <a:gd name="T38" fmla="*/ 158 w 225"/>
                <a:gd name="T39" fmla="*/ 87 h 212"/>
                <a:gd name="T40" fmla="*/ 171 w 225"/>
                <a:gd name="T41" fmla="*/ 89 h 212"/>
                <a:gd name="T42" fmla="*/ 198 w 225"/>
                <a:gd name="T43" fmla="*/ 90 h 212"/>
                <a:gd name="T44" fmla="*/ 225 w 225"/>
                <a:gd name="T45" fmla="*/ 91 h 212"/>
                <a:gd name="T46" fmla="*/ 225 w 225"/>
                <a:gd name="T47" fmla="*/ 97 h 212"/>
                <a:gd name="T48" fmla="*/ 205 w 225"/>
                <a:gd name="T49" fmla="*/ 101 h 212"/>
                <a:gd name="T50" fmla="*/ 176 w 225"/>
                <a:gd name="T51" fmla="*/ 104 h 212"/>
                <a:gd name="T52" fmla="*/ 148 w 225"/>
                <a:gd name="T53" fmla="*/ 107 h 212"/>
                <a:gd name="T54" fmla="*/ 147 w 225"/>
                <a:gd name="T55" fmla="*/ 108 h 212"/>
                <a:gd name="T56" fmla="*/ 166 w 225"/>
                <a:gd name="T57" fmla="*/ 111 h 212"/>
                <a:gd name="T58" fmla="*/ 194 w 225"/>
                <a:gd name="T59" fmla="*/ 111 h 212"/>
                <a:gd name="T60" fmla="*/ 222 w 225"/>
                <a:gd name="T61" fmla="*/ 112 h 212"/>
                <a:gd name="T62" fmla="*/ 219 w 225"/>
                <a:gd name="T63" fmla="*/ 120 h 212"/>
                <a:gd name="T64" fmla="*/ 176 w 225"/>
                <a:gd name="T65" fmla="*/ 127 h 212"/>
                <a:gd name="T66" fmla="*/ 148 w 225"/>
                <a:gd name="T67" fmla="*/ 132 h 212"/>
                <a:gd name="T68" fmla="*/ 141 w 225"/>
                <a:gd name="T69" fmla="*/ 134 h 212"/>
                <a:gd name="T70" fmla="*/ 168 w 225"/>
                <a:gd name="T71" fmla="*/ 134 h 212"/>
                <a:gd name="T72" fmla="*/ 195 w 225"/>
                <a:gd name="T73" fmla="*/ 134 h 212"/>
                <a:gd name="T74" fmla="*/ 215 w 225"/>
                <a:gd name="T75" fmla="*/ 138 h 212"/>
                <a:gd name="T76" fmla="*/ 213 w 225"/>
                <a:gd name="T77" fmla="*/ 152 h 212"/>
                <a:gd name="T78" fmla="*/ 201 w 225"/>
                <a:gd name="T79" fmla="*/ 155 h 212"/>
                <a:gd name="T80" fmla="*/ 175 w 225"/>
                <a:gd name="T81" fmla="*/ 156 h 212"/>
                <a:gd name="T82" fmla="*/ 135 w 225"/>
                <a:gd name="T83" fmla="*/ 158 h 212"/>
                <a:gd name="T84" fmla="*/ 135 w 225"/>
                <a:gd name="T85" fmla="*/ 161 h 212"/>
                <a:gd name="T86" fmla="*/ 161 w 225"/>
                <a:gd name="T87" fmla="*/ 165 h 212"/>
                <a:gd name="T88" fmla="*/ 191 w 225"/>
                <a:gd name="T89" fmla="*/ 166 h 212"/>
                <a:gd name="T90" fmla="*/ 209 w 225"/>
                <a:gd name="T91" fmla="*/ 169 h 212"/>
                <a:gd name="T92" fmla="*/ 208 w 225"/>
                <a:gd name="T93" fmla="*/ 177 h 212"/>
                <a:gd name="T94" fmla="*/ 157 w 225"/>
                <a:gd name="T95" fmla="*/ 181 h 212"/>
                <a:gd name="T96" fmla="*/ 139 w 225"/>
                <a:gd name="T97" fmla="*/ 184 h 212"/>
                <a:gd name="T98" fmla="*/ 135 w 225"/>
                <a:gd name="T99" fmla="*/ 186 h 212"/>
                <a:gd name="T100" fmla="*/ 136 w 225"/>
                <a:gd name="T101" fmla="*/ 188 h 212"/>
                <a:gd name="T102" fmla="*/ 161 w 225"/>
                <a:gd name="T103" fmla="*/ 188 h 212"/>
                <a:gd name="T104" fmla="*/ 186 w 225"/>
                <a:gd name="T105" fmla="*/ 190 h 212"/>
                <a:gd name="T106" fmla="*/ 204 w 225"/>
                <a:gd name="T107" fmla="*/ 190 h 212"/>
                <a:gd name="T108" fmla="*/ 205 w 225"/>
                <a:gd name="T109" fmla="*/ 193 h 212"/>
                <a:gd name="T110" fmla="*/ 180 w 225"/>
                <a:gd name="T111" fmla="*/ 198 h 212"/>
                <a:gd name="T112" fmla="*/ 175 w 225"/>
                <a:gd name="T113" fmla="*/ 201 h 212"/>
                <a:gd name="T114" fmla="*/ 177 w 225"/>
                <a:gd name="T115" fmla="*/ 205 h 212"/>
                <a:gd name="T116" fmla="*/ 184 w 225"/>
                <a:gd name="T117" fmla="*/ 208 h 212"/>
                <a:gd name="T118" fmla="*/ 183 w 225"/>
                <a:gd name="T119" fmla="*/ 209 h 212"/>
                <a:gd name="T120" fmla="*/ 172 w 225"/>
                <a:gd name="T121" fmla="*/ 212 h 212"/>
                <a:gd name="T122" fmla="*/ 147 w 225"/>
                <a:gd name="T123" fmla="*/ 212 h 212"/>
                <a:gd name="T124" fmla="*/ 83 w 225"/>
                <a:gd name="T12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5" h="212">
                  <a:moveTo>
                    <a:pt x="83" y="212"/>
                  </a:moveTo>
                  <a:lnTo>
                    <a:pt x="62" y="209"/>
                  </a:lnTo>
                  <a:lnTo>
                    <a:pt x="46" y="208"/>
                  </a:lnTo>
                  <a:lnTo>
                    <a:pt x="35" y="206"/>
                  </a:lnTo>
                  <a:lnTo>
                    <a:pt x="26" y="205"/>
                  </a:lnTo>
                  <a:lnTo>
                    <a:pt x="21" y="205"/>
                  </a:lnTo>
                  <a:lnTo>
                    <a:pt x="18" y="204"/>
                  </a:lnTo>
                  <a:lnTo>
                    <a:pt x="15" y="204"/>
                  </a:lnTo>
                  <a:lnTo>
                    <a:pt x="14" y="202"/>
                  </a:lnTo>
                  <a:lnTo>
                    <a:pt x="7" y="169"/>
                  </a:lnTo>
                  <a:lnTo>
                    <a:pt x="2" y="130"/>
                  </a:lnTo>
                  <a:lnTo>
                    <a:pt x="0" y="93"/>
                  </a:lnTo>
                  <a:lnTo>
                    <a:pt x="13" y="65"/>
                  </a:lnTo>
                  <a:lnTo>
                    <a:pt x="33" y="55"/>
                  </a:lnTo>
                  <a:lnTo>
                    <a:pt x="42" y="43"/>
                  </a:lnTo>
                  <a:lnTo>
                    <a:pt x="44" y="26"/>
                  </a:lnTo>
                  <a:lnTo>
                    <a:pt x="46" y="0"/>
                  </a:lnTo>
                  <a:lnTo>
                    <a:pt x="51" y="0"/>
                  </a:lnTo>
                  <a:lnTo>
                    <a:pt x="57" y="0"/>
                  </a:lnTo>
                  <a:lnTo>
                    <a:pt x="61" y="0"/>
                  </a:lnTo>
                  <a:lnTo>
                    <a:pt x="67" y="0"/>
                  </a:lnTo>
                  <a:lnTo>
                    <a:pt x="68" y="11"/>
                  </a:lnTo>
                  <a:lnTo>
                    <a:pt x="69" y="22"/>
                  </a:lnTo>
                  <a:lnTo>
                    <a:pt x="69" y="33"/>
                  </a:lnTo>
                  <a:lnTo>
                    <a:pt x="71" y="44"/>
                  </a:lnTo>
                  <a:lnTo>
                    <a:pt x="78" y="46"/>
                  </a:lnTo>
                  <a:lnTo>
                    <a:pt x="86" y="47"/>
                  </a:lnTo>
                  <a:lnTo>
                    <a:pt x="97" y="48"/>
                  </a:lnTo>
                  <a:lnTo>
                    <a:pt x="108" y="48"/>
                  </a:lnTo>
                  <a:lnTo>
                    <a:pt x="119" y="48"/>
                  </a:lnTo>
                  <a:lnTo>
                    <a:pt x="132" y="48"/>
                  </a:lnTo>
                  <a:lnTo>
                    <a:pt x="143" y="47"/>
                  </a:lnTo>
                  <a:lnTo>
                    <a:pt x="153" y="46"/>
                  </a:lnTo>
                  <a:lnTo>
                    <a:pt x="154" y="39"/>
                  </a:lnTo>
                  <a:lnTo>
                    <a:pt x="157" y="26"/>
                  </a:lnTo>
                  <a:lnTo>
                    <a:pt x="158" y="14"/>
                  </a:lnTo>
                  <a:lnTo>
                    <a:pt x="161" y="4"/>
                  </a:lnTo>
                  <a:lnTo>
                    <a:pt x="165" y="3"/>
                  </a:lnTo>
                  <a:lnTo>
                    <a:pt x="171" y="3"/>
                  </a:lnTo>
                  <a:lnTo>
                    <a:pt x="175" y="3"/>
                  </a:lnTo>
                  <a:lnTo>
                    <a:pt x="180" y="1"/>
                  </a:lnTo>
                  <a:lnTo>
                    <a:pt x="179" y="15"/>
                  </a:lnTo>
                  <a:lnTo>
                    <a:pt x="177" y="26"/>
                  </a:lnTo>
                  <a:lnTo>
                    <a:pt x="177" y="40"/>
                  </a:lnTo>
                  <a:lnTo>
                    <a:pt x="179" y="64"/>
                  </a:lnTo>
                  <a:lnTo>
                    <a:pt x="183" y="64"/>
                  </a:lnTo>
                  <a:lnTo>
                    <a:pt x="189" y="64"/>
                  </a:lnTo>
                  <a:lnTo>
                    <a:pt x="195" y="64"/>
                  </a:lnTo>
                  <a:lnTo>
                    <a:pt x="202" y="65"/>
                  </a:lnTo>
                  <a:lnTo>
                    <a:pt x="209" y="66"/>
                  </a:lnTo>
                  <a:lnTo>
                    <a:pt x="216" y="68"/>
                  </a:lnTo>
                  <a:lnTo>
                    <a:pt x="220" y="72"/>
                  </a:lnTo>
                  <a:lnTo>
                    <a:pt x="225" y="76"/>
                  </a:lnTo>
                  <a:lnTo>
                    <a:pt x="220" y="79"/>
                  </a:lnTo>
                  <a:lnTo>
                    <a:pt x="212" y="80"/>
                  </a:lnTo>
                  <a:lnTo>
                    <a:pt x="201" y="83"/>
                  </a:lnTo>
                  <a:lnTo>
                    <a:pt x="189" y="84"/>
                  </a:lnTo>
                  <a:lnTo>
                    <a:pt x="177" y="86"/>
                  </a:lnTo>
                  <a:lnTo>
                    <a:pt x="166" y="86"/>
                  </a:lnTo>
                  <a:lnTo>
                    <a:pt x="158" y="87"/>
                  </a:lnTo>
                  <a:lnTo>
                    <a:pt x="153" y="87"/>
                  </a:lnTo>
                  <a:lnTo>
                    <a:pt x="161" y="87"/>
                  </a:lnTo>
                  <a:lnTo>
                    <a:pt x="171" y="89"/>
                  </a:lnTo>
                  <a:lnTo>
                    <a:pt x="179" y="89"/>
                  </a:lnTo>
                  <a:lnTo>
                    <a:pt x="189" y="89"/>
                  </a:lnTo>
                  <a:lnTo>
                    <a:pt x="198" y="90"/>
                  </a:lnTo>
                  <a:lnTo>
                    <a:pt x="207" y="90"/>
                  </a:lnTo>
                  <a:lnTo>
                    <a:pt x="216" y="91"/>
                  </a:lnTo>
                  <a:lnTo>
                    <a:pt x="225" y="91"/>
                  </a:lnTo>
                  <a:lnTo>
                    <a:pt x="225" y="93"/>
                  </a:lnTo>
                  <a:lnTo>
                    <a:pt x="225" y="96"/>
                  </a:lnTo>
                  <a:lnTo>
                    <a:pt x="225" y="97"/>
                  </a:lnTo>
                  <a:lnTo>
                    <a:pt x="223" y="100"/>
                  </a:lnTo>
                  <a:lnTo>
                    <a:pt x="213" y="101"/>
                  </a:lnTo>
                  <a:lnTo>
                    <a:pt x="205" y="101"/>
                  </a:lnTo>
                  <a:lnTo>
                    <a:pt x="195" y="102"/>
                  </a:lnTo>
                  <a:lnTo>
                    <a:pt x="186" y="102"/>
                  </a:lnTo>
                  <a:lnTo>
                    <a:pt x="176" y="104"/>
                  </a:lnTo>
                  <a:lnTo>
                    <a:pt x="168" y="105"/>
                  </a:lnTo>
                  <a:lnTo>
                    <a:pt x="158" y="105"/>
                  </a:lnTo>
                  <a:lnTo>
                    <a:pt x="148" y="107"/>
                  </a:lnTo>
                  <a:lnTo>
                    <a:pt x="148" y="108"/>
                  </a:lnTo>
                  <a:lnTo>
                    <a:pt x="148" y="108"/>
                  </a:lnTo>
                  <a:lnTo>
                    <a:pt x="147" y="108"/>
                  </a:lnTo>
                  <a:lnTo>
                    <a:pt x="147" y="109"/>
                  </a:lnTo>
                  <a:lnTo>
                    <a:pt x="157" y="109"/>
                  </a:lnTo>
                  <a:lnTo>
                    <a:pt x="166" y="111"/>
                  </a:lnTo>
                  <a:lnTo>
                    <a:pt x="175" y="111"/>
                  </a:lnTo>
                  <a:lnTo>
                    <a:pt x="184" y="111"/>
                  </a:lnTo>
                  <a:lnTo>
                    <a:pt x="194" y="111"/>
                  </a:lnTo>
                  <a:lnTo>
                    <a:pt x="204" y="111"/>
                  </a:lnTo>
                  <a:lnTo>
                    <a:pt x="212" y="112"/>
                  </a:lnTo>
                  <a:lnTo>
                    <a:pt x="222" y="112"/>
                  </a:lnTo>
                  <a:lnTo>
                    <a:pt x="220" y="115"/>
                  </a:lnTo>
                  <a:lnTo>
                    <a:pt x="220" y="118"/>
                  </a:lnTo>
                  <a:lnTo>
                    <a:pt x="219" y="120"/>
                  </a:lnTo>
                  <a:lnTo>
                    <a:pt x="219" y="123"/>
                  </a:lnTo>
                  <a:lnTo>
                    <a:pt x="195" y="126"/>
                  </a:lnTo>
                  <a:lnTo>
                    <a:pt x="176" y="127"/>
                  </a:lnTo>
                  <a:lnTo>
                    <a:pt x="164" y="130"/>
                  </a:lnTo>
                  <a:lnTo>
                    <a:pt x="154" y="130"/>
                  </a:lnTo>
                  <a:lnTo>
                    <a:pt x="148" y="132"/>
                  </a:lnTo>
                  <a:lnTo>
                    <a:pt x="146" y="133"/>
                  </a:lnTo>
                  <a:lnTo>
                    <a:pt x="143" y="133"/>
                  </a:lnTo>
                  <a:lnTo>
                    <a:pt x="141" y="134"/>
                  </a:lnTo>
                  <a:lnTo>
                    <a:pt x="150" y="134"/>
                  </a:lnTo>
                  <a:lnTo>
                    <a:pt x="159" y="134"/>
                  </a:lnTo>
                  <a:lnTo>
                    <a:pt x="168" y="134"/>
                  </a:lnTo>
                  <a:lnTo>
                    <a:pt x="177" y="134"/>
                  </a:lnTo>
                  <a:lnTo>
                    <a:pt x="187" y="134"/>
                  </a:lnTo>
                  <a:lnTo>
                    <a:pt x="195" y="134"/>
                  </a:lnTo>
                  <a:lnTo>
                    <a:pt x="205" y="134"/>
                  </a:lnTo>
                  <a:lnTo>
                    <a:pt x="213" y="134"/>
                  </a:lnTo>
                  <a:lnTo>
                    <a:pt x="215" y="138"/>
                  </a:lnTo>
                  <a:lnTo>
                    <a:pt x="215" y="141"/>
                  </a:lnTo>
                  <a:lnTo>
                    <a:pt x="215" y="147"/>
                  </a:lnTo>
                  <a:lnTo>
                    <a:pt x="213" y="152"/>
                  </a:lnTo>
                  <a:lnTo>
                    <a:pt x="209" y="154"/>
                  </a:lnTo>
                  <a:lnTo>
                    <a:pt x="207" y="154"/>
                  </a:lnTo>
                  <a:lnTo>
                    <a:pt x="201" y="155"/>
                  </a:lnTo>
                  <a:lnTo>
                    <a:pt x="195" y="155"/>
                  </a:lnTo>
                  <a:lnTo>
                    <a:pt x="187" y="155"/>
                  </a:lnTo>
                  <a:lnTo>
                    <a:pt x="175" y="156"/>
                  </a:lnTo>
                  <a:lnTo>
                    <a:pt x="158" y="156"/>
                  </a:lnTo>
                  <a:lnTo>
                    <a:pt x="136" y="158"/>
                  </a:lnTo>
                  <a:lnTo>
                    <a:pt x="135" y="158"/>
                  </a:lnTo>
                  <a:lnTo>
                    <a:pt x="135" y="159"/>
                  </a:lnTo>
                  <a:lnTo>
                    <a:pt x="135" y="159"/>
                  </a:lnTo>
                  <a:lnTo>
                    <a:pt x="135" y="161"/>
                  </a:lnTo>
                  <a:lnTo>
                    <a:pt x="143" y="162"/>
                  </a:lnTo>
                  <a:lnTo>
                    <a:pt x="153" y="163"/>
                  </a:lnTo>
                  <a:lnTo>
                    <a:pt x="161" y="165"/>
                  </a:lnTo>
                  <a:lnTo>
                    <a:pt x="171" y="165"/>
                  </a:lnTo>
                  <a:lnTo>
                    <a:pt x="180" y="166"/>
                  </a:lnTo>
                  <a:lnTo>
                    <a:pt x="191" y="166"/>
                  </a:lnTo>
                  <a:lnTo>
                    <a:pt x="201" y="166"/>
                  </a:lnTo>
                  <a:lnTo>
                    <a:pt x="211" y="166"/>
                  </a:lnTo>
                  <a:lnTo>
                    <a:pt x="209" y="169"/>
                  </a:lnTo>
                  <a:lnTo>
                    <a:pt x="209" y="172"/>
                  </a:lnTo>
                  <a:lnTo>
                    <a:pt x="208" y="175"/>
                  </a:lnTo>
                  <a:lnTo>
                    <a:pt x="208" y="177"/>
                  </a:lnTo>
                  <a:lnTo>
                    <a:pt x="186" y="179"/>
                  </a:lnTo>
                  <a:lnTo>
                    <a:pt x="169" y="180"/>
                  </a:lnTo>
                  <a:lnTo>
                    <a:pt x="157" y="181"/>
                  </a:lnTo>
                  <a:lnTo>
                    <a:pt x="148" y="183"/>
                  </a:lnTo>
                  <a:lnTo>
                    <a:pt x="143" y="183"/>
                  </a:lnTo>
                  <a:lnTo>
                    <a:pt x="139" y="184"/>
                  </a:lnTo>
                  <a:lnTo>
                    <a:pt x="136" y="184"/>
                  </a:lnTo>
                  <a:lnTo>
                    <a:pt x="135" y="186"/>
                  </a:lnTo>
                  <a:lnTo>
                    <a:pt x="135" y="186"/>
                  </a:lnTo>
                  <a:lnTo>
                    <a:pt x="135" y="187"/>
                  </a:lnTo>
                  <a:lnTo>
                    <a:pt x="135" y="187"/>
                  </a:lnTo>
                  <a:lnTo>
                    <a:pt x="136" y="188"/>
                  </a:lnTo>
                  <a:lnTo>
                    <a:pt x="144" y="188"/>
                  </a:lnTo>
                  <a:lnTo>
                    <a:pt x="153" y="188"/>
                  </a:lnTo>
                  <a:lnTo>
                    <a:pt x="161" y="188"/>
                  </a:lnTo>
                  <a:lnTo>
                    <a:pt x="169" y="188"/>
                  </a:lnTo>
                  <a:lnTo>
                    <a:pt x="177" y="190"/>
                  </a:lnTo>
                  <a:lnTo>
                    <a:pt x="186" y="190"/>
                  </a:lnTo>
                  <a:lnTo>
                    <a:pt x="194" y="190"/>
                  </a:lnTo>
                  <a:lnTo>
                    <a:pt x="202" y="190"/>
                  </a:lnTo>
                  <a:lnTo>
                    <a:pt x="204" y="190"/>
                  </a:lnTo>
                  <a:lnTo>
                    <a:pt x="204" y="191"/>
                  </a:lnTo>
                  <a:lnTo>
                    <a:pt x="204" y="191"/>
                  </a:lnTo>
                  <a:lnTo>
                    <a:pt x="205" y="193"/>
                  </a:lnTo>
                  <a:lnTo>
                    <a:pt x="198" y="197"/>
                  </a:lnTo>
                  <a:lnTo>
                    <a:pt x="190" y="198"/>
                  </a:lnTo>
                  <a:lnTo>
                    <a:pt x="180" y="198"/>
                  </a:lnTo>
                  <a:lnTo>
                    <a:pt x="173" y="198"/>
                  </a:lnTo>
                  <a:lnTo>
                    <a:pt x="173" y="199"/>
                  </a:lnTo>
                  <a:lnTo>
                    <a:pt x="175" y="201"/>
                  </a:lnTo>
                  <a:lnTo>
                    <a:pt x="175" y="202"/>
                  </a:lnTo>
                  <a:lnTo>
                    <a:pt x="175" y="204"/>
                  </a:lnTo>
                  <a:lnTo>
                    <a:pt x="177" y="205"/>
                  </a:lnTo>
                  <a:lnTo>
                    <a:pt x="180" y="205"/>
                  </a:lnTo>
                  <a:lnTo>
                    <a:pt x="182" y="206"/>
                  </a:lnTo>
                  <a:lnTo>
                    <a:pt x="184" y="208"/>
                  </a:lnTo>
                  <a:lnTo>
                    <a:pt x="184" y="208"/>
                  </a:lnTo>
                  <a:lnTo>
                    <a:pt x="184" y="209"/>
                  </a:lnTo>
                  <a:lnTo>
                    <a:pt x="183" y="209"/>
                  </a:lnTo>
                  <a:lnTo>
                    <a:pt x="183" y="211"/>
                  </a:lnTo>
                  <a:lnTo>
                    <a:pt x="177" y="211"/>
                  </a:lnTo>
                  <a:lnTo>
                    <a:pt x="172" y="212"/>
                  </a:lnTo>
                  <a:lnTo>
                    <a:pt x="166" y="212"/>
                  </a:lnTo>
                  <a:lnTo>
                    <a:pt x="158" y="212"/>
                  </a:lnTo>
                  <a:lnTo>
                    <a:pt x="147" y="212"/>
                  </a:lnTo>
                  <a:lnTo>
                    <a:pt x="132" y="212"/>
                  </a:lnTo>
                  <a:lnTo>
                    <a:pt x="111" y="212"/>
                  </a:lnTo>
                  <a:lnTo>
                    <a:pt x="83" y="212"/>
                  </a:lnTo>
                  <a:close/>
                </a:path>
              </a:pathLst>
            </a:custGeom>
            <a:solidFill>
              <a:srgbClr val="E5D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29" name="Freeform 35"/>
            <p:cNvSpPr>
              <a:spLocks/>
            </p:cNvSpPr>
            <p:nvPr/>
          </p:nvSpPr>
          <p:spPr bwMode="auto">
            <a:xfrm>
              <a:off x="7708900" y="1655763"/>
              <a:ext cx="38100" cy="246063"/>
            </a:xfrm>
            <a:custGeom>
              <a:avLst/>
              <a:gdLst>
                <a:gd name="T0" fmla="*/ 0 w 48"/>
                <a:gd name="T1" fmla="*/ 310 h 310"/>
                <a:gd name="T2" fmla="*/ 4 w 48"/>
                <a:gd name="T3" fmla="*/ 232 h 310"/>
                <a:gd name="T4" fmla="*/ 14 w 48"/>
                <a:gd name="T5" fmla="*/ 154 h 310"/>
                <a:gd name="T6" fmla="*/ 26 w 48"/>
                <a:gd name="T7" fmla="*/ 77 h 310"/>
                <a:gd name="T8" fmla="*/ 37 w 48"/>
                <a:gd name="T9" fmla="*/ 2 h 310"/>
                <a:gd name="T10" fmla="*/ 39 w 48"/>
                <a:gd name="T11" fmla="*/ 2 h 310"/>
                <a:gd name="T12" fmla="*/ 40 w 48"/>
                <a:gd name="T13" fmla="*/ 0 h 310"/>
                <a:gd name="T14" fmla="*/ 42 w 48"/>
                <a:gd name="T15" fmla="*/ 0 h 310"/>
                <a:gd name="T16" fmla="*/ 43 w 48"/>
                <a:gd name="T17" fmla="*/ 0 h 310"/>
                <a:gd name="T18" fmla="*/ 46 w 48"/>
                <a:gd name="T19" fmla="*/ 7 h 310"/>
                <a:gd name="T20" fmla="*/ 47 w 48"/>
                <a:gd name="T21" fmla="*/ 18 h 310"/>
                <a:gd name="T22" fmla="*/ 48 w 48"/>
                <a:gd name="T23" fmla="*/ 30 h 310"/>
                <a:gd name="T24" fmla="*/ 48 w 48"/>
                <a:gd name="T25" fmla="*/ 41 h 310"/>
                <a:gd name="T26" fmla="*/ 43 w 48"/>
                <a:gd name="T27" fmla="*/ 74 h 310"/>
                <a:gd name="T28" fmla="*/ 37 w 48"/>
                <a:gd name="T29" fmla="*/ 109 h 310"/>
                <a:gd name="T30" fmla="*/ 32 w 48"/>
                <a:gd name="T31" fmla="*/ 142 h 310"/>
                <a:gd name="T32" fmla="*/ 26 w 48"/>
                <a:gd name="T33" fmla="*/ 175 h 310"/>
                <a:gd name="T34" fmla="*/ 19 w 48"/>
                <a:gd name="T35" fmla="*/ 210 h 310"/>
                <a:gd name="T36" fmla="*/ 14 w 48"/>
                <a:gd name="T37" fmla="*/ 243 h 310"/>
                <a:gd name="T38" fmla="*/ 8 w 48"/>
                <a:gd name="T39" fmla="*/ 276 h 310"/>
                <a:gd name="T40" fmla="*/ 3 w 48"/>
                <a:gd name="T41" fmla="*/ 310 h 310"/>
                <a:gd name="T42" fmla="*/ 1 w 48"/>
                <a:gd name="T43" fmla="*/ 310 h 310"/>
                <a:gd name="T44" fmla="*/ 1 w 48"/>
                <a:gd name="T45" fmla="*/ 310 h 310"/>
                <a:gd name="T46" fmla="*/ 1 w 48"/>
                <a:gd name="T47" fmla="*/ 310 h 310"/>
                <a:gd name="T48" fmla="*/ 0 w 48"/>
                <a:gd name="T49" fmla="*/ 310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8" h="310">
                  <a:moveTo>
                    <a:pt x="0" y="310"/>
                  </a:moveTo>
                  <a:lnTo>
                    <a:pt x="4" y="232"/>
                  </a:lnTo>
                  <a:lnTo>
                    <a:pt x="14" y="154"/>
                  </a:lnTo>
                  <a:lnTo>
                    <a:pt x="26" y="77"/>
                  </a:lnTo>
                  <a:lnTo>
                    <a:pt x="37" y="2"/>
                  </a:lnTo>
                  <a:lnTo>
                    <a:pt x="39" y="2"/>
                  </a:lnTo>
                  <a:lnTo>
                    <a:pt x="40" y="0"/>
                  </a:lnTo>
                  <a:lnTo>
                    <a:pt x="42" y="0"/>
                  </a:lnTo>
                  <a:lnTo>
                    <a:pt x="43" y="0"/>
                  </a:lnTo>
                  <a:lnTo>
                    <a:pt x="46" y="7"/>
                  </a:lnTo>
                  <a:lnTo>
                    <a:pt x="47" y="18"/>
                  </a:lnTo>
                  <a:lnTo>
                    <a:pt x="48" y="30"/>
                  </a:lnTo>
                  <a:lnTo>
                    <a:pt x="48" y="41"/>
                  </a:lnTo>
                  <a:lnTo>
                    <a:pt x="43" y="74"/>
                  </a:lnTo>
                  <a:lnTo>
                    <a:pt x="37" y="109"/>
                  </a:lnTo>
                  <a:lnTo>
                    <a:pt x="32" y="142"/>
                  </a:lnTo>
                  <a:lnTo>
                    <a:pt x="26" y="175"/>
                  </a:lnTo>
                  <a:lnTo>
                    <a:pt x="19" y="210"/>
                  </a:lnTo>
                  <a:lnTo>
                    <a:pt x="14" y="243"/>
                  </a:lnTo>
                  <a:lnTo>
                    <a:pt x="8" y="276"/>
                  </a:lnTo>
                  <a:lnTo>
                    <a:pt x="3" y="310"/>
                  </a:lnTo>
                  <a:lnTo>
                    <a:pt x="1" y="310"/>
                  </a:lnTo>
                  <a:lnTo>
                    <a:pt x="1" y="310"/>
                  </a:lnTo>
                  <a:lnTo>
                    <a:pt x="1" y="310"/>
                  </a:lnTo>
                  <a:lnTo>
                    <a:pt x="0" y="310"/>
                  </a:lnTo>
                  <a:close/>
                </a:path>
              </a:pathLst>
            </a:cu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30" name="Freeform 36"/>
            <p:cNvSpPr>
              <a:spLocks/>
            </p:cNvSpPr>
            <p:nvPr/>
          </p:nvSpPr>
          <p:spPr bwMode="auto">
            <a:xfrm>
              <a:off x="7204075" y="1873250"/>
              <a:ext cx="12700" cy="7938"/>
            </a:xfrm>
            <a:custGeom>
              <a:avLst/>
              <a:gdLst>
                <a:gd name="T0" fmla="*/ 3 w 17"/>
                <a:gd name="T1" fmla="*/ 9 h 9"/>
                <a:gd name="T2" fmla="*/ 2 w 17"/>
                <a:gd name="T3" fmla="*/ 8 h 9"/>
                <a:gd name="T4" fmla="*/ 2 w 17"/>
                <a:gd name="T5" fmla="*/ 8 h 9"/>
                <a:gd name="T6" fmla="*/ 0 w 17"/>
                <a:gd name="T7" fmla="*/ 6 h 9"/>
                <a:gd name="T8" fmla="*/ 0 w 17"/>
                <a:gd name="T9" fmla="*/ 6 h 9"/>
                <a:gd name="T10" fmla="*/ 4 w 17"/>
                <a:gd name="T11" fmla="*/ 5 h 9"/>
                <a:gd name="T12" fmla="*/ 8 w 17"/>
                <a:gd name="T13" fmla="*/ 2 h 9"/>
                <a:gd name="T14" fmla="*/ 13 w 17"/>
                <a:gd name="T15" fmla="*/ 1 h 9"/>
                <a:gd name="T16" fmla="*/ 17 w 17"/>
                <a:gd name="T17" fmla="*/ 0 h 9"/>
                <a:gd name="T18" fmla="*/ 15 w 17"/>
                <a:gd name="T19" fmla="*/ 4 h 9"/>
                <a:gd name="T20" fmla="*/ 11 w 17"/>
                <a:gd name="T21" fmla="*/ 6 h 9"/>
                <a:gd name="T22" fmla="*/ 7 w 17"/>
                <a:gd name="T23" fmla="*/ 9 h 9"/>
                <a:gd name="T24" fmla="*/ 3 w 17"/>
                <a:gd name="T2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9">
                  <a:moveTo>
                    <a:pt x="3" y="9"/>
                  </a:moveTo>
                  <a:lnTo>
                    <a:pt x="2" y="8"/>
                  </a:lnTo>
                  <a:lnTo>
                    <a:pt x="2" y="8"/>
                  </a:lnTo>
                  <a:lnTo>
                    <a:pt x="0" y="6"/>
                  </a:lnTo>
                  <a:lnTo>
                    <a:pt x="0" y="6"/>
                  </a:lnTo>
                  <a:lnTo>
                    <a:pt x="4" y="5"/>
                  </a:lnTo>
                  <a:lnTo>
                    <a:pt x="8" y="2"/>
                  </a:lnTo>
                  <a:lnTo>
                    <a:pt x="13" y="1"/>
                  </a:lnTo>
                  <a:lnTo>
                    <a:pt x="17" y="0"/>
                  </a:lnTo>
                  <a:lnTo>
                    <a:pt x="15" y="4"/>
                  </a:lnTo>
                  <a:lnTo>
                    <a:pt x="11" y="6"/>
                  </a:lnTo>
                  <a:lnTo>
                    <a:pt x="7" y="9"/>
                  </a:lnTo>
                  <a:lnTo>
                    <a:pt x="3" y="9"/>
                  </a:lnTo>
                  <a:close/>
                </a:path>
              </a:pathLst>
            </a:custGeom>
            <a:solidFill>
              <a:srgbClr val="197A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31" name="Freeform 37"/>
            <p:cNvSpPr>
              <a:spLocks/>
            </p:cNvSpPr>
            <p:nvPr/>
          </p:nvSpPr>
          <p:spPr bwMode="auto">
            <a:xfrm>
              <a:off x="6070600" y="1617663"/>
              <a:ext cx="496888" cy="255588"/>
            </a:xfrm>
            <a:custGeom>
              <a:avLst/>
              <a:gdLst>
                <a:gd name="T0" fmla="*/ 128 w 626"/>
                <a:gd name="T1" fmla="*/ 290 h 322"/>
                <a:gd name="T2" fmla="*/ 82 w 626"/>
                <a:gd name="T3" fmla="*/ 234 h 322"/>
                <a:gd name="T4" fmla="*/ 36 w 626"/>
                <a:gd name="T5" fmla="*/ 172 h 322"/>
                <a:gd name="T6" fmla="*/ 2 w 626"/>
                <a:gd name="T7" fmla="*/ 101 h 322"/>
                <a:gd name="T8" fmla="*/ 40 w 626"/>
                <a:gd name="T9" fmla="*/ 53 h 322"/>
                <a:gd name="T10" fmla="*/ 101 w 626"/>
                <a:gd name="T11" fmla="*/ 28 h 322"/>
                <a:gd name="T12" fmla="*/ 144 w 626"/>
                <a:gd name="T13" fmla="*/ 64 h 322"/>
                <a:gd name="T14" fmla="*/ 169 w 626"/>
                <a:gd name="T15" fmla="*/ 115 h 322"/>
                <a:gd name="T16" fmla="*/ 180 w 626"/>
                <a:gd name="T17" fmla="*/ 129 h 322"/>
                <a:gd name="T18" fmla="*/ 190 w 626"/>
                <a:gd name="T19" fmla="*/ 184 h 322"/>
                <a:gd name="T20" fmla="*/ 200 w 626"/>
                <a:gd name="T21" fmla="*/ 157 h 322"/>
                <a:gd name="T22" fmla="*/ 223 w 626"/>
                <a:gd name="T23" fmla="*/ 164 h 322"/>
                <a:gd name="T24" fmla="*/ 226 w 626"/>
                <a:gd name="T25" fmla="*/ 141 h 322"/>
                <a:gd name="T26" fmla="*/ 193 w 626"/>
                <a:gd name="T27" fmla="*/ 116 h 322"/>
                <a:gd name="T28" fmla="*/ 200 w 626"/>
                <a:gd name="T29" fmla="*/ 61 h 322"/>
                <a:gd name="T30" fmla="*/ 268 w 626"/>
                <a:gd name="T31" fmla="*/ 32 h 322"/>
                <a:gd name="T32" fmla="*/ 354 w 626"/>
                <a:gd name="T33" fmla="*/ 17 h 322"/>
                <a:gd name="T34" fmla="*/ 392 w 626"/>
                <a:gd name="T35" fmla="*/ 57 h 322"/>
                <a:gd name="T36" fmla="*/ 405 w 626"/>
                <a:gd name="T37" fmla="*/ 72 h 322"/>
                <a:gd name="T38" fmla="*/ 430 w 626"/>
                <a:gd name="T39" fmla="*/ 37 h 322"/>
                <a:gd name="T40" fmla="*/ 448 w 626"/>
                <a:gd name="T41" fmla="*/ 12 h 322"/>
                <a:gd name="T42" fmla="*/ 460 w 626"/>
                <a:gd name="T43" fmla="*/ 6 h 322"/>
                <a:gd name="T44" fmla="*/ 492 w 626"/>
                <a:gd name="T45" fmla="*/ 57 h 322"/>
                <a:gd name="T46" fmla="*/ 529 w 626"/>
                <a:gd name="T47" fmla="*/ 51 h 322"/>
                <a:gd name="T48" fmla="*/ 553 w 626"/>
                <a:gd name="T49" fmla="*/ 10 h 322"/>
                <a:gd name="T50" fmla="*/ 572 w 626"/>
                <a:gd name="T51" fmla="*/ 0 h 322"/>
                <a:gd name="T52" fmla="*/ 578 w 626"/>
                <a:gd name="T53" fmla="*/ 51 h 322"/>
                <a:gd name="T54" fmla="*/ 593 w 626"/>
                <a:gd name="T55" fmla="*/ 93 h 322"/>
                <a:gd name="T56" fmla="*/ 608 w 626"/>
                <a:gd name="T57" fmla="*/ 129 h 322"/>
                <a:gd name="T58" fmla="*/ 610 w 626"/>
                <a:gd name="T59" fmla="*/ 176 h 322"/>
                <a:gd name="T60" fmla="*/ 615 w 626"/>
                <a:gd name="T61" fmla="*/ 245 h 322"/>
                <a:gd name="T62" fmla="*/ 625 w 626"/>
                <a:gd name="T63" fmla="*/ 287 h 322"/>
                <a:gd name="T64" fmla="*/ 588 w 626"/>
                <a:gd name="T65" fmla="*/ 288 h 322"/>
                <a:gd name="T66" fmla="*/ 495 w 626"/>
                <a:gd name="T67" fmla="*/ 290 h 322"/>
                <a:gd name="T68" fmla="*/ 385 w 626"/>
                <a:gd name="T69" fmla="*/ 291 h 322"/>
                <a:gd name="T70" fmla="*/ 294 w 626"/>
                <a:gd name="T71" fmla="*/ 292 h 322"/>
                <a:gd name="T72" fmla="*/ 262 w 626"/>
                <a:gd name="T73" fmla="*/ 273 h 322"/>
                <a:gd name="T74" fmla="*/ 230 w 626"/>
                <a:gd name="T75" fmla="*/ 255 h 322"/>
                <a:gd name="T76" fmla="*/ 243 w 626"/>
                <a:gd name="T77" fmla="*/ 267 h 322"/>
                <a:gd name="T78" fmla="*/ 265 w 626"/>
                <a:gd name="T79" fmla="*/ 284 h 322"/>
                <a:gd name="T80" fmla="*/ 248 w 626"/>
                <a:gd name="T81" fmla="*/ 290 h 322"/>
                <a:gd name="T82" fmla="*/ 215 w 626"/>
                <a:gd name="T83" fmla="*/ 272 h 322"/>
                <a:gd name="T84" fmla="*/ 234 w 626"/>
                <a:gd name="T85" fmla="*/ 290 h 322"/>
                <a:gd name="T86" fmla="*/ 244 w 626"/>
                <a:gd name="T87" fmla="*/ 301 h 322"/>
                <a:gd name="T88" fmla="*/ 227 w 626"/>
                <a:gd name="T89" fmla="*/ 305 h 322"/>
                <a:gd name="T90" fmla="*/ 205 w 626"/>
                <a:gd name="T91" fmla="*/ 294 h 322"/>
                <a:gd name="T92" fmla="*/ 223 w 626"/>
                <a:gd name="T93" fmla="*/ 310 h 322"/>
                <a:gd name="T94" fmla="*/ 207 w 626"/>
                <a:gd name="T95" fmla="*/ 319 h 322"/>
                <a:gd name="T96" fmla="*/ 185 w 626"/>
                <a:gd name="T97" fmla="*/ 306 h 322"/>
                <a:gd name="T98" fmla="*/ 178 w 626"/>
                <a:gd name="T99" fmla="*/ 302 h 322"/>
                <a:gd name="T100" fmla="*/ 183 w 626"/>
                <a:gd name="T101" fmla="*/ 316 h 322"/>
                <a:gd name="T102" fmla="*/ 176 w 626"/>
                <a:gd name="T103" fmla="*/ 322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26" h="322">
                  <a:moveTo>
                    <a:pt x="173" y="322"/>
                  </a:moveTo>
                  <a:lnTo>
                    <a:pt x="157" y="313"/>
                  </a:lnTo>
                  <a:lnTo>
                    <a:pt x="142" y="302"/>
                  </a:lnTo>
                  <a:lnTo>
                    <a:pt x="128" y="290"/>
                  </a:lnTo>
                  <a:lnTo>
                    <a:pt x="115" y="277"/>
                  </a:lnTo>
                  <a:lnTo>
                    <a:pt x="104" y="262"/>
                  </a:lnTo>
                  <a:lnTo>
                    <a:pt x="93" y="248"/>
                  </a:lnTo>
                  <a:lnTo>
                    <a:pt x="82" y="234"/>
                  </a:lnTo>
                  <a:lnTo>
                    <a:pt x="72" y="220"/>
                  </a:lnTo>
                  <a:lnTo>
                    <a:pt x="60" y="205"/>
                  </a:lnTo>
                  <a:lnTo>
                    <a:pt x="49" y="188"/>
                  </a:lnTo>
                  <a:lnTo>
                    <a:pt x="36" y="172"/>
                  </a:lnTo>
                  <a:lnTo>
                    <a:pt x="25" y="154"/>
                  </a:lnTo>
                  <a:lnTo>
                    <a:pt x="16" y="137"/>
                  </a:lnTo>
                  <a:lnTo>
                    <a:pt x="7" y="119"/>
                  </a:lnTo>
                  <a:lnTo>
                    <a:pt x="2" y="101"/>
                  </a:lnTo>
                  <a:lnTo>
                    <a:pt x="0" y="83"/>
                  </a:lnTo>
                  <a:lnTo>
                    <a:pt x="14" y="72"/>
                  </a:lnTo>
                  <a:lnTo>
                    <a:pt x="28" y="62"/>
                  </a:lnTo>
                  <a:lnTo>
                    <a:pt x="40" y="53"/>
                  </a:lnTo>
                  <a:lnTo>
                    <a:pt x="54" y="44"/>
                  </a:lnTo>
                  <a:lnTo>
                    <a:pt x="68" y="37"/>
                  </a:lnTo>
                  <a:lnTo>
                    <a:pt x="85" y="32"/>
                  </a:lnTo>
                  <a:lnTo>
                    <a:pt x="101" y="28"/>
                  </a:lnTo>
                  <a:lnTo>
                    <a:pt x="121" y="26"/>
                  </a:lnTo>
                  <a:lnTo>
                    <a:pt x="131" y="40"/>
                  </a:lnTo>
                  <a:lnTo>
                    <a:pt x="136" y="51"/>
                  </a:lnTo>
                  <a:lnTo>
                    <a:pt x="144" y="64"/>
                  </a:lnTo>
                  <a:lnTo>
                    <a:pt x="155" y="85"/>
                  </a:lnTo>
                  <a:lnTo>
                    <a:pt x="158" y="96"/>
                  </a:lnTo>
                  <a:lnTo>
                    <a:pt x="164" y="105"/>
                  </a:lnTo>
                  <a:lnTo>
                    <a:pt x="169" y="115"/>
                  </a:lnTo>
                  <a:lnTo>
                    <a:pt x="176" y="129"/>
                  </a:lnTo>
                  <a:lnTo>
                    <a:pt x="178" y="129"/>
                  </a:lnTo>
                  <a:lnTo>
                    <a:pt x="179" y="129"/>
                  </a:lnTo>
                  <a:lnTo>
                    <a:pt x="180" y="129"/>
                  </a:lnTo>
                  <a:lnTo>
                    <a:pt x="182" y="129"/>
                  </a:lnTo>
                  <a:lnTo>
                    <a:pt x="185" y="144"/>
                  </a:lnTo>
                  <a:lnTo>
                    <a:pt x="187" y="165"/>
                  </a:lnTo>
                  <a:lnTo>
                    <a:pt x="190" y="184"/>
                  </a:lnTo>
                  <a:lnTo>
                    <a:pt x="196" y="195"/>
                  </a:lnTo>
                  <a:lnTo>
                    <a:pt x="198" y="179"/>
                  </a:lnTo>
                  <a:lnTo>
                    <a:pt x="200" y="168"/>
                  </a:lnTo>
                  <a:lnTo>
                    <a:pt x="200" y="157"/>
                  </a:lnTo>
                  <a:lnTo>
                    <a:pt x="201" y="140"/>
                  </a:lnTo>
                  <a:lnTo>
                    <a:pt x="212" y="144"/>
                  </a:lnTo>
                  <a:lnTo>
                    <a:pt x="219" y="151"/>
                  </a:lnTo>
                  <a:lnTo>
                    <a:pt x="223" y="164"/>
                  </a:lnTo>
                  <a:lnTo>
                    <a:pt x="227" y="179"/>
                  </a:lnTo>
                  <a:lnTo>
                    <a:pt x="232" y="162"/>
                  </a:lnTo>
                  <a:lnTo>
                    <a:pt x="230" y="151"/>
                  </a:lnTo>
                  <a:lnTo>
                    <a:pt x="226" y="141"/>
                  </a:lnTo>
                  <a:lnTo>
                    <a:pt x="219" y="133"/>
                  </a:lnTo>
                  <a:lnTo>
                    <a:pt x="211" y="127"/>
                  </a:lnTo>
                  <a:lnTo>
                    <a:pt x="201" y="122"/>
                  </a:lnTo>
                  <a:lnTo>
                    <a:pt x="193" y="116"/>
                  </a:lnTo>
                  <a:lnTo>
                    <a:pt x="185" y="109"/>
                  </a:lnTo>
                  <a:lnTo>
                    <a:pt x="186" y="90"/>
                  </a:lnTo>
                  <a:lnTo>
                    <a:pt x="191" y="75"/>
                  </a:lnTo>
                  <a:lnTo>
                    <a:pt x="200" y="61"/>
                  </a:lnTo>
                  <a:lnTo>
                    <a:pt x="208" y="47"/>
                  </a:lnTo>
                  <a:lnTo>
                    <a:pt x="226" y="43"/>
                  </a:lnTo>
                  <a:lnTo>
                    <a:pt x="247" y="37"/>
                  </a:lnTo>
                  <a:lnTo>
                    <a:pt x="268" y="32"/>
                  </a:lnTo>
                  <a:lnTo>
                    <a:pt x="290" y="26"/>
                  </a:lnTo>
                  <a:lnTo>
                    <a:pt x="311" y="22"/>
                  </a:lnTo>
                  <a:lnTo>
                    <a:pt x="333" y="18"/>
                  </a:lnTo>
                  <a:lnTo>
                    <a:pt x="354" y="17"/>
                  </a:lnTo>
                  <a:lnTo>
                    <a:pt x="372" y="18"/>
                  </a:lnTo>
                  <a:lnTo>
                    <a:pt x="378" y="29"/>
                  </a:lnTo>
                  <a:lnTo>
                    <a:pt x="385" y="43"/>
                  </a:lnTo>
                  <a:lnTo>
                    <a:pt x="392" y="57"/>
                  </a:lnTo>
                  <a:lnTo>
                    <a:pt x="399" y="72"/>
                  </a:lnTo>
                  <a:lnTo>
                    <a:pt x="401" y="72"/>
                  </a:lnTo>
                  <a:lnTo>
                    <a:pt x="403" y="72"/>
                  </a:lnTo>
                  <a:lnTo>
                    <a:pt x="405" y="72"/>
                  </a:lnTo>
                  <a:lnTo>
                    <a:pt x="406" y="73"/>
                  </a:lnTo>
                  <a:lnTo>
                    <a:pt x="416" y="58"/>
                  </a:lnTo>
                  <a:lnTo>
                    <a:pt x="424" y="46"/>
                  </a:lnTo>
                  <a:lnTo>
                    <a:pt x="430" y="37"/>
                  </a:lnTo>
                  <a:lnTo>
                    <a:pt x="435" y="29"/>
                  </a:lnTo>
                  <a:lnTo>
                    <a:pt x="439" y="24"/>
                  </a:lnTo>
                  <a:lnTo>
                    <a:pt x="444" y="18"/>
                  </a:lnTo>
                  <a:lnTo>
                    <a:pt x="448" y="12"/>
                  </a:lnTo>
                  <a:lnTo>
                    <a:pt x="453" y="6"/>
                  </a:lnTo>
                  <a:lnTo>
                    <a:pt x="456" y="6"/>
                  </a:lnTo>
                  <a:lnTo>
                    <a:pt x="457" y="6"/>
                  </a:lnTo>
                  <a:lnTo>
                    <a:pt x="460" y="6"/>
                  </a:lnTo>
                  <a:lnTo>
                    <a:pt x="462" y="6"/>
                  </a:lnTo>
                  <a:lnTo>
                    <a:pt x="475" y="29"/>
                  </a:lnTo>
                  <a:lnTo>
                    <a:pt x="485" y="46"/>
                  </a:lnTo>
                  <a:lnTo>
                    <a:pt x="492" y="57"/>
                  </a:lnTo>
                  <a:lnTo>
                    <a:pt x="498" y="66"/>
                  </a:lnTo>
                  <a:lnTo>
                    <a:pt x="511" y="65"/>
                  </a:lnTo>
                  <a:lnTo>
                    <a:pt x="521" y="60"/>
                  </a:lnTo>
                  <a:lnTo>
                    <a:pt x="529" y="51"/>
                  </a:lnTo>
                  <a:lnTo>
                    <a:pt x="536" y="42"/>
                  </a:lnTo>
                  <a:lnTo>
                    <a:pt x="542" y="30"/>
                  </a:lnTo>
                  <a:lnTo>
                    <a:pt x="547" y="19"/>
                  </a:lnTo>
                  <a:lnTo>
                    <a:pt x="553" y="10"/>
                  </a:lnTo>
                  <a:lnTo>
                    <a:pt x="560" y="0"/>
                  </a:lnTo>
                  <a:lnTo>
                    <a:pt x="564" y="0"/>
                  </a:lnTo>
                  <a:lnTo>
                    <a:pt x="568" y="0"/>
                  </a:lnTo>
                  <a:lnTo>
                    <a:pt x="572" y="0"/>
                  </a:lnTo>
                  <a:lnTo>
                    <a:pt x="578" y="1"/>
                  </a:lnTo>
                  <a:lnTo>
                    <a:pt x="582" y="21"/>
                  </a:lnTo>
                  <a:lnTo>
                    <a:pt x="582" y="36"/>
                  </a:lnTo>
                  <a:lnTo>
                    <a:pt x="578" y="51"/>
                  </a:lnTo>
                  <a:lnTo>
                    <a:pt x="574" y="72"/>
                  </a:lnTo>
                  <a:lnTo>
                    <a:pt x="578" y="79"/>
                  </a:lnTo>
                  <a:lnTo>
                    <a:pt x="585" y="86"/>
                  </a:lnTo>
                  <a:lnTo>
                    <a:pt x="593" y="93"/>
                  </a:lnTo>
                  <a:lnTo>
                    <a:pt x="600" y="101"/>
                  </a:lnTo>
                  <a:lnTo>
                    <a:pt x="606" y="109"/>
                  </a:lnTo>
                  <a:lnTo>
                    <a:pt x="610" y="118"/>
                  </a:lnTo>
                  <a:lnTo>
                    <a:pt x="608" y="129"/>
                  </a:lnTo>
                  <a:lnTo>
                    <a:pt x="603" y="143"/>
                  </a:lnTo>
                  <a:lnTo>
                    <a:pt x="603" y="157"/>
                  </a:lnTo>
                  <a:lnTo>
                    <a:pt x="604" y="166"/>
                  </a:lnTo>
                  <a:lnTo>
                    <a:pt x="610" y="176"/>
                  </a:lnTo>
                  <a:lnTo>
                    <a:pt x="618" y="190"/>
                  </a:lnTo>
                  <a:lnTo>
                    <a:pt x="615" y="209"/>
                  </a:lnTo>
                  <a:lnTo>
                    <a:pt x="614" y="227"/>
                  </a:lnTo>
                  <a:lnTo>
                    <a:pt x="615" y="245"/>
                  </a:lnTo>
                  <a:lnTo>
                    <a:pt x="626" y="265"/>
                  </a:lnTo>
                  <a:lnTo>
                    <a:pt x="626" y="277"/>
                  </a:lnTo>
                  <a:lnTo>
                    <a:pt x="626" y="283"/>
                  </a:lnTo>
                  <a:lnTo>
                    <a:pt x="625" y="287"/>
                  </a:lnTo>
                  <a:lnTo>
                    <a:pt x="624" y="288"/>
                  </a:lnTo>
                  <a:lnTo>
                    <a:pt x="617" y="288"/>
                  </a:lnTo>
                  <a:lnTo>
                    <a:pt x="604" y="288"/>
                  </a:lnTo>
                  <a:lnTo>
                    <a:pt x="588" y="288"/>
                  </a:lnTo>
                  <a:lnTo>
                    <a:pt x="568" y="290"/>
                  </a:lnTo>
                  <a:lnTo>
                    <a:pt x="546" y="290"/>
                  </a:lnTo>
                  <a:lnTo>
                    <a:pt x="521" y="290"/>
                  </a:lnTo>
                  <a:lnTo>
                    <a:pt x="495" y="290"/>
                  </a:lnTo>
                  <a:lnTo>
                    <a:pt x="469" y="290"/>
                  </a:lnTo>
                  <a:lnTo>
                    <a:pt x="439" y="290"/>
                  </a:lnTo>
                  <a:lnTo>
                    <a:pt x="412" y="290"/>
                  </a:lnTo>
                  <a:lnTo>
                    <a:pt x="385" y="291"/>
                  </a:lnTo>
                  <a:lnTo>
                    <a:pt x="359" y="291"/>
                  </a:lnTo>
                  <a:lnTo>
                    <a:pt x="334" y="291"/>
                  </a:lnTo>
                  <a:lnTo>
                    <a:pt x="313" y="291"/>
                  </a:lnTo>
                  <a:lnTo>
                    <a:pt x="294" y="292"/>
                  </a:lnTo>
                  <a:lnTo>
                    <a:pt x="279" y="292"/>
                  </a:lnTo>
                  <a:lnTo>
                    <a:pt x="276" y="285"/>
                  </a:lnTo>
                  <a:lnTo>
                    <a:pt x="270" y="280"/>
                  </a:lnTo>
                  <a:lnTo>
                    <a:pt x="262" y="273"/>
                  </a:lnTo>
                  <a:lnTo>
                    <a:pt x="254" y="267"/>
                  </a:lnTo>
                  <a:lnTo>
                    <a:pt x="244" y="262"/>
                  </a:lnTo>
                  <a:lnTo>
                    <a:pt x="237" y="258"/>
                  </a:lnTo>
                  <a:lnTo>
                    <a:pt x="230" y="255"/>
                  </a:lnTo>
                  <a:lnTo>
                    <a:pt x="227" y="255"/>
                  </a:lnTo>
                  <a:lnTo>
                    <a:pt x="233" y="259"/>
                  </a:lnTo>
                  <a:lnTo>
                    <a:pt x="239" y="263"/>
                  </a:lnTo>
                  <a:lnTo>
                    <a:pt x="243" y="267"/>
                  </a:lnTo>
                  <a:lnTo>
                    <a:pt x="248" y="272"/>
                  </a:lnTo>
                  <a:lnTo>
                    <a:pt x="254" y="276"/>
                  </a:lnTo>
                  <a:lnTo>
                    <a:pt x="259" y="280"/>
                  </a:lnTo>
                  <a:lnTo>
                    <a:pt x="265" y="284"/>
                  </a:lnTo>
                  <a:lnTo>
                    <a:pt x="270" y="288"/>
                  </a:lnTo>
                  <a:lnTo>
                    <a:pt x="263" y="292"/>
                  </a:lnTo>
                  <a:lnTo>
                    <a:pt x="257" y="292"/>
                  </a:lnTo>
                  <a:lnTo>
                    <a:pt x="248" y="290"/>
                  </a:lnTo>
                  <a:lnTo>
                    <a:pt x="240" y="285"/>
                  </a:lnTo>
                  <a:lnTo>
                    <a:pt x="232" y="280"/>
                  </a:lnTo>
                  <a:lnTo>
                    <a:pt x="223" y="276"/>
                  </a:lnTo>
                  <a:lnTo>
                    <a:pt x="215" y="272"/>
                  </a:lnTo>
                  <a:lnTo>
                    <a:pt x="208" y="272"/>
                  </a:lnTo>
                  <a:lnTo>
                    <a:pt x="218" y="277"/>
                  </a:lnTo>
                  <a:lnTo>
                    <a:pt x="226" y="284"/>
                  </a:lnTo>
                  <a:lnTo>
                    <a:pt x="234" y="290"/>
                  </a:lnTo>
                  <a:lnTo>
                    <a:pt x="244" y="295"/>
                  </a:lnTo>
                  <a:lnTo>
                    <a:pt x="244" y="297"/>
                  </a:lnTo>
                  <a:lnTo>
                    <a:pt x="244" y="298"/>
                  </a:lnTo>
                  <a:lnTo>
                    <a:pt x="244" y="301"/>
                  </a:lnTo>
                  <a:lnTo>
                    <a:pt x="244" y="302"/>
                  </a:lnTo>
                  <a:lnTo>
                    <a:pt x="239" y="305"/>
                  </a:lnTo>
                  <a:lnTo>
                    <a:pt x="233" y="306"/>
                  </a:lnTo>
                  <a:lnTo>
                    <a:pt x="227" y="305"/>
                  </a:lnTo>
                  <a:lnTo>
                    <a:pt x="222" y="302"/>
                  </a:lnTo>
                  <a:lnTo>
                    <a:pt x="216" y="299"/>
                  </a:lnTo>
                  <a:lnTo>
                    <a:pt x="211" y="297"/>
                  </a:lnTo>
                  <a:lnTo>
                    <a:pt x="205" y="294"/>
                  </a:lnTo>
                  <a:lnTo>
                    <a:pt x="201" y="294"/>
                  </a:lnTo>
                  <a:lnTo>
                    <a:pt x="209" y="299"/>
                  </a:lnTo>
                  <a:lnTo>
                    <a:pt x="216" y="306"/>
                  </a:lnTo>
                  <a:lnTo>
                    <a:pt x="223" y="310"/>
                  </a:lnTo>
                  <a:lnTo>
                    <a:pt x="227" y="315"/>
                  </a:lnTo>
                  <a:lnTo>
                    <a:pt x="221" y="317"/>
                  </a:lnTo>
                  <a:lnTo>
                    <a:pt x="214" y="319"/>
                  </a:lnTo>
                  <a:lnTo>
                    <a:pt x="207" y="319"/>
                  </a:lnTo>
                  <a:lnTo>
                    <a:pt x="200" y="316"/>
                  </a:lnTo>
                  <a:lnTo>
                    <a:pt x="194" y="313"/>
                  </a:lnTo>
                  <a:lnTo>
                    <a:pt x="189" y="310"/>
                  </a:lnTo>
                  <a:lnTo>
                    <a:pt x="185" y="306"/>
                  </a:lnTo>
                  <a:lnTo>
                    <a:pt x="180" y="302"/>
                  </a:lnTo>
                  <a:lnTo>
                    <a:pt x="179" y="302"/>
                  </a:lnTo>
                  <a:lnTo>
                    <a:pt x="179" y="302"/>
                  </a:lnTo>
                  <a:lnTo>
                    <a:pt x="178" y="302"/>
                  </a:lnTo>
                  <a:lnTo>
                    <a:pt x="176" y="302"/>
                  </a:lnTo>
                  <a:lnTo>
                    <a:pt x="178" y="306"/>
                  </a:lnTo>
                  <a:lnTo>
                    <a:pt x="180" y="312"/>
                  </a:lnTo>
                  <a:lnTo>
                    <a:pt x="183" y="316"/>
                  </a:lnTo>
                  <a:lnTo>
                    <a:pt x="186" y="322"/>
                  </a:lnTo>
                  <a:lnTo>
                    <a:pt x="183" y="322"/>
                  </a:lnTo>
                  <a:lnTo>
                    <a:pt x="180" y="322"/>
                  </a:lnTo>
                  <a:lnTo>
                    <a:pt x="176" y="322"/>
                  </a:lnTo>
                  <a:lnTo>
                    <a:pt x="173" y="322"/>
                  </a:lnTo>
                  <a:close/>
                </a:path>
              </a:pathLst>
            </a:cu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32" name="Freeform 38"/>
            <p:cNvSpPr>
              <a:spLocks/>
            </p:cNvSpPr>
            <p:nvPr/>
          </p:nvSpPr>
          <p:spPr bwMode="auto">
            <a:xfrm>
              <a:off x="6535738" y="1609725"/>
              <a:ext cx="200025" cy="209550"/>
            </a:xfrm>
            <a:custGeom>
              <a:avLst/>
              <a:gdLst>
                <a:gd name="T0" fmla="*/ 40 w 252"/>
                <a:gd name="T1" fmla="*/ 229 h 265"/>
                <a:gd name="T2" fmla="*/ 32 w 252"/>
                <a:gd name="T3" fmla="*/ 167 h 265"/>
                <a:gd name="T4" fmla="*/ 17 w 252"/>
                <a:gd name="T5" fmla="*/ 97 h 265"/>
                <a:gd name="T6" fmla="*/ 4 w 252"/>
                <a:gd name="T7" fmla="*/ 63 h 265"/>
                <a:gd name="T8" fmla="*/ 9 w 252"/>
                <a:gd name="T9" fmla="*/ 24 h 265"/>
                <a:gd name="T10" fmla="*/ 17 w 252"/>
                <a:gd name="T11" fmla="*/ 0 h 265"/>
                <a:gd name="T12" fmla="*/ 35 w 252"/>
                <a:gd name="T13" fmla="*/ 35 h 265"/>
                <a:gd name="T14" fmla="*/ 52 w 252"/>
                <a:gd name="T15" fmla="*/ 75 h 265"/>
                <a:gd name="T16" fmla="*/ 46 w 252"/>
                <a:gd name="T17" fmla="*/ 90 h 265"/>
                <a:gd name="T18" fmla="*/ 53 w 252"/>
                <a:gd name="T19" fmla="*/ 111 h 265"/>
                <a:gd name="T20" fmla="*/ 72 w 252"/>
                <a:gd name="T21" fmla="*/ 144 h 265"/>
                <a:gd name="T22" fmla="*/ 79 w 252"/>
                <a:gd name="T23" fmla="*/ 144 h 265"/>
                <a:gd name="T24" fmla="*/ 72 w 252"/>
                <a:gd name="T25" fmla="*/ 118 h 265"/>
                <a:gd name="T26" fmla="*/ 60 w 252"/>
                <a:gd name="T27" fmla="*/ 88 h 265"/>
                <a:gd name="T28" fmla="*/ 65 w 252"/>
                <a:gd name="T29" fmla="*/ 74 h 265"/>
                <a:gd name="T30" fmla="*/ 101 w 252"/>
                <a:gd name="T31" fmla="*/ 64 h 265"/>
                <a:gd name="T32" fmla="*/ 132 w 252"/>
                <a:gd name="T33" fmla="*/ 45 h 265"/>
                <a:gd name="T34" fmla="*/ 157 w 252"/>
                <a:gd name="T35" fmla="*/ 25 h 265"/>
                <a:gd name="T36" fmla="*/ 176 w 252"/>
                <a:gd name="T37" fmla="*/ 25 h 265"/>
                <a:gd name="T38" fmla="*/ 182 w 252"/>
                <a:gd name="T39" fmla="*/ 32 h 265"/>
                <a:gd name="T40" fmla="*/ 173 w 252"/>
                <a:gd name="T41" fmla="*/ 45 h 265"/>
                <a:gd name="T42" fmla="*/ 143 w 252"/>
                <a:gd name="T43" fmla="*/ 67 h 265"/>
                <a:gd name="T44" fmla="*/ 143 w 252"/>
                <a:gd name="T45" fmla="*/ 71 h 265"/>
                <a:gd name="T46" fmla="*/ 158 w 252"/>
                <a:gd name="T47" fmla="*/ 63 h 265"/>
                <a:gd name="T48" fmla="*/ 180 w 252"/>
                <a:gd name="T49" fmla="*/ 50 h 265"/>
                <a:gd name="T50" fmla="*/ 194 w 252"/>
                <a:gd name="T51" fmla="*/ 53 h 265"/>
                <a:gd name="T52" fmla="*/ 200 w 252"/>
                <a:gd name="T53" fmla="*/ 71 h 265"/>
                <a:gd name="T54" fmla="*/ 183 w 252"/>
                <a:gd name="T55" fmla="*/ 81 h 265"/>
                <a:gd name="T56" fmla="*/ 167 w 252"/>
                <a:gd name="T57" fmla="*/ 88 h 265"/>
                <a:gd name="T58" fmla="*/ 155 w 252"/>
                <a:gd name="T59" fmla="*/ 93 h 265"/>
                <a:gd name="T60" fmla="*/ 155 w 252"/>
                <a:gd name="T61" fmla="*/ 97 h 265"/>
                <a:gd name="T62" fmla="*/ 173 w 252"/>
                <a:gd name="T63" fmla="*/ 90 h 265"/>
                <a:gd name="T64" fmla="*/ 200 w 252"/>
                <a:gd name="T65" fmla="*/ 82 h 265"/>
                <a:gd name="T66" fmla="*/ 214 w 252"/>
                <a:gd name="T67" fmla="*/ 83 h 265"/>
                <a:gd name="T68" fmla="*/ 218 w 252"/>
                <a:gd name="T69" fmla="*/ 99 h 265"/>
                <a:gd name="T70" fmla="*/ 200 w 252"/>
                <a:gd name="T71" fmla="*/ 110 h 265"/>
                <a:gd name="T72" fmla="*/ 182 w 252"/>
                <a:gd name="T73" fmla="*/ 119 h 265"/>
                <a:gd name="T74" fmla="*/ 179 w 252"/>
                <a:gd name="T75" fmla="*/ 129 h 265"/>
                <a:gd name="T76" fmla="*/ 200 w 252"/>
                <a:gd name="T77" fmla="*/ 122 h 265"/>
                <a:gd name="T78" fmla="*/ 222 w 252"/>
                <a:gd name="T79" fmla="*/ 113 h 265"/>
                <a:gd name="T80" fmla="*/ 232 w 252"/>
                <a:gd name="T81" fmla="*/ 113 h 265"/>
                <a:gd name="T82" fmla="*/ 230 w 252"/>
                <a:gd name="T83" fmla="*/ 118 h 265"/>
                <a:gd name="T84" fmla="*/ 221 w 252"/>
                <a:gd name="T85" fmla="*/ 125 h 265"/>
                <a:gd name="T86" fmla="*/ 234 w 252"/>
                <a:gd name="T87" fmla="*/ 128 h 265"/>
                <a:gd name="T88" fmla="*/ 247 w 252"/>
                <a:gd name="T89" fmla="*/ 135 h 265"/>
                <a:gd name="T90" fmla="*/ 245 w 252"/>
                <a:gd name="T91" fmla="*/ 146 h 265"/>
                <a:gd name="T92" fmla="*/ 214 w 252"/>
                <a:gd name="T93" fmla="*/ 153 h 265"/>
                <a:gd name="T94" fmla="*/ 211 w 252"/>
                <a:gd name="T95" fmla="*/ 187 h 265"/>
                <a:gd name="T96" fmla="*/ 194 w 252"/>
                <a:gd name="T97" fmla="*/ 190 h 265"/>
                <a:gd name="T98" fmla="*/ 172 w 252"/>
                <a:gd name="T99" fmla="*/ 190 h 265"/>
                <a:gd name="T100" fmla="*/ 150 w 252"/>
                <a:gd name="T101" fmla="*/ 190 h 265"/>
                <a:gd name="T102" fmla="*/ 147 w 252"/>
                <a:gd name="T103" fmla="*/ 150 h 265"/>
                <a:gd name="T104" fmla="*/ 128 w 252"/>
                <a:gd name="T105" fmla="*/ 144 h 265"/>
                <a:gd name="T106" fmla="*/ 101 w 252"/>
                <a:gd name="T107" fmla="*/ 157 h 265"/>
                <a:gd name="T108" fmla="*/ 94 w 252"/>
                <a:gd name="T109" fmla="*/ 201 h 265"/>
                <a:gd name="T110" fmla="*/ 67 w 252"/>
                <a:gd name="T111" fmla="*/ 216 h 265"/>
                <a:gd name="T112" fmla="*/ 54 w 252"/>
                <a:gd name="T113" fmla="*/ 239 h 265"/>
                <a:gd name="T114" fmla="*/ 52 w 252"/>
                <a:gd name="T115" fmla="*/ 265 h 265"/>
                <a:gd name="T116" fmla="*/ 49 w 252"/>
                <a:gd name="T117" fmla="*/ 264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52" h="265">
                  <a:moveTo>
                    <a:pt x="49" y="264"/>
                  </a:moveTo>
                  <a:lnTo>
                    <a:pt x="40" y="247"/>
                  </a:lnTo>
                  <a:lnTo>
                    <a:pt x="40" y="229"/>
                  </a:lnTo>
                  <a:lnTo>
                    <a:pt x="42" y="211"/>
                  </a:lnTo>
                  <a:lnTo>
                    <a:pt x="43" y="194"/>
                  </a:lnTo>
                  <a:lnTo>
                    <a:pt x="32" y="167"/>
                  </a:lnTo>
                  <a:lnTo>
                    <a:pt x="32" y="143"/>
                  </a:lnTo>
                  <a:lnTo>
                    <a:pt x="32" y="121"/>
                  </a:lnTo>
                  <a:lnTo>
                    <a:pt x="17" y="97"/>
                  </a:lnTo>
                  <a:lnTo>
                    <a:pt x="3" y="85"/>
                  </a:lnTo>
                  <a:lnTo>
                    <a:pt x="0" y="75"/>
                  </a:lnTo>
                  <a:lnTo>
                    <a:pt x="4" y="63"/>
                  </a:lnTo>
                  <a:lnTo>
                    <a:pt x="11" y="49"/>
                  </a:lnTo>
                  <a:lnTo>
                    <a:pt x="10" y="36"/>
                  </a:lnTo>
                  <a:lnTo>
                    <a:pt x="9" y="24"/>
                  </a:lnTo>
                  <a:lnTo>
                    <a:pt x="6" y="11"/>
                  </a:lnTo>
                  <a:lnTo>
                    <a:pt x="6" y="3"/>
                  </a:lnTo>
                  <a:lnTo>
                    <a:pt x="17" y="0"/>
                  </a:lnTo>
                  <a:lnTo>
                    <a:pt x="25" y="7"/>
                  </a:lnTo>
                  <a:lnTo>
                    <a:pt x="31" y="20"/>
                  </a:lnTo>
                  <a:lnTo>
                    <a:pt x="35" y="35"/>
                  </a:lnTo>
                  <a:lnTo>
                    <a:pt x="43" y="56"/>
                  </a:lnTo>
                  <a:lnTo>
                    <a:pt x="49" y="68"/>
                  </a:lnTo>
                  <a:lnTo>
                    <a:pt x="52" y="75"/>
                  </a:lnTo>
                  <a:lnTo>
                    <a:pt x="53" y="78"/>
                  </a:lnTo>
                  <a:lnTo>
                    <a:pt x="49" y="83"/>
                  </a:lnTo>
                  <a:lnTo>
                    <a:pt x="46" y="90"/>
                  </a:lnTo>
                  <a:lnTo>
                    <a:pt x="43" y="97"/>
                  </a:lnTo>
                  <a:lnTo>
                    <a:pt x="43" y="106"/>
                  </a:lnTo>
                  <a:lnTo>
                    <a:pt x="53" y="111"/>
                  </a:lnTo>
                  <a:lnTo>
                    <a:pt x="60" y="119"/>
                  </a:lnTo>
                  <a:lnTo>
                    <a:pt x="67" y="131"/>
                  </a:lnTo>
                  <a:lnTo>
                    <a:pt x="72" y="144"/>
                  </a:lnTo>
                  <a:lnTo>
                    <a:pt x="75" y="144"/>
                  </a:lnTo>
                  <a:lnTo>
                    <a:pt x="76" y="144"/>
                  </a:lnTo>
                  <a:lnTo>
                    <a:pt x="79" y="144"/>
                  </a:lnTo>
                  <a:lnTo>
                    <a:pt x="81" y="144"/>
                  </a:lnTo>
                  <a:lnTo>
                    <a:pt x="81" y="132"/>
                  </a:lnTo>
                  <a:lnTo>
                    <a:pt x="72" y="118"/>
                  </a:lnTo>
                  <a:lnTo>
                    <a:pt x="63" y="104"/>
                  </a:lnTo>
                  <a:lnTo>
                    <a:pt x="57" y="92"/>
                  </a:lnTo>
                  <a:lnTo>
                    <a:pt x="60" y="88"/>
                  </a:lnTo>
                  <a:lnTo>
                    <a:pt x="61" y="83"/>
                  </a:lnTo>
                  <a:lnTo>
                    <a:pt x="64" y="79"/>
                  </a:lnTo>
                  <a:lnTo>
                    <a:pt x="65" y="74"/>
                  </a:lnTo>
                  <a:lnTo>
                    <a:pt x="78" y="71"/>
                  </a:lnTo>
                  <a:lnTo>
                    <a:pt x="90" y="68"/>
                  </a:lnTo>
                  <a:lnTo>
                    <a:pt x="101" y="64"/>
                  </a:lnTo>
                  <a:lnTo>
                    <a:pt x="112" y="58"/>
                  </a:lnTo>
                  <a:lnTo>
                    <a:pt x="122" y="53"/>
                  </a:lnTo>
                  <a:lnTo>
                    <a:pt x="132" y="45"/>
                  </a:lnTo>
                  <a:lnTo>
                    <a:pt x="142" y="36"/>
                  </a:lnTo>
                  <a:lnTo>
                    <a:pt x="151" y="25"/>
                  </a:lnTo>
                  <a:lnTo>
                    <a:pt x="157" y="25"/>
                  </a:lnTo>
                  <a:lnTo>
                    <a:pt x="164" y="25"/>
                  </a:lnTo>
                  <a:lnTo>
                    <a:pt x="169" y="25"/>
                  </a:lnTo>
                  <a:lnTo>
                    <a:pt x="176" y="25"/>
                  </a:lnTo>
                  <a:lnTo>
                    <a:pt x="178" y="28"/>
                  </a:lnTo>
                  <a:lnTo>
                    <a:pt x="179" y="29"/>
                  </a:lnTo>
                  <a:lnTo>
                    <a:pt x="182" y="32"/>
                  </a:lnTo>
                  <a:lnTo>
                    <a:pt x="183" y="35"/>
                  </a:lnTo>
                  <a:lnTo>
                    <a:pt x="179" y="40"/>
                  </a:lnTo>
                  <a:lnTo>
                    <a:pt x="173" y="45"/>
                  </a:lnTo>
                  <a:lnTo>
                    <a:pt x="162" y="53"/>
                  </a:lnTo>
                  <a:lnTo>
                    <a:pt x="143" y="65"/>
                  </a:lnTo>
                  <a:lnTo>
                    <a:pt x="143" y="67"/>
                  </a:lnTo>
                  <a:lnTo>
                    <a:pt x="143" y="68"/>
                  </a:lnTo>
                  <a:lnTo>
                    <a:pt x="143" y="70"/>
                  </a:lnTo>
                  <a:lnTo>
                    <a:pt x="143" y="71"/>
                  </a:lnTo>
                  <a:lnTo>
                    <a:pt x="147" y="70"/>
                  </a:lnTo>
                  <a:lnTo>
                    <a:pt x="151" y="65"/>
                  </a:lnTo>
                  <a:lnTo>
                    <a:pt x="158" y="63"/>
                  </a:lnTo>
                  <a:lnTo>
                    <a:pt x="165" y="57"/>
                  </a:lnTo>
                  <a:lnTo>
                    <a:pt x="173" y="54"/>
                  </a:lnTo>
                  <a:lnTo>
                    <a:pt x="180" y="50"/>
                  </a:lnTo>
                  <a:lnTo>
                    <a:pt x="186" y="49"/>
                  </a:lnTo>
                  <a:lnTo>
                    <a:pt x="191" y="49"/>
                  </a:lnTo>
                  <a:lnTo>
                    <a:pt x="194" y="53"/>
                  </a:lnTo>
                  <a:lnTo>
                    <a:pt x="197" y="57"/>
                  </a:lnTo>
                  <a:lnTo>
                    <a:pt x="198" y="64"/>
                  </a:lnTo>
                  <a:lnTo>
                    <a:pt x="200" y="71"/>
                  </a:lnTo>
                  <a:lnTo>
                    <a:pt x="194" y="75"/>
                  </a:lnTo>
                  <a:lnTo>
                    <a:pt x="189" y="78"/>
                  </a:lnTo>
                  <a:lnTo>
                    <a:pt x="183" y="81"/>
                  </a:lnTo>
                  <a:lnTo>
                    <a:pt x="178" y="83"/>
                  </a:lnTo>
                  <a:lnTo>
                    <a:pt x="172" y="86"/>
                  </a:lnTo>
                  <a:lnTo>
                    <a:pt x="167" y="88"/>
                  </a:lnTo>
                  <a:lnTo>
                    <a:pt x="161" y="90"/>
                  </a:lnTo>
                  <a:lnTo>
                    <a:pt x="155" y="92"/>
                  </a:lnTo>
                  <a:lnTo>
                    <a:pt x="155" y="93"/>
                  </a:lnTo>
                  <a:lnTo>
                    <a:pt x="155" y="95"/>
                  </a:lnTo>
                  <a:lnTo>
                    <a:pt x="155" y="96"/>
                  </a:lnTo>
                  <a:lnTo>
                    <a:pt x="155" y="97"/>
                  </a:lnTo>
                  <a:lnTo>
                    <a:pt x="160" y="96"/>
                  </a:lnTo>
                  <a:lnTo>
                    <a:pt x="165" y="93"/>
                  </a:lnTo>
                  <a:lnTo>
                    <a:pt x="173" y="90"/>
                  </a:lnTo>
                  <a:lnTo>
                    <a:pt x="182" y="86"/>
                  </a:lnTo>
                  <a:lnTo>
                    <a:pt x="191" y="83"/>
                  </a:lnTo>
                  <a:lnTo>
                    <a:pt x="200" y="82"/>
                  </a:lnTo>
                  <a:lnTo>
                    <a:pt x="207" y="81"/>
                  </a:lnTo>
                  <a:lnTo>
                    <a:pt x="211" y="81"/>
                  </a:lnTo>
                  <a:lnTo>
                    <a:pt x="214" y="83"/>
                  </a:lnTo>
                  <a:lnTo>
                    <a:pt x="215" y="88"/>
                  </a:lnTo>
                  <a:lnTo>
                    <a:pt x="218" y="92"/>
                  </a:lnTo>
                  <a:lnTo>
                    <a:pt x="218" y="99"/>
                  </a:lnTo>
                  <a:lnTo>
                    <a:pt x="212" y="103"/>
                  </a:lnTo>
                  <a:lnTo>
                    <a:pt x="205" y="107"/>
                  </a:lnTo>
                  <a:lnTo>
                    <a:pt x="200" y="110"/>
                  </a:lnTo>
                  <a:lnTo>
                    <a:pt x="193" y="114"/>
                  </a:lnTo>
                  <a:lnTo>
                    <a:pt x="187" y="117"/>
                  </a:lnTo>
                  <a:lnTo>
                    <a:pt x="182" y="119"/>
                  </a:lnTo>
                  <a:lnTo>
                    <a:pt x="176" y="124"/>
                  </a:lnTo>
                  <a:lnTo>
                    <a:pt x="172" y="129"/>
                  </a:lnTo>
                  <a:lnTo>
                    <a:pt x="179" y="129"/>
                  </a:lnTo>
                  <a:lnTo>
                    <a:pt x="186" y="128"/>
                  </a:lnTo>
                  <a:lnTo>
                    <a:pt x="193" y="125"/>
                  </a:lnTo>
                  <a:lnTo>
                    <a:pt x="200" y="122"/>
                  </a:lnTo>
                  <a:lnTo>
                    <a:pt x="207" y="119"/>
                  </a:lnTo>
                  <a:lnTo>
                    <a:pt x="215" y="115"/>
                  </a:lnTo>
                  <a:lnTo>
                    <a:pt x="222" y="113"/>
                  </a:lnTo>
                  <a:lnTo>
                    <a:pt x="229" y="110"/>
                  </a:lnTo>
                  <a:lnTo>
                    <a:pt x="230" y="111"/>
                  </a:lnTo>
                  <a:lnTo>
                    <a:pt x="232" y="113"/>
                  </a:lnTo>
                  <a:lnTo>
                    <a:pt x="233" y="114"/>
                  </a:lnTo>
                  <a:lnTo>
                    <a:pt x="234" y="115"/>
                  </a:lnTo>
                  <a:lnTo>
                    <a:pt x="230" y="118"/>
                  </a:lnTo>
                  <a:lnTo>
                    <a:pt x="227" y="119"/>
                  </a:lnTo>
                  <a:lnTo>
                    <a:pt x="223" y="122"/>
                  </a:lnTo>
                  <a:lnTo>
                    <a:pt x="221" y="125"/>
                  </a:lnTo>
                  <a:lnTo>
                    <a:pt x="223" y="126"/>
                  </a:lnTo>
                  <a:lnTo>
                    <a:pt x="229" y="128"/>
                  </a:lnTo>
                  <a:lnTo>
                    <a:pt x="234" y="128"/>
                  </a:lnTo>
                  <a:lnTo>
                    <a:pt x="241" y="128"/>
                  </a:lnTo>
                  <a:lnTo>
                    <a:pt x="244" y="132"/>
                  </a:lnTo>
                  <a:lnTo>
                    <a:pt x="247" y="135"/>
                  </a:lnTo>
                  <a:lnTo>
                    <a:pt x="250" y="139"/>
                  </a:lnTo>
                  <a:lnTo>
                    <a:pt x="252" y="143"/>
                  </a:lnTo>
                  <a:lnTo>
                    <a:pt x="245" y="146"/>
                  </a:lnTo>
                  <a:lnTo>
                    <a:pt x="234" y="147"/>
                  </a:lnTo>
                  <a:lnTo>
                    <a:pt x="223" y="149"/>
                  </a:lnTo>
                  <a:lnTo>
                    <a:pt x="214" y="153"/>
                  </a:lnTo>
                  <a:lnTo>
                    <a:pt x="212" y="172"/>
                  </a:lnTo>
                  <a:lnTo>
                    <a:pt x="212" y="182"/>
                  </a:lnTo>
                  <a:lnTo>
                    <a:pt x="211" y="187"/>
                  </a:lnTo>
                  <a:lnTo>
                    <a:pt x="209" y="192"/>
                  </a:lnTo>
                  <a:lnTo>
                    <a:pt x="203" y="192"/>
                  </a:lnTo>
                  <a:lnTo>
                    <a:pt x="194" y="190"/>
                  </a:lnTo>
                  <a:lnTo>
                    <a:pt x="187" y="190"/>
                  </a:lnTo>
                  <a:lnTo>
                    <a:pt x="180" y="190"/>
                  </a:lnTo>
                  <a:lnTo>
                    <a:pt x="172" y="190"/>
                  </a:lnTo>
                  <a:lnTo>
                    <a:pt x="165" y="190"/>
                  </a:lnTo>
                  <a:lnTo>
                    <a:pt x="157" y="190"/>
                  </a:lnTo>
                  <a:lnTo>
                    <a:pt x="150" y="190"/>
                  </a:lnTo>
                  <a:lnTo>
                    <a:pt x="148" y="168"/>
                  </a:lnTo>
                  <a:lnTo>
                    <a:pt x="148" y="157"/>
                  </a:lnTo>
                  <a:lnTo>
                    <a:pt x="147" y="150"/>
                  </a:lnTo>
                  <a:lnTo>
                    <a:pt x="146" y="144"/>
                  </a:lnTo>
                  <a:lnTo>
                    <a:pt x="136" y="144"/>
                  </a:lnTo>
                  <a:lnTo>
                    <a:pt x="128" y="144"/>
                  </a:lnTo>
                  <a:lnTo>
                    <a:pt x="118" y="144"/>
                  </a:lnTo>
                  <a:lnTo>
                    <a:pt x="108" y="144"/>
                  </a:lnTo>
                  <a:lnTo>
                    <a:pt x="101" y="157"/>
                  </a:lnTo>
                  <a:lnTo>
                    <a:pt x="97" y="171"/>
                  </a:lnTo>
                  <a:lnTo>
                    <a:pt x="96" y="186"/>
                  </a:lnTo>
                  <a:lnTo>
                    <a:pt x="94" y="201"/>
                  </a:lnTo>
                  <a:lnTo>
                    <a:pt x="83" y="207"/>
                  </a:lnTo>
                  <a:lnTo>
                    <a:pt x="74" y="212"/>
                  </a:lnTo>
                  <a:lnTo>
                    <a:pt x="67" y="216"/>
                  </a:lnTo>
                  <a:lnTo>
                    <a:pt x="61" y="222"/>
                  </a:lnTo>
                  <a:lnTo>
                    <a:pt x="57" y="229"/>
                  </a:lnTo>
                  <a:lnTo>
                    <a:pt x="54" y="239"/>
                  </a:lnTo>
                  <a:lnTo>
                    <a:pt x="53" y="250"/>
                  </a:lnTo>
                  <a:lnTo>
                    <a:pt x="53" y="264"/>
                  </a:lnTo>
                  <a:lnTo>
                    <a:pt x="52" y="265"/>
                  </a:lnTo>
                  <a:lnTo>
                    <a:pt x="50" y="265"/>
                  </a:lnTo>
                  <a:lnTo>
                    <a:pt x="50" y="265"/>
                  </a:lnTo>
                  <a:lnTo>
                    <a:pt x="49" y="264"/>
                  </a:lnTo>
                  <a:close/>
                </a:path>
              </a:pathLst>
            </a:cu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33" name="Freeform 39"/>
            <p:cNvSpPr>
              <a:spLocks/>
            </p:cNvSpPr>
            <p:nvPr/>
          </p:nvSpPr>
          <p:spPr bwMode="auto">
            <a:xfrm>
              <a:off x="6894513" y="1481138"/>
              <a:ext cx="111125" cy="325438"/>
            </a:xfrm>
            <a:custGeom>
              <a:avLst/>
              <a:gdLst>
                <a:gd name="T0" fmla="*/ 23 w 140"/>
                <a:gd name="T1" fmla="*/ 410 h 410"/>
                <a:gd name="T2" fmla="*/ 18 w 140"/>
                <a:gd name="T3" fmla="*/ 395 h 410"/>
                <a:gd name="T4" fmla="*/ 11 w 140"/>
                <a:gd name="T5" fmla="*/ 378 h 410"/>
                <a:gd name="T6" fmla="*/ 5 w 140"/>
                <a:gd name="T7" fmla="*/ 363 h 410"/>
                <a:gd name="T8" fmla="*/ 0 w 140"/>
                <a:gd name="T9" fmla="*/ 348 h 410"/>
                <a:gd name="T10" fmla="*/ 5 w 140"/>
                <a:gd name="T11" fmla="*/ 306 h 410"/>
                <a:gd name="T12" fmla="*/ 15 w 140"/>
                <a:gd name="T13" fmla="*/ 261 h 410"/>
                <a:gd name="T14" fmla="*/ 29 w 140"/>
                <a:gd name="T15" fmla="*/ 215 h 410"/>
                <a:gd name="T16" fmla="*/ 47 w 140"/>
                <a:gd name="T17" fmla="*/ 168 h 410"/>
                <a:gd name="T18" fmla="*/ 66 w 140"/>
                <a:gd name="T19" fmla="*/ 122 h 410"/>
                <a:gd name="T20" fmla="*/ 87 w 140"/>
                <a:gd name="T21" fmla="*/ 79 h 410"/>
                <a:gd name="T22" fmla="*/ 108 w 140"/>
                <a:gd name="T23" fmla="*/ 38 h 410"/>
                <a:gd name="T24" fmla="*/ 127 w 140"/>
                <a:gd name="T25" fmla="*/ 0 h 410"/>
                <a:gd name="T26" fmla="*/ 130 w 140"/>
                <a:gd name="T27" fmla="*/ 0 h 410"/>
                <a:gd name="T28" fmla="*/ 134 w 140"/>
                <a:gd name="T29" fmla="*/ 0 h 410"/>
                <a:gd name="T30" fmla="*/ 137 w 140"/>
                <a:gd name="T31" fmla="*/ 0 h 410"/>
                <a:gd name="T32" fmla="*/ 140 w 140"/>
                <a:gd name="T33" fmla="*/ 1 h 410"/>
                <a:gd name="T34" fmla="*/ 131 w 140"/>
                <a:gd name="T35" fmla="*/ 36 h 410"/>
                <a:gd name="T36" fmla="*/ 125 w 140"/>
                <a:gd name="T37" fmla="*/ 71 h 410"/>
                <a:gd name="T38" fmla="*/ 118 w 140"/>
                <a:gd name="T39" fmla="*/ 107 h 410"/>
                <a:gd name="T40" fmla="*/ 109 w 140"/>
                <a:gd name="T41" fmla="*/ 141 h 410"/>
                <a:gd name="T42" fmla="*/ 102 w 140"/>
                <a:gd name="T43" fmla="*/ 178 h 410"/>
                <a:gd name="T44" fmla="*/ 95 w 140"/>
                <a:gd name="T45" fmla="*/ 214 h 410"/>
                <a:gd name="T46" fmla="*/ 89 w 140"/>
                <a:gd name="T47" fmla="*/ 250 h 410"/>
                <a:gd name="T48" fmla="*/ 82 w 140"/>
                <a:gd name="T49" fmla="*/ 286 h 410"/>
                <a:gd name="T50" fmla="*/ 79 w 140"/>
                <a:gd name="T51" fmla="*/ 308 h 410"/>
                <a:gd name="T52" fmla="*/ 77 w 140"/>
                <a:gd name="T53" fmla="*/ 322 h 410"/>
                <a:gd name="T54" fmla="*/ 76 w 140"/>
                <a:gd name="T55" fmla="*/ 329 h 410"/>
                <a:gd name="T56" fmla="*/ 73 w 140"/>
                <a:gd name="T57" fmla="*/ 337 h 410"/>
                <a:gd name="T58" fmla="*/ 68 w 140"/>
                <a:gd name="T59" fmla="*/ 345 h 410"/>
                <a:gd name="T60" fmla="*/ 62 w 140"/>
                <a:gd name="T61" fmla="*/ 355 h 410"/>
                <a:gd name="T62" fmla="*/ 55 w 140"/>
                <a:gd name="T63" fmla="*/ 366 h 410"/>
                <a:gd name="T64" fmla="*/ 50 w 140"/>
                <a:gd name="T65" fmla="*/ 377 h 410"/>
                <a:gd name="T66" fmla="*/ 44 w 140"/>
                <a:gd name="T67" fmla="*/ 388 h 410"/>
                <a:gd name="T68" fmla="*/ 37 w 140"/>
                <a:gd name="T69" fmla="*/ 398 h 410"/>
                <a:gd name="T70" fmla="*/ 30 w 140"/>
                <a:gd name="T71" fmla="*/ 405 h 410"/>
                <a:gd name="T72" fmla="*/ 23 w 140"/>
                <a:gd name="T73" fmla="*/ 41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0" h="410">
                  <a:moveTo>
                    <a:pt x="23" y="410"/>
                  </a:moveTo>
                  <a:lnTo>
                    <a:pt x="18" y="395"/>
                  </a:lnTo>
                  <a:lnTo>
                    <a:pt x="11" y="378"/>
                  </a:lnTo>
                  <a:lnTo>
                    <a:pt x="5" y="363"/>
                  </a:lnTo>
                  <a:lnTo>
                    <a:pt x="0" y="348"/>
                  </a:lnTo>
                  <a:lnTo>
                    <a:pt x="5" y="306"/>
                  </a:lnTo>
                  <a:lnTo>
                    <a:pt x="15" y="261"/>
                  </a:lnTo>
                  <a:lnTo>
                    <a:pt x="29" y="215"/>
                  </a:lnTo>
                  <a:lnTo>
                    <a:pt x="47" y="168"/>
                  </a:lnTo>
                  <a:lnTo>
                    <a:pt x="66" y="122"/>
                  </a:lnTo>
                  <a:lnTo>
                    <a:pt x="87" y="79"/>
                  </a:lnTo>
                  <a:lnTo>
                    <a:pt x="108" y="38"/>
                  </a:lnTo>
                  <a:lnTo>
                    <a:pt x="127" y="0"/>
                  </a:lnTo>
                  <a:lnTo>
                    <a:pt x="130" y="0"/>
                  </a:lnTo>
                  <a:lnTo>
                    <a:pt x="134" y="0"/>
                  </a:lnTo>
                  <a:lnTo>
                    <a:pt x="137" y="0"/>
                  </a:lnTo>
                  <a:lnTo>
                    <a:pt x="140" y="1"/>
                  </a:lnTo>
                  <a:lnTo>
                    <a:pt x="131" y="36"/>
                  </a:lnTo>
                  <a:lnTo>
                    <a:pt x="125" y="71"/>
                  </a:lnTo>
                  <a:lnTo>
                    <a:pt x="118" y="107"/>
                  </a:lnTo>
                  <a:lnTo>
                    <a:pt x="109" y="141"/>
                  </a:lnTo>
                  <a:lnTo>
                    <a:pt x="102" y="178"/>
                  </a:lnTo>
                  <a:lnTo>
                    <a:pt x="95" y="214"/>
                  </a:lnTo>
                  <a:lnTo>
                    <a:pt x="89" y="250"/>
                  </a:lnTo>
                  <a:lnTo>
                    <a:pt x="82" y="286"/>
                  </a:lnTo>
                  <a:lnTo>
                    <a:pt x="79" y="308"/>
                  </a:lnTo>
                  <a:lnTo>
                    <a:pt x="77" y="322"/>
                  </a:lnTo>
                  <a:lnTo>
                    <a:pt x="76" y="329"/>
                  </a:lnTo>
                  <a:lnTo>
                    <a:pt x="73" y="337"/>
                  </a:lnTo>
                  <a:lnTo>
                    <a:pt x="68" y="345"/>
                  </a:lnTo>
                  <a:lnTo>
                    <a:pt x="62" y="355"/>
                  </a:lnTo>
                  <a:lnTo>
                    <a:pt x="55" y="366"/>
                  </a:lnTo>
                  <a:lnTo>
                    <a:pt x="50" y="377"/>
                  </a:lnTo>
                  <a:lnTo>
                    <a:pt x="44" y="388"/>
                  </a:lnTo>
                  <a:lnTo>
                    <a:pt x="37" y="398"/>
                  </a:lnTo>
                  <a:lnTo>
                    <a:pt x="30" y="405"/>
                  </a:lnTo>
                  <a:lnTo>
                    <a:pt x="23" y="410"/>
                  </a:lnTo>
                  <a:close/>
                </a:path>
              </a:pathLst>
            </a:custGeom>
            <a:solidFill>
              <a:srgbClr val="FF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34" name="Freeform 40"/>
            <p:cNvSpPr>
              <a:spLocks/>
            </p:cNvSpPr>
            <p:nvPr/>
          </p:nvSpPr>
          <p:spPr bwMode="auto">
            <a:xfrm>
              <a:off x="7472363" y="1671638"/>
              <a:ext cx="100013" cy="107950"/>
            </a:xfrm>
            <a:custGeom>
              <a:avLst/>
              <a:gdLst>
                <a:gd name="T0" fmla="*/ 95 w 126"/>
                <a:gd name="T1" fmla="*/ 136 h 136"/>
                <a:gd name="T2" fmla="*/ 73 w 126"/>
                <a:gd name="T3" fmla="*/ 126 h 136"/>
                <a:gd name="T4" fmla="*/ 52 w 126"/>
                <a:gd name="T5" fmla="*/ 114 h 136"/>
                <a:gd name="T6" fmla="*/ 31 w 126"/>
                <a:gd name="T7" fmla="*/ 98 h 136"/>
                <a:gd name="T8" fmla="*/ 15 w 126"/>
                <a:gd name="T9" fmla="*/ 82 h 136"/>
                <a:gd name="T10" fmla="*/ 4 w 126"/>
                <a:gd name="T11" fmla="*/ 62 h 136"/>
                <a:gd name="T12" fmla="*/ 0 w 126"/>
                <a:gd name="T13" fmla="*/ 43 h 136"/>
                <a:gd name="T14" fmla="*/ 5 w 126"/>
                <a:gd name="T15" fmla="*/ 22 h 136"/>
                <a:gd name="T16" fmla="*/ 20 w 126"/>
                <a:gd name="T17" fmla="*/ 0 h 136"/>
                <a:gd name="T18" fmla="*/ 22 w 126"/>
                <a:gd name="T19" fmla="*/ 0 h 136"/>
                <a:gd name="T20" fmla="*/ 24 w 126"/>
                <a:gd name="T21" fmla="*/ 0 h 136"/>
                <a:gd name="T22" fmla="*/ 26 w 126"/>
                <a:gd name="T23" fmla="*/ 0 h 136"/>
                <a:gd name="T24" fmla="*/ 27 w 126"/>
                <a:gd name="T25" fmla="*/ 0 h 136"/>
                <a:gd name="T26" fmla="*/ 36 w 126"/>
                <a:gd name="T27" fmla="*/ 14 h 136"/>
                <a:gd name="T28" fmla="*/ 45 w 126"/>
                <a:gd name="T29" fmla="*/ 25 h 136"/>
                <a:gd name="T30" fmla="*/ 55 w 126"/>
                <a:gd name="T31" fmla="*/ 36 h 136"/>
                <a:gd name="T32" fmla="*/ 66 w 126"/>
                <a:gd name="T33" fmla="*/ 47 h 136"/>
                <a:gd name="T34" fmla="*/ 79 w 126"/>
                <a:gd name="T35" fmla="*/ 55 h 136"/>
                <a:gd name="T36" fmla="*/ 92 w 126"/>
                <a:gd name="T37" fmla="*/ 64 h 136"/>
                <a:gd name="T38" fmla="*/ 109 w 126"/>
                <a:gd name="T39" fmla="*/ 71 h 136"/>
                <a:gd name="T40" fmla="*/ 126 w 126"/>
                <a:gd name="T41" fmla="*/ 77 h 136"/>
                <a:gd name="T42" fmla="*/ 123 w 126"/>
                <a:gd name="T43" fmla="*/ 87 h 136"/>
                <a:gd name="T44" fmla="*/ 116 w 126"/>
                <a:gd name="T45" fmla="*/ 96 h 136"/>
                <a:gd name="T46" fmla="*/ 108 w 126"/>
                <a:gd name="T47" fmla="*/ 102 h 136"/>
                <a:gd name="T48" fmla="*/ 98 w 126"/>
                <a:gd name="T49" fmla="*/ 108 h 136"/>
                <a:gd name="T50" fmla="*/ 99 w 126"/>
                <a:gd name="T51" fmla="*/ 114 h 136"/>
                <a:gd name="T52" fmla="*/ 103 w 126"/>
                <a:gd name="T53" fmla="*/ 119 h 136"/>
                <a:gd name="T54" fmla="*/ 108 w 126"/>
                <a:gd name="T55" fmla="*/ 127 h 136"/>
                <a:gd name="T56" fmla="*/ 108 w 126"/>
                <a:gd name="T57" fmla="*/ 136 h 136"/>
                <a:gd name="T58" fmla="*/ 105 w 126"/>
                <a:gd name="T59" fmla="*/ 136 h 136"/>
                <a:gd name="T60" fmla="*/ 101 w 126"/>
                <a:gd name="T61" fmla="*/ 136 h 136"/>
                <a:gd name="T62" fmla="*/ 98 w 126"/>
                <a:gd name="T63" fmla="*/ 136 h 136"/>
                <a:gd name="T64" fmla="*/ 95 w 126"/>
                <a:gd name="T65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6" h="136">
                  <a:moveTo>
                    <a:pt x="95" y="136"/>
                  </a:moveTo>
                  <a:lnTo>
                    <a:pt x="73" y="126"/>
                  </a:lnTo>
                  <a:lnTo>
                    <a:pt x="52" y="114"/>
                  </a:lnTo>
                  <a:lnTo>
                    <a:pt x="31" y="98"/>
                  </a:lnTo>
                  <a:lnTo>
                    <a:pt x="15" y="82"/>
                  </a:lnTo>
                  <a:lnTo>
                    <a:pt x="4" y="62"/>
                  </a:lnTo>
                  <a:lnTo>
                    <a:pt x="0" y="43"/>
                  </a:lnTo>
                  <a:lnTo>
                    <a:pt x="5" y="22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7" y="0"/>
                  </a:lnTo>
                  <a:lnTo>
                    <a:pt x="36" y="14"/>
                  </a:lnTo>
                  <a:lnTo>
                    <a:pt x="45" y="25"/>
                  </a:lnTo>
                  <a:lnTo>
                    <a:pt x="55" y="36"/>
                  </a:lnTo>
                  <a:lnTo>
                    <a:pt x="66" y="47"/>
                  </a:lnTo>
                  <a:lnTo>
                    <a:pt x="79" y="55"/>
                  </a:lnTo>
                  <a:lnTo>
                    <a:pt x="92" y="64"/>
                  </a:lnTo>
                  <a:lnTo>
                    <a:pt x="109" y="71"/>
                  </a:lnTo>
                  <a:lnTo>
                    <a:pt x="126" y="77"/>
                  </a:lnTo>
                  <a:lnTo>
                    <a:pt x="123" y="87"/>
                  </a:lnTo>
                  <a:lnTo>
                    <a:pt x="116" y="96"/>
                  </a:lnTo>
                  <a:lnTo>
                    <a:pt x="108" y="102"/>
                  </a:lnTo>
                  <a:lnTo>
                    <a:pt x="98" y="108"/>
                  </a:lnTo>
                  <a:lnTo>
                    <a:pt x="99" y="114"/>
                  </a:lnTo>
                  <a:lnTo>
                    <a:pt x="103" y="119"/>
                  </a:lnTo>
                  <a:lnTo>
                    <a:pt x="108" y="127"/>
                  </a:lnTo>
                  <a:lnTo>
                    <a:pt x="108" y="136"/>
                  </a:lnTo>
                  <a:lnTo>
                    <a:pt x="105" y="136"/>
                  </a:lnTo>
                  <a:lnTo>
                    <a:pt x="101" y="136"/>
                  </a:lnTo>
                  <a:lnTo>
                    <a:pt x="98" y="136"/>
                  </a:lnTo>
                  <a:lnTo>
                    <a:pt x="95" y="136"/>
                  </a:lnTo>
                  <a:close/>
                </a:path>
              </a:pathLst>
            </a:custGeom>
            <a:solidFill>
              <a:srgbClr val="F2D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35" name="Freeform 41"/>
            <p:cNvSpPr>
              <a:spLocks/>
            </p:cNvSpPr>
            <p:nvPr/>
          </p:nvSpPr>
          <p:spPr bwMode="auto">
            <a:xfrm>
              <a:off x="6738938" y="1743075"/>
              <a:ext cx="14288" cy="33338"/>
            </a:xfrm>
            <a:custGeom>
              <a:avLst/>
              <a:gdLst>
                <a:gd name="T0" fmla="*/ 1 w 16"/>
                <a:gd name="T1" fmla="*/ 42 h 42"/>
                <a:gd name="T2" fmla="*/ 0 w 16"/>
                <a:gd name="T3" fmla="*/ 26 h 42"/>
                <a:gd name="T4" fmla="*/ 0 w 16"/>
                <a:gd name="T5" fmla="*/ 17 h 42"/>
                <a:gd name="T6" fmla="*/ 1 w 16"/>
                <a:gd name="T7" fmla="*/ 10 h 42"/>
                <a:gd name="T8" fmla="*/ 2 w 16"/>
                <a:gd name="T9" fmla="*/ 0 h 42"/>
                <a:gd name="T10" fmla="*/ 4 w 16"/>
                <a:gd name="T11" fmla="*/ 0 h 42"/>
                <a:gd name="T12" fmla="*/ 5 w 16"/>
                <a:gd name="T13" fmla="*/ 0 h 42"/>
                <a:gd name="T14" fmla="*/ 6 w 16"/>
                <a:gd name="T15" fmla="*/ 1 h 42"/>
                <a:gd name="T16" fmla="*/ 8 w 16"/>
                <a:gd name="T17" fmla="*/ 1 h 42"/>
                <a:gd name="T18" fmla="*/ 12 w 16"/>
                <a:gd name="T19" fmla="*/ 10 h 42"/>
                <a:gd name="T20" fmla="*/ 15 w 16"/>
                <a:gd name="T21" fmla="*/ 18 h 42"/>
                <a:gd name="T22" fmla="*/ 16 w 16"/>
                <a:gd name="T23" fmla="*/ 28 h 42"/>
                <a:gd name="T24" fmla="*/ 16 w 16"/>
                <a:gd name="T25" fmla="*/ 39 h 42"/>
                <a:gd name="T26" fmla="*/ 12 w 16"/>
                <a:gd name="T27" fmla="*/ 40 h 42"/>
                <a:gd name="T28" fmla="*/ 9 w 16"/>
                <a:gd name="T29" fmla="*/ 40 h 42"/>
                <a:gd name="T30" fmla="*/ 5 w 16"/>
                <a:gd name="T31" fmla="*/ 40 h 42"/>
                <a:gd name="T32" fmla="*/ 1 w 16"/>
                <a:gd name="T3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" h="42">
                  <a:moveTo>
                    <a:pt x="1" y="42"/>
                  </a:moveTo>
                  <a:lnTo>
                    <a:pt x="0" y="26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2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1"/>
                  </a:lnTo>
                  <a:lnTo>
                    <a:pt x="8" y="1"/>
                  </a:lnTo>
                  <a:lnTo>
                    <a:pt x="12" y="10"/>
                  </a:lnTo>
                  <a:lnTo>
                    <a:pt x="15" y="18"/>
                  </a:lnTo>
                  <a:lnTo>
                    <a:pt x="16" y="28"/>
                  </a:lnTo>
                  <a:lnTo>
                    <a:pt x="16" y="39"/>
                  </a:lnTo>
                  <a:lnTo>
                    <a:pt x="12" y="40"/>
                  </a:lnTo>
                  <a:lnTo>
                    <a:pt x="9" y="40"/>
                  </a:lnTo>
                  <a:lnTo>
                    <a:pt x="5" y="40"/>
                  </a:lnTo>
                  <a:lnTo>
                    <a:pt x="1" y="42"/>
                  </a:lnTo>
                  <a:close/>
                </a:path>
              </a:pathLst>
            </a:custGeom>
            <a:solidFill>
              <a:srgbClr val="CC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36" name="Freeform 42"/>
            <p:cNvSpPr>
              <a:spLocks/>
            </p:cNvSpPr>
            <p:nvPr/>
          </p:nvSpPr>
          <p:spPr bwMode="auto">
            <a:xfrm>
              <a:off x="6062663" y="1593850"/>
              <a:ext cx="76200" cy="73025"/>
            </a:xfrm>
            <a:custGeom>
              <a:avLst/>
              <a:gdLst>
                <a:gd name="T0" fmla="*/ 15 w 97"/>
                <a:gd name="T1" fmla="*/ 91 h 91"/>
                <a:gd name="T2" fmla="*/ 10 w 97"/>
                <a:gd name="T3" fmla="*/ 77 h 91"/>
                <a:gd name="T4" fmla="*/ 6 w 97"/>
                <a:gd name="T5" fmla="*/ 65 h 91"/>
                <a:gd name="T6" fmla="*/ 2 w 97"/>
                <a:gd name="T7" fmla="*/ 54 h 91"/>
                <a:gd name="T8" fmla="*/ 0 w 97"/>
                <a:gd name="T9" fmla="*/ 43 h 91"/>
                <a:gd name="T10" fmla="*/ 9 w 97"/>
                <a:gd name="T11" fmla="*/ 35 h 91"/>
                <a:gd name="T12" fmla="*/ 18 w 97"/>
                <a:gd name="T13" fmla="*/ 28 h 91"/>
                <a:gd name="T14" fmla="*/ 28 w 97"/>
                <a:gd name="T15" fmla="*/ 22 h 91"/>
                <a:gd name="T16" fmla="*/ 38 w 97"/>
                <a:gd name="T17" fmla="*/ 16 h 91"/>
                <a:gd name="T18" fmla="*/ 47 w 97"/>
                <a:gd name="T19" fmla="*/ 12 h 91"/>
                <a:gd name="T20" fmla="*/ 58 w 97"/>
                <a:gd name="T21" fmla="*/ 8 h 91"/>
                <a:gd name="T22" fmla="*/ 69 w 97"/>
                <a:gd name="T23" fmla="*/ 4 h 91"/>
                <a:gd name="T24" fmla="*/ 82 w 97"/>
                <a:gd name="T25" fmla="*/ 0 h 91"/>
                <a:gd name="T26" fmla="*/ 83 w 97"/>
                <a:gd name="T27" fmla="*/ 10 h 91"/>
                <a:gd name="T28" fmla="*/ 87 w 97"/>
                <a:gd name="T29" fmla="*/ 21 h 91"/>
                <a:gd name="T30" fmla="*/ 92 w 97"/>
                <a:gd name="T31" fmla="*/ 32 h 91"/>
                <a:gd name="T32" fmla="*/ 97 w 97"/>
                <a:gd name="T33" fmla="*/ 46 h 91"/>
                <a:gd name="T34" fmla="*/ 90 w 97"/>
                <a:gd name="T35" fmla="*/ 50 h 91"/>
                <a:gd name="T36" fmla="*/ 83 w 97"/>
                <a:gd name="T37" fmla="*/ 53 h 91"/>
                <a:gd name="T38" fmla="*/ 75 w 97"/>
                <a:gd name="T39" fmla="*/ 57 h 91"/>
                <a:gd name="T40" fmla="*/ 68 w 97"/>
                <a:gd name="T41" fmla="*/ 59 h 91"/>
                <a:gd name="T42" fmla="*/ 61 w 97"/>
                <a:gd name="T43" fmla="*/ 62 h 91"/>
                <a:gd name="T44" fmla="*/ 54 w 97"/>
                <a:gd name="T45" fmla="*/ 66 h 91"/>
                <a:gd name="T46" fmla="*/ 47 w 97"/>
                <a:gd name="T47" fmla="*/ 69 h 91"/>
                <a:gd name="T48" fmla="*/ 40 w 97"/>
                <a:gd name="T49" fmla="*/ 73 h 91"/>
                <a:gd name="T50" fmla="*/ 33 w 97"/>
                <a:gd name="T51" fmla="*/ 79 h 91"/>
                <a:gd name="T52" fmla="*/ 28 w 97"/>
                <a:gd name="T53" fmla="*/ 84 h 91"/>
                <a:gd name="T54" fmla="*/ 21 w 97"/>
                <a:gd name="T55" fmla="*/ 89 h 91"/>
                <a:gd name="T56" fmla="*/ 15 w 97"/>
                <a:gd name="T57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7" h="91">
                  <a:moveTo>
                    <a:pt x="15" y="91"/>
                  </a:moveTo>
                  <a:lnTo>
                    <a:pt x="10" y="77"/>
                  </a:lnTo>
                  <a:lnTo>
                    <a:pt x="6" y="65"/>
                  </a:lnTo>
                  <a:lnTo>
                    <a:pt x="2" y="54"/>
                  </a:lnTo>
                  <a:lnTo>
                    <a:pt x="0" y="43"/>
                  </a:lnTo>
                  <a:lnTo>
                    <a:pt x="9" y="35"/>
                  </a:lnTo>
                  <a:lnTo>
                    <a:pt x="18" y="28"/>
                  </a:lnTo>
                  <a:lnTo>
                    <a:pt x="28" y="22"/>
                  </a:lnTo>
                  <a:lnTo>
                    <a:pt x="38" y="16"/>
                  </a:lnTo>
                  <a:lnTo>
                    <a:pt x="47" y="12"/>
                  </a:lnTo>
                  <a:lnTo>
                    <a:pt x="58" y="8"/>
                  </a:lnTo>
                  <a:lnTo>
                    <a:pt x="69" y="4"/>
                  </a:lnTo>
                  <a:lnTo>
                    <a:pt x="82" y="0"/>
                  </a:lnTo>
                  <a:lnTo>
                    <a:pt x="83" y="10"/>
                  </a:lnTo>
                  <a:lnTo>
                    <a:pt x="87" y="21"/>
                  </a:lnTo>
                  <a:lnTo>
                    <a:pt x="92" y="32"/>
                  </a:lnTo>
                  <a:lnTo>
                    <a:pt x="97" y="46"/>
                  </a:lnTo>
                  <a:lnTo>
                    <a:pt x="90" y="50"/>
                  </a:lnTo>
                  <a:lnTo>
                    <a:pt x="83" y="53"/>
                  </a:lnTo>
                  <a:lnTo>
                    <a:pt x="75" y="57"/>
                  </a:lnTo>
                  <a:lnTo>
                    <a:pt x="68" y="59"/>
                  </a:lnTo>
                  <a:lnTo>
                    <a:pt x="61" y="62"/>
                  </a:lnTo>
                  <a:lnTo>
                    <a:pt x="54" y="66"/>
                  </a:lnTo>
                  <a:lnTo>
                    <a:pt x="47" y="69"/>
                  </a:lnTo>
                  <a:lnTo>
                    <a:pt x="40" y="73"/>
                  </a:lnTo>
                  <a:lnTo>
                    <a:pt x="33" y="79"/>
                  </a:lnTo>
                  <a:lnTo>
                    <a:pt x="28" y="84"/>
                  </a:lnTo>
                  <a:lnTo>
                    <a:pt x="21" y="89"/>
                  </a:lnTo>
                  <a:lnTo>
                    <a:pt x="15" y="91"/>
                  </a:lnTo>
                  <a:close/>
                </a:path>
              </a:pathLst>
            </a:cu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37" name="Freeform 43"/>
            <p:cNvSpPr>
              <a:spLocks/>
            </p:cNvSpPr>
            <p:nvPr/>
          </p:nvSpPr>
          <p:spPr bwMode="auto">
            <a:xfrm>
              <a:off x="6445250" y="1593850"/>
              <a:ext cx="53975" cy="66675"/>
            </a:xfrm>
            <a:custGeom>
              <a:avLst/>
              <a:gdLst>
                <a:gd name="T0" fmla="*/ 32 w 70"/>
                <a:gd name="T1" fmla="*/ 83 h 83"/>
                <a:gd name="T2" fmla="*/ 24 w 70"/>
                <a:gd name="T3" fmla="*/ 69 h 83"/>
                <a:gd name="T4" fmla="*/ 13 w 70"/>
                <a:gd name="T5" fmla="*/ 53 h 83"/>
                <a:gd name="T6" fmla="*/ 3 w 70"/>
                <a:gd name="T7" fmla="*/ 36 h 83"/>
                <a:gd name="T8" fmla="*/ 0 w 70"/>
                <a:gd name="T9" fmla="*/ 25 h 83"/>
                <a:gd name="T10" fmla="*/ 6 w 70"/>
                <a:gd name="T11" fmla="*/ 22 h 83"/>
                <a:gd name="T12" fmla="*/ 11 w 70"/>
                <a:gd name="T13" fmla="*/ 18 h 83"/>
                <a:gd name="T14" fmla="*/ 17 w 70"/>
                <a:gd name="T15" fmla="*/ 14 h 83"/>
                <a:gd name="T16" fmla="*/ 22 w 70"/>
                <a:gd name="T17" fmla="*/ 10 h 83"/>
                <a:gd name="T18" fmla="*/ 29 w 70"/>
                <a:gd name="T19" fmla="*/ 5 h 83"/>
                <a:gd name="T20" fmla="*/ 35 w 70"/>
                <a:gd name="T21" fmla="*/ 1 h 83"/>
                <a:gd name="T22" fmla="*/ 40 w 70"/>
                <a:gd name="T23" fmla="*/ 0 h 83"/>
                <a:gd name="T24" fmla="*/ 45 w 70"/>
                <a:gd name="T25" fmla="*/ 0 h 83"/>
                <a:gd name="T26" fmla="*/ 49 w 70"/>
                <a:gd name="T27" fmla="*/ 8 h 83"/>
                <a:gd name="T28" fmla="*/ 53 w 70"/>
                <a:gd name="T29" fmla="*/ 14 h 83"/>
                <a:gd name="T30" fmla="*/ 60 w 70"/>
                <a:gd name="T31" fmla="*/ 21 h 83"/>
                <a:gd name="T32" fmla="*/ 70 w 70"/>
                <a:gd name="T33" fmla="*/ 29 h 83"/>
                <a:gd name="T34" fmla="*/ 67 w 70"/>
                <a:gd name="T35" fmla="*/ 43 h 83"/>
                <a:gd name="T36" fmla="*/ 57 w 70"/>
                <a:gd name="T37" fmla="*/ 61 h 83"/>
                <a:gd name="T38" fmla="*/ 46 w 70"/>
                <a:gd name="T39" fmla="*/ 76 h 83"/>
                <a:gd name="T40" fmla="*/ 32 w 70"/>
                <a:gd name="T41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0" h="83">
                  <a:moveTo>
                    <a:pt x="32" y="83"/>
                  </a:moveTo>
                  <a:lnTo>
                    <a:pt x="24" y="69"/>
                  </a:lnTo>
                  <a:lnTo>
                    <a:pt x="13" y="53"/>
                  </a:lnTo>
                  <a:lnTo>
                    <a:pt x="3" y="36"/>
                  </a:lnTo>
                  <a:lnTo>
                    <a:pt x="0" y="25"/>
                  </a:lnTo>
                  <a:lnTo>
                    <a:pt x="6" y="22"/>
                  </a:lnTo>
                  <a:lnTo>
                    <a:pt x="11" y="18"/>
                  </a:lnTo>
                  <a:lnTo>
                    <a:pt x="17" y="14"/>
                  </a:lnTo>
                  <a:lnTo>
                    <a:pt x="22" y="10"/>
                  </a:lnTo>
                  <a:lnTo>
                    <a:pt x="29" y="5"/>
                  </a:lnTo>
                  <a:lnTo>
                    <a:pt x="35" y="1"/>
                  </a:lnTo>
                  <a:lnTo>
                    <a:pt x="40" y="0"/>
                  </a:lnTo>
                  <a:lnTo>
                    <a:pt x="45" y="0"/>
                  </a:lnTo>
                  <a:lnTo>
                    <a:pt x="49" y="8"/>
                  </a:lnTo>
                  <a:lnTo>
                    <a:pt x="53" y="14"/>
                  </a:lnTo>
                  <a:lnTo>
                    <a:pt x="60" y="21"/>
                  </a:lnTo>
                  <a:lnTo>
                    <a:pt x="70" y="29"/>
                  </a:lnTo>
                  <a:lnTo>
                    <a:pt x="67" y="43"/>
                  </a:lnTo>
                  <a:lnTo>
                    <a:pt x="57" y="61"/>
                  </a:lnTo>
                  <a:lnTo>
                    <a:pt x="46" y="76"/>
                  </a:lnTo>
                  <a:lnTo>
                    <a:pt x="32" y="83"/>
                  </a:lnTo>
                  <a:close/>
                </a:path>
              </a:pathLst>
            </a:cu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38" name="Freeform 44"/>
            <p:cNvSpPr>
              <a:spLocks/>
            </p:cNvSpPr>
            <p:nvPr/>
          </p:nvSpPr>
          <p:spPr bwMode="auto">
            <a:xfrm>
              <a:off x="6570663" y="1568450"/>
              <a:ext cx="79375" cy="88900"/>
            </a:xfrm>
            <a:custGeom>
              <a:avLst/>
              <a:gdLst>
                <a:gd name="T0" fmla="*/ 15 w 101"/>
                <a:gd name="T1" fmla="*/ 111 h 111"/>
                <a:gd name="T2" fmla="*/ 7 w 101"/>
                <a:gd name="T3" fmla="*/ 96 h 111"/>
                <a:gd name="T4" fmla="*/ 3 w 101"/>
                <a:gd name="T5" fmla="*/ 83 h 111"/>
                <a:gd name="T6" fmla="*/ 2 w 101"/>
                <a:gd name="T7" fmla="*/ 69 h 111"/>
                <a:gd name="T8" fmla="*/ 0 w 101"/>
                <a:gd name="T9" fmla="*/ 57 h 111"/>
                <a:gd name="T10" fmla="*/ 10 w 101"/>
                <a:gd name="T11" fmla="*/ 54 h 111"/>
                <a:gd name="T12" fmla="*/ 20 w 101"/>
                <a:gd name="T13" fmla="*/ 50 h 111"/>
                <a:gd name="T14" fmla="*/ 28 w 101"/>
                <a:gd name="T15" fmla="*/ 44 h 111"/>
                <a:gd name="T16" fmla="*/ 36 w 101"/>
                <a:gd name="T17" fmla="*/ 36 h 111"/>
                <a:gd name="T18" fmla="*/ 42 w 101"/>
                <a:gd name="T19" fmla="*/ 28 h 111"/>
                <a:gd name="T20" fmla="*/ 49 w 101"/>
                <a:gd name="T21" fmla="*/ 19 h 111"/>
                <a:gd name="T22" fmla="*/ 53 w 101"/>
                <a:gd name="T23" fmla="*/ 10 h 111"/>
                <a:gd name="T24" fmla="*/ 58 w 101"/>
                <a:gd name="T25" fmla="*/ 1 h 111"/>
                <a:gd name="T26" fmla="*/ 64 w 101"/>
                <a:gd name="T27" fmla="*/ 1 h 111"/>
                <a:gd name="T28" fmla="*/ 68 w 101"/>
                <a:gd name="T29" fmla="*/ 0 h 111"/>
                <a:gd name="T30" fmla="*/ 74 w 101"/>
                <a:gd name="T31" fmla="*/ 1 h 111"/>
                <a:gd name="T32" fmla="*/ 81 w 101"/>
                <a:gd name="T33" fmla="*/ 4 h 111"/>
                <a:gd name="T34" fmla="*/ 76 w 101"/>
                <a:gd name="T35" fmla="*/ 15 h 111"/>
                <a:gd name="T36" fmla="*/ 67 w 101"/>
                <a:gd name="T37" fmla="*/ 29 h 111"/>
                <a:gd name="T38" fmla="*/ 56 w 101"/>
                <a:gd name="T39" fmla="*/ 44 h 111"/>
                <a:gd name="T40" fmla="*/ 49 w 101"/>
                <a:gd name="T41" fmla="*/ 58 h 111"/>
                <a:gd name="T42" fmla="*/ 54 w 101"/>
                <a:gd name="T43" fmla="*/ 57 h 111"/>
                <a:gd name="T44" fmla="*/ 58 w 101"/>
                <a:gd name="T45" fmla="*/ 53 h 111"/>
                <a:gd name="T46" fmla="*/ 64 w 101"/>
                <a:gd name="T47" fmla="*/ 46 h 111"/>
                <a:gd name="T48" fmla="*/ 68 w 101"/>
                <a:gd name="T49" fmla="*/ 39 h 111"/>
                <a:gd name="T50" fmla="*/ 72 w 101"/>
                <a:gd name="T51" fmla="*/ 33 h 111"/>
                <a:gd name="T52" fmla="*/ 78 w 101"/>
                <a:gd name="T53" fmla="*/ 28 h 111"/>
                <a:gd name="T54" fmla="*/ 83 w 101"/>
                <a:gd name="T55" fmla="*/ 25 h 111"/>
                <a:gd name="T56" fmla="*/ 90 w 101"/>
                <a:gd name="T57" fmla="*/ 25 h 111"/>
                <a:gd name="T58" fmla="*/ 92 w 101"/>
                <a:gd name="T59" fmla="*/ 43 h 111"/>
                <a:gd name="T60" fmla="*/ 83 w 101"/>
                <a:gd name="T61" fmla="*/ 55 h 111"/>
                <a:gd name="T62" fmla="*/ 72 w 101"/>
                <a:gd name="T63" fmla="*/ 67 h 111"/>
                <a:gd name="T64" fmla="*/ 69 w 101"/>
                <a:gd name="T65" fmla="*/ 79 h 111"/>
                <a:gd name="T66" fmla="*/ 76 w 101"/>
                <a:gd name="T67" fmla="*/ 73 h 111"/>
                <a:gd name="T68" fmla="*/ 85 w 101"/>
                <a:gd name="T69" fmla="*/ 67 h 111"/>
                <a:gd name="T70" fmla="*/ 93 w 101"/>
                <a:gd name="T71" fmla="*/ 62 h 111"/>
                <a:gd name="T72" fmla="*/ 101 w 101"/>
                <a:gd name="T73" fmla="*/ 58 h 111"/>
                <a:gd name="T74" fmla="*/ 96 w 101"/>
                <a:gd name="T75" fmla="*/ 71 h 111"/>
                <a:gd name="T76" fmla="*/ 89 w 101"/>
                <a:gd name="T77" fmla="*/ 82 h 111"/>
                <a:gd name="T78" fmla="*/ 79 w 101"/>
                <a:gd name="T79" fmla="*/ 91 h 111"/>
                <a:gd name="T80" fmla="*/ 67 w 101"/>
                <a:gd name="T81" fmla="*/ 98 h 111"/>
                <a:gd name="T82" fmla="*/ 54 w 101"/>
                <a:gd name="T83" fmla="*/ 105 h 111"/>
                <a:gd name="T84" fmla="*/ 42 w 101"/>
                <a:gd name="T85" fmla="*/ 109 h 111"/>
                <a:gd name="T86" fmla="*/ 28 w 101"/>
                <a:gd name="T87" fmla="*/ 111 h 111"/>
                <a:gd name="T88" fmla="*/ 15 w 101"/>
                <a:gd name="T89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1" h="111">
                  <a:moveTo>
                    <a:pt x="15" y="111"/>
                  </a:moveTo>
                  <a:lnTo>
                    <a:pt x="7" y="96"/>
                  </a:lnTo>
                  <a:lnTo>
                    <a:pt x="3" y="83"/>
                  </a:lnTo>
                  <a:lnTo>
                    <a:pt x="2" y="69"/>
                  </a:lnTo>
                  <a:lnTo>
                    <a:pt x="0" y="57"/>
                  </a:lnTo>
                  <a:lnTo>
                    <a:pt x="10" y="54"/>
                  </a:lnTo>
                  <a:lnTo>
                    <a:pt x="20" y="50"/>
                  </a:lnTo>
                  <a:lnTo>
                    <a:pt x="28" y="44"/>
                  </a:lnTo>
                  <a:lnTo>
                    <a:pt x="36" y="36"/>
                  </a:lnTo>
                  <a:lnTo>
                    <a:pt x="42" y="28"/>
                  </a:lnTo>
                  <a:lnTo>
                    <a:pt x="49" y="19"/>
                  </a:lnTo>
                  <a:lnTo>
                    <a:pt x="53" y="10"/>
                  </a:lnTo>
                  <a:lnTo>
                    <a:pt x="58" y="1"/>
                  </a:lnTo>
                  <a:lnTo>
                    <a:pt x="64" y="1"/>
                  </a:lnTo>
                  <a:lnTo>
                    <a:pt x="68" y="0"/>
                  </a:lnTo>
                  <a:lnTo>
                    <a:pt x="74" y="1"/>
                  </a:lnTo>
                  <a:lnTo>
                    <a:pt x="81" y="4"/>
                  </a:lnTo>
                  <a:lnTo>
                    <a:pt x="76" y="15"/>
                  </a:lnTo>
                  <a:lnTo>
                    <a:pt x="67" y="29"/>
                  </a:lnTo>
                  <a:lnTo>
                    <a:pt x="56" y="44"/>
                  </a:lnTo>
                  <a:lnTo>
                    <a:pt x="49" y="58"/>
                  </a:lnTo>
                  <a:lnTo>
                    <a:pt x="54" y="57"/>
                  </a:lnTo>
                  <a:lnTo>
                    <a:pt x="58" y="53"/>
                  </a:lnTo>
                  <a:lnTo>
                    <a:pt x="64" y="46"/>
                  </a:lnTo>
                  <a:lnTo>
                    <a:pt x="68" y="39"/>
                  </a:lnTo>
                  <a:lnTo>
                    <a:pt x="72" y="33"/>
                  </a:lnTo>
                  <a:lnTo>
                    <a:pt x="78" y="28"/>
                  </a:lnTo>
                  <a:lnTo>
                    <a:pt x="83" y="25"/>
                  </a:lnTo>
                  <a:lnTo>
                    <a:pt x="90" y="25"/>
                  </a:lnTo>
                  <a:lnTo>
                    <a:pt x="92" y="43"/>
                  </a:lnTo>
                  <a:lnTo>
                    <a:pt x="83" y="55"/>
                  </a:lnTo>
                  <a:lnTo>
                    <a:pt x="72" y="67"/>
                  </a:lnTo>
                  <a:lnTo>
                    <a:pt x="69" y="79"/>
                  </a:lnTo>
                  <a:lnTo>
                    <a:pt x="76" y="73"/>
                  </a:lnTo>
                  <a:lnTo>
                    <a:pt x="85" y="67"/>
                  </a:lnTo>
                  <a:lnTo>
                    <a:pt x="93" y="62"/>
                  </a:lnTo>
                  <a:lnTo>
                    <a:pt x="101" y="58"/>
                  </a:lnTo>
                  <a:lnTo>
                    <a:pt x="96" y="71"/>
                  </a:lnTo>
                  <a:lnTo>
                    <a:pt x="89" y="82"/>
                  </a:lnTo>
                  <a:lnTo>
                    <a:pt x="79" y="91"/>
                  </a:lnTo>
                  <a:lnTo>
                    <a:pt x="67" y="98"/>
                  </a:lnTo>
                  <a:lnTo>
                    <a:pt x="54" y="105"/>
                  </a:lnTo>
                  <a:lnTo>
                    <a:pt x="42" y="109"/>
                  </a:lnTo>
                  <a:lnTo>
                    <a:pt x="28" y="111"/>
                  </a:lnTo>
                  <a:lnTo>
                    <a:pt x="15" y="111"/>
                  </a:lnTo>
                  <a:close/>
                </a:path>
              </a:pathLst>
            </a:cu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39" name="Freeform 45"/>
            <p:cNvSpPr>
              <a:spLocks/>
            </p:cNvSpPr>
            <p:nvPr/>
          </p:nvSpPr>
          <p:spPr bwMode="auto">
            <a:xfrm>
              <a:off x="6373813" y="1595438"/>
              <a:ext cx="44450" cy="58738"/>
            </a:xfrm>
            <a:custGeom>
              <a:avLst/>
              <a:gdLst>
                <a:gd name="T0" fmla="*/ 20 w 55"/>
                <a:gd name="T1" fmla="*/ 74 h 74"/>
                <a:gd name="T2" fmla="*/ 5 w 55"/>
                <a:gd name="T3" fmla="*/ 49 h 74"/>
                <a:gd name="T4" fmla="*/ 0 w 55"/>
                <a:gd name="T5" fmla="*/ 32 h 74"/>
                <a:gd name="T6" fmla="*/ 4 w 55"/>
                <a:gd name="T7" fmla="*/ 20 h 74"/>
                <a:gd name="T8" fmla="*/ 18 w 55"/>
                <a:gd name="T9" fmla="*/ 0 h 74"/>
                <a:gd name="T10" fmla="*/ 26 w 55"/>
                <a:gd name="T11" fmla="*/ 3 h 74"/>
                <a:gd name="T12" fmla="*/ 36 w 55"/>
                <a:gd name="T13" fmla="*/ 10 h 74"/>
                <a:gd name="T14" fmla="*/ 47 w 55"/>
                <a:gd name="T15" fmla="*/ 17 h 74"/>
                <a:gd name="T16" fmla="*/ 55 w 55"/>
                <a:gd name="T17" fmla="*/ 24 h 74"/>
                <a:gd name="T18" fmla="*/ 52 w 55"/>
                <a:gd name="T19" fmla="*/ 35 h 74"/>
                <a:gd name="T20" fmla="*/ 44 w 55"/>
                <a:gd name="T21" fmla="*/ 49 h 74"/>
                <a:gd name="T22" fmla="*/ 34 w 55"/>
                <a:gd name="T23" fmla="*/ 61 h 74"/>
                <a:gd name="T24" fmla="*/ 26 w 55"/>
                <a:gd name="T25" fmla="*/ 74 h 74"/>
                <a:gd name="T26" fmla="*/ 25 w 55"/>
                <a:gd name="T27" fmla="*/ 74 h 74"/>
                <a:gd name="T28" fmla="*/ 23 w 55"/>
                <a:gd name="T29" fmla="*/ 74 h 74"/>
                <a:gd name="T30" fmla="*/ 22 w 55"/>
                <a:gd name="T31" fmla="*/ 74 h 74"/>
                <a:gd name="T32" fmla="*/ 20 w 55"/>
                <a:gd name="T3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" h="74">
                  <a:moveTo>
                    <a:pt x="20" y="74"/>
                  </a:moveTo>
                  <a:lnTo>
                    <a:pt x="5" y="49"/>
                  </a:lnTo>
                  <a:lnTo>
                    <a:pt x="0" y="32"/>
                  </a:lnTo>
                  <a:lnTo>
                    <a:pt x="4" y="20"/>
                  </a:lnTo>
                  <a:lnTo>
                    <a:pt x="18" y="0"/>
                  </a:lnTo>
                  <a:lnTo>
                    <a:pt x="26" y="3"/>
                  </a:lnTo>
                  <a:lnTo>
                    <a:pt x="36" y="10"/>
                  </a:lnTo>
                  <a:lnTo>
                    <a:pt x="47" y="17"/>
                  </a:lnTo>
                  <a:lnTo>
                    <a:pt x="55" y="24"/>
                  </a:lnTo>
                  <a:lnTo>
                    <a:pt x="52" y="35"/>
                  </a:lnTo>
                  <a:lnTo>
                    <a:pt x="44" y="49"/>
                  </a:lnTo>
                  <a:lnTo>
                    <a:pt x="34" y="61"/>
                  </a:lnTo>
                  <a:lnTo>
                    <a:pt x="26" y="74"/>
                  </a:lnTo>
                  <a:lnTo>
                    <a:pt x="25" y="74"/>
                  </a:lnTo>
                  <a:lnTo>
                    <a:pt x="23" y="74"/>
                  </a:lnTo>
                  <a:lnTo>
                    <a:pt x="22" y="74"/>
                  </a:lnTo>
                  <a:lnTo>
                    <a:pt x="20" y="74"/>
                  </a:lnTo>
                  <a:close/>
                </a:path>
              </a:pathLst>
            </a:custGeom>
            <a:solidFill>
              <a:srgbClr val="CC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40" name="Freeform 46"/>
            <p:cNvSpPr>
              <a:spLocks/>
            </p:cNvSpPr>
            <p:nvPr/>
          </p:nvSpPr>
          <p:spPr bwMode="auto">
            <a:xfrm>
              <a:off x="5949950" y="1479550"/>
              <a:ext cx="165100" cy="138113"/>
            </a:xfrm>
            <a:custGeom>
              <a:avLst/>
              <a:gdLst>
                <a:gd name="T0" fmla="*/ 129 w 208"/>
                <a:gd name="T1" fmla="*/ 165 h 175"/>
                <a:gd name="T2" fmla="*/ 101 w 208"/>
                <a:gd name="T3" fmla="*/ 158 h 175"/>
                <a:gd name="T4" fmla="*/ 62 w 208"/>
                <a:gd name="T5" fmla="*/ 161 h 175"/>
                <a:gd name="T6" fmla="*/ 29 w 208"/>
                <a:gd name="T7" fmla="*/ 168 h 175"/>
                <a:gd name="T8" fmla="*/ 21 w 208"/>
                <a:gd name="T9" fmla="*/ 164 h 175"/>
                <a:gd name="T10" fmla="*/ 30 w 208"/>
                <a:gd name="T11" fmla="*/ 150 h 175"/>
                <a:gd name="T12" fmla="*/ 46 w 208"/>
                <a:gd name="T13" fmla="*/ 139 h 175"/>
                <a:gd name="T14" fmla="*/ 62 w 208"/>
                <a:gd name="T15" fmla="*/ 131 h 175"/>
                <a:gd name="T16" fmla="*/ 69 w 208"/>
                <a:gd name="T17" fmla="*/ 125 h 175"/>
                <a:gd name="T18" fmla="*/ 68 w 208"/>
                <a:gd name="T19" fmla="*/ 121 h 175"/>
                <a:gd name="T20" fmla="*/ 58 w 208"/>
                <a:gd name="T21" fmla="*/ 117 h 175"/>
                <a:gd name="T22" fmla="*/ 41 w 208"/>
                <a:gd name="T23" fmla="*/ 115 h 175"/>
                <a:gd name="T24" fmla="*/ 25 w 208"/>
                <a:gd name="T25" fmla="*/ 113 h 175"/>
                <a:gd name="T26" fmla="*/ 8 w 208"/>
                <a:gd name="T27" fmla="*/ 110 h 175"/>
                <a:gd name="T28" fmla="*/ 4 w 208"/>
                <a:gd name="T29" fmla="*/ 99 h 175"/>
                <a:gd name="T30" fmla="*/ 22 w 208"/>
                <a:gd name="T31" fmla="*/ 89 h 175"/>
                <a:gd name="T32" fmla="*/ 47 w 208"/>
                <a:gd name="T33" fmla="*/ 89 h 175"/>
                <a:gd name="T34" fmla="*/ 72 w 208"/>
                <a:gd name="T35" fmla="*/ 88 h 175"/>
                <a:gd name="T36" fmla="*/ 82 w 208"/>
                <a:gd name="T37" fmla="*/ 85 h 175"/>
                <a:gd name="T38" fmla="*/ 82 w 208"/>
                <a:gd name="T39" fmla="*/ 82 h 175"/>
                <a:gd name="T40" fmla="*/ 76 w 208"/>
                <a:gd name="T41" fmla="*/ 77 h 175"/>
                <a:gd name="T42" fmla="*/ 64 w 208"/>
                <a:gd name="T43" fmla="*/ 70 h 175"/>
                <a:gd name="T44" fmla="*/ 51 w 208"/>
                <a:gd name="T45" fmla="*/ 63 h 175"/>
                <a:gd name="T46" fmla="*/ 39 w 208"/>
                <a:gd name="T47" fmla="*/ 56 h 175"/>
                <a:gd name="T48" fmla="*/ 32 w 208"/>
                <a:gd name="T49" fmla="*/ 49 h 175"/>
                <a:gd name="T50" fmla="*/ 32 w 208"/>
                <a:gd name="T51" fmla="*/ 45 h 175"/>
                <a:gd name="T52" fmla="*/ 40 w 208"/>
                <a:gd name="T53" fmla="*/ 43 h 175"/>
                <a:gd name="T54" fmla="*/ 58 w 208"/>
                <a:gd name="T55" fmla="*/ 47 h 175"/>
                <a:gd name="T56" fmla="*/ 75 w 208"/>
                <a:gd name="T57" fmla="*/ 53 h 175"/>
                <a:gd name="T58" fmla="*/ 94 w 208"/>
                <a:gd name="T59" fmla="*/ 57 h 175"/>
                <a:gd name="T60" fmla="*/ 108 w 208"/>
                <a:gd name="T61" fmla="*/ 52 h 175"/>
                <a:gd name="T62" fmla="*/ 101 w 208"/>
                <a:gd name="T63" fmla="*/ 39 h 175"/>
                <a:gd name="T64" fmla="*/ 87 w 208"/>
                <a:gd name="T65" fmla="*/ 24 h 175"/>
                <a:gd name="T66" fmla="*/ 76 w 208"/>
                <a:gd name="T67" fmla="*/ 9 h 175"/>
                <a:gd name="T68" fmla="*/ 89 w 208"/>
                <a:gd name="T69" fmla="*/ 3 h 175"/>
                <a:gd name="T70" fmla="*/ 111 w 208"/>
                <a:gd name="T71" fmla="*/ 18 h 175"/>
                <a:gd name="T72" fmla="*/ 132 w 208"/>
                <a:gd name="T73" fmla="*/ 41 h 175"/>
                <a:gd name="T74" fmla="*/ 155 w 208"/>
                <a:gd name="T75" fmla="*/ 56 h 175"/>
                <a:gd name="T76" fmla="*/ 179 w 208"/>
                <a:gd name="T77" fmla="*/ 49 h 175"/>
                <a:gd name="T78" fmla="*/ 190 w 208"/>
                <a:gd name="T79" fmla="*/ 32 h 175"/>
                <a:gd name="T80" fmla="*/ 202 w 208"/>
                <a:gd name="T81" fmla="*/ 17 h 175"/>
                <a:gd name="T82" fmla="*/ 206 w 208"/>
                <a:gd name="T83" fmla="*/ 17 h 175"/>
                <a:gd name="T84" fmla="*/ 206 w 208"/>
                <a:gd name="T85" fmla="*/ 31 h 175"/>
                <a:gd name="T86" fmla="*/ 204 w 208"/>
                <a:gd name="T87" fmla="*/ 75 h 175"/>
                <a:gd name="T88" fmla="*/ 205 w 208"/>
                <a:gd name="T89" fmla="*/ 111 h 175"/>
                <a:gd name="T90" fmla="*/ 208 w 208"/>
                <a:gd name="T91" fmla="*/ 131 h 175"/>
                <a:gd name="T92" fmla="*/ 199 w 208"/>
                <a:gd name="T93" fmla="*/ 140 h 175"/>
                <a:gd name="T94" fmla="*/ 179 w 208"/>
                <a:gd name="T95" fmla="*/ 150 h 175"/>
                <a:gd name="T96" fmla="*/ 148 w 208"/>
                <a:gd name="T97" fmla="*/ 168 h 175"/>
                <a:gd name="T98" fmla="*/ 137 w 208"/>
                <a:gd name="T99" fmla="*/ 175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75">
                  <a:moveTo>
                    <a:pt x="134" y="175"/>
                  </a:moveTo>
                  <a:lnTo>
                    <a:pt x="129" y="165"/>
                  </a:lnTo>
                  <a:lnTo>
                    <a:pt x="116" y="160"/>
                  </a:lnTo>
                  <a:lnTo>
                    <a:pt x="101" y="158"/>
                  </a:lnTo>
                  <a:lnTo>
                    <a:pt x="82" y="158"/>
                  </a:lnTo>
                  <a:lnTo>
                    <a:pt x="62" y="161"/>
                  </a:lnTo>
                  <a:lnTo>
                    <a:pt x="44" y="165"/>
                  </a:lnTo>
                  <a:lnTo>
                    <a:pt x="29" y="168"/>
                  </a:lnTo>
                  <a:lnTo>
                    <a:pt x="19" y="171"/>
                  </a:lnTo>
                  <a:lnTo>
                    <a:pt x="21" y="164"/>
                  </a:lnTo>
                  <a:lnTo>
                    <a:pt x="25" y="157"/>
                  </a:lnTo>
                  <a:lnTo>
                    <a:pt x="30" y="150"/>
                  </a:lnTo>
                  <a:lnTo>
                    <a:pt x="39" y="144"/>
                  </a:lnTo>
                  <a:lnTo>
                    <a:pt x="46" y="139"/>
                  </a:lnTo>
                  <a:lnTo>
                    <a:pt x="54" y="135"/>
                  </a:lnTo>
                  <a:lnTo>
                    <a:pt x="62" y="131"/>
                  </a:lnTo>
                  <a:lnTo>
                    <a:pt x="69" y="128"/>
                  </a:lnTo>
                  <a:lnTo>
                    <a:pt x="69" y="125"/>
                  </a:lnTo>
                  <a:lnTo>
                    <a:pt x="68" y="122"/>
                  </a:lnTo>
                  <a:lnTo>
                    <a:pt x="68" y="121"/>
                  </a:lnTo>
                  <a:lnTo>
                    <a:pt x="66" y="118"/>
                  </a:lnTo>
                  <a:lnTo>
                    <a:pt x="58" y="117"/>
                  </a:lnTo>
                  <a:lnTo>
                    <a:pt x="50" y="115"/>
                  </a:lnTo>
                  <a:lnTo>
                    <a:pt x="41" y="115"/>
                  </a:lnTo>
                  <a:lnTo>
                    <a:pt x="33" y="114"/>
                  </a:lnTo>
                  <a:lnTo>
                    <a:pt x="25" y="113"/>
                  </a:lnTo>
                  <a:lnTo>
                    <a:pt x="17" y="111"/>
                  </a:lnTo>
                  <a:lnTo>
                    <a:pt x="8" y="110"/>
                  </a:lnTo>
                  <a:lnTo>
                    <a:pt x="0" y="108"/>
                  </a:lnTo>
                  <a:lnTo>
                    <a:pt x="4" y="99"/>
                  </a:lnTo>
                  <a:lnTo>
                    <a:pt x="12" y="93"/>
                  </a:lnTo>
                  <a:lnTo>
                    <a:pt x="22" y="89"/>
                  </a:lnTo>
                  <a:lnTo>
                    <a:pt x="35" y="89"/>
                  </a:lnTo>
                  <a:lnTo>
                    <a:pt x="47" y="89"/>
                  </a:lnTo>
                  <a:lnTo>
                    <a:pt x="61" y="89"/>
                  </a:lnTo>
                  <a:lnTo>
                    <a:pt x="72" y="88"/>
                  </a:lnTo>
                  <a:lnTo>
                    <a:pt x="82" y="86"/>
                  </a:lnTo>
                  <a:lnTo>
                    <a:pt x="82" y="85"/>
                  </a:lnTo>
                  <a:lnTo>
                    <a:pt x="82" y="83"/>
                  </a:lnTo>
                  <a:lnTo>
                    <a:pt x="82" y="82"/>
                  </a:lnTo>
                  <a:lnTo>
                    <a:pt x="83" y="81"/>
                  </a:lnTo>
                  <a:lnTo>
                    <a:pt x="76" y="77"/>
                  </a:lnTo>
                  <a:lnTo>
                    <a:pt x="69" y="74"/>
                  </a:lnTo>
                  <a:lnTo>
                    <a:pt x="64" y="70"/>
                  </a:lnTo>
                  <a:lnTo>
                    <a:pt x="57" y="65"/>
                  </a:lnTo>
                  <a:lnTo>
                    <a:pt x="51" y="63"/>
                  </a:lnTo>
                  <a:lnTo>
                    <a:pt x="44" y="59"/>
                  </a:lnTo>
                  <a:lnTo>
                    <a:pt x="39" y="56"/>
                  </a:lnTo>
                  <a:lnTo>
                    <a:pt x="32" y="52"/>
                  </a:lnTo>
                  <a:lnTo>
                    <a:pt x="32" y="49"/>
                  </a:lnTo>
                  <a:lnTo>
                    <a:pt x="32" y="47"/>
                  </a:lnTo>
                  <a:lnTo>
                    <a:pt x="32" y="45"/>
                  </a:lnTo>
                  <a:lnTo>
                    <a:pt x="32" y="43"/>
                  </a:lnTo>
                  <a:lnTo>
                    <a:pt x="40" y="43"/>
                  </a:lnTo>
                  <a:lnTo>
                    <a:pt x="50" y="46"/>
                  </a:lnTo>
                  <a:lnTo>
                    <a:pt x="58" y="47"/>
                  </a:lnTo>
                  <a:lnTo>
                    <a:pt x="66" y="50"/>
                  </a:lnTo>
                  <a:lnTo>
                    <a:pt x="75" y="53"/>
                  </a:lnTo>
                  <a:lnTo>
                    <a:pt x="84" y="54"/>
                  </a:lnTo>
                  <a:lnTo>
                    <a:pt x="94" y="57"/>
                  </a:lnTo>
                  <a:lnTo>
                    <a:pt x="105" y="57"/>
                  </a:lnTo>
                  <a:lnTo>
                    <a:pt x="108" y="52"/>
                  </a:lnTo>
                  <a:lnTo>
                    <a:pt x="105" y="46"/>
                  </a:lnTo>
                  <a:lnTo>
                    <a:pt x="101" y="39"/>
                  </a:lnTo>
                  <a:lnTo>
                    <a:pt x="94" y="32"/>
                  </a:lnTo>
                  <a:lnTo>
                    <a:pt x="87" y="24"/>
                  </a:lnTo>
                  <a:lnTo>
                    <a:pt x="80" y="16"/>
                  </a:lnTo>
                  <a:lnTo>
                    <a:pt x="76" y="9"/>
                  </a:lnTo>
                  <a:lnTo>
                    <a:pt x="76" y="0"/>
                  </a:lnTo>
                  <a:lnTo>
                    <a:pt x="89" y="3"/>
                  </a:lnTo>
                  <a:lnTo>
                    <a:pt x="101" y="10"/>
                  </a:lnTo>
                  <a:lnTo>
                    <a:pt x="111" y="18"/>
                  </a:lnTo>
                  <a:lnTo>
                    <a:pt x="120" y="29"/>
                  </a:lnTo>
                  <a:lnTo>
                    <a:pt x="132" y="41"/>
                  </a:lnTo>
                  <a:lnTo>
                    <a:pt x="143" y="49"/>
                  </a:lnTo>
                  <a:lnTo>
                    <a:pt x="155" y="56"/>
                  </a:lnTo>
                  <a:lnTo>
                    <a:pt x="170" y="59"/>
                  </a:lnTo>
                  <a:lnTo>
                    <a:pt x="179" y="49"/>
                  </a:lnTo>
                  <a:lnTo>
                    <a:pt x="184" y="41"/>
                  </a:lnTo>
                  <a:lnTo>
                    <a:pt x="190" y="32"/>
                  </a:lnTo>
                  <a:lnTo>
                    <a:pt x="199" y="18"/>
                  </a:lnTo>
                  <a:lnTo>
                    <a:pt x="202" y="17"/>
                  </a:lnTo>
                  <a:lnTo>
                    <a:pt x="204" y="17"/>
                  </a:lnTo>
                  <a:lnTo>
                    <a:pt x="206" y="17"/>
                  </a:lnTo>
                  <a:lnTo>
                    <a:pt x="208" y="17"/>
                  </a:lnTo>
                  <a:lnTo>
                    <a:pt x="206" y="31"/>
                  </a:lnTo>
                  <a:lnTo>
                    <a:pt x="205" y="52"/>
                  </a:lnTo>
                  <a:lnTo>
                    <a:pt x="204" y="75"/>
                  </a:lnTo>
                  <a:lnTo>
                    <a:pt x="202" y="96"/>
                  </a:lnTo>
                  <a:lnTo>
                    <a:pt x="205" y="111"/>
                  </a:lnTo>
                  <a:lnTo>
                    <a:pt x="208" y="122"/>
                  </a:lnTo>
                  <a:lnTo>
                    <a:pt x="208" y="131"/>
                  </a:lnTo>
                  <a:lnTo>
                    <a:pt x="205" y="136"/>
                  </a:lnTo>
                  <a:lnTo>
                    <a:pt x="199" y="140"/>
                  </a:lnTo>
                  <a:lnTo>
                    <a:pt x="190" y="144"/>
                  </a:lnTo>
                  <a:lnTo>
                    <a:pt x="179" y="150"/>
                  </a:lnTo>
                  <a:lnTo>
                    <a:pt x="162" y="157"/>
                  </a:lnTo>
                  <a:lnTo>
                    <a:pt x="148" y="168"/>
                  </a:lnTo>
                  <a:lnTo>
                    <a:pt x="141" y="172"/>
                  </a:lnTo>
                  <a:lnTo>
                    <a:pt x="137" y="175"/>
                  </a:lnTo>
                  <a:lnTo>
                    <a:pt x="134" y="175"/>
                  </a:lnTo>
                  <a:close/>
                </a:path>
              </a:pathLst>
            </a:custGeom>
            <a:solidFill>
              <a:srgbClr val="CC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41" name="Freeform 47"/>
            <p:cNvSpPr>
              <a:spLocks/>
            </p:cNvSpPr>
            <p:nvPr/>
          </p:nvSpPr>
          <p:spPr bwMode="auto">
            <a:xfrm>
              <a:off x="6505575" y="1519238"/>
              <a:ext cx="57150" cy="88900"/>
            </a:xfrm>
            <a:custGeom>
              <a:avLst/>
              <a:gdLst>
                <a:gd name="T0" fmla="*/ 9 w 73"/>
                <a:gd name="T1" fmla="*/ 110 h 110"/>
                <a:gd name="T2" fmla="*/ 12 w 73"/>
                <a:gd name="T3" fmla="*/ 86 h 110"/>
                <a:gd name="T4" fmla="*/ 13 w 73"/>
                <a:gd name="T5" fmla="*/ 56 h 110"/>
                <a:gd name="T6" fmla="*/ 10 w 73"/>
                <a:gd name="T7" fmla="*/ 30 h 110"/>
                <a:gd name="T8" fmla="*/ 0 w 73"/>
                <a:gd name="T9" fmla="*/ 11 h 110"/>
                <a:gd name="T10" fmla="*/ 0 w 73"/>
                <a:gd name="T11" fmla="*/ 8 h 110"/>
                <a:gd name="T12" fmla="*/ 0 w 73"/>
                <a:gd name="T13" fmla="*/ 7 h 110"/>
                <a:gd name="T14" fmla="*/ 0 w 73"/>
                <a:gd name="T15" fmla="*/ 4 h 110"/>
                <a:gd name="T16" fmla="*/ 0 w 73"/>
                <a:gd name="T17" fmla="*/ 2 h 110"/>
                <a:gd name="T18" fmla="*/ 5 w 73"/>
                <a:gd name="T19" fmla="*/ 1 h 110"/>
                <a:gd name="T20" fmla="*/ 7 w 73"/>
                <a:gd name="T21" fmla="*/ 0 h 110"/>
                <a:gd name="T22" fmla="*/ 13 w 73"/>
                <a:gd name="T23" fmla="*/ 0 h 110"/>
                <a:gd name="T24" fmla="*/ 24 w 73"/>
                <a:gd name="T25" fmla="*/ 0 h 110"/>
                <a:gd name="T26" fmla="*/ 25 w 73"/>
                <a:gd name="T27" fmla="*/ 7 h 110"/>
                <a:gd name="T28" fmla="*/ 27 w 73"/>
                <a:gd name="T29" fmla="*/ 20 h 110"/>
                <a:gd name="T30" fmla="*/ 28 w 73"/>
                <a:gd name="T31" fmla="*/ 36 h 110"/>
                <a:gd name="T32" fmla="*/ 30 w 73"/>
                <a:gd name="T33" fmla="*/ 50 h 110"/>
                <a:gd name="T34" fmla="*/ 34 w 73"/>
                <a:gd name="T35" fmla="*/ 61 h 110"/>
                <a:gd name="T36" fmla="*/ 41 w 73"/>
                <a:gd name="T37" fmla="*/ 65 h 110"/>
                <a:gd name="T38" fmla="*/ 52 w 73"/>
                <a:gd name="T39" fmla="*/ 59 h 110"/>
                <a:gd name="T40" fmla="*/ 67 w 73"/>
                <a:gd name="T41" fmla="*/ 41 h 110"/>
                <a:gd name="T42" fmla="*/ 68 w 73"/>
                <a:gd name="T43" fmla="*/ 41 h 110"/>
                <a:gd name="T44" fmla="*/ 70 w 73"/>
                <a:gd name="T45" fmla="*/ 40 h 110"/>
                <a:gd name="T46" fmla="*/ 71 w 73"/>
                <a:gd name="T47" fmla="*/ 40 h 110"/>
                <a:gd name="T48" fmla="*/ 73 w 73"/>
                <a:gd name="T49" fmla="*/ 40 h 110"/>
                <a:gd name="T50" fmla="*/ 73 w 73"/>
                <a:gd name="T51" fmla="*/ 55 h 110"/>
                <a:gd name="T52" fmla="*/ 70 w 73"/>
                <a:gd name="T53" fmla="*/ 69 h 110"/>
                <a:gd name="T54" fmla="*/ 66 w 73"/>
                <a:gd name="T55" fmla="*/ 81 h 110"/>
                <a:gd name="T56" fmla="*/ 60 w 73"/>
                <a:gd name="T57" fmla="*/ 91 h 110"/>
                <a:gd name="T58" fmla="*/ 50 w 73"/>
                <a:gd name="T59" fmla="*/ 98 h 110"/>
                <a:gd name="T60" fmla="*/ 39 w 73"/>
                <a:gd name="T61" fmla="*/ 105 h 110"/>
                <a:gd name="T62" fmla="*/ 25 w 73"/>
                <a:gd name="T63" fmla="*/ 109 h 110"/>
                <a:gd name="T64" fmla="*/ 9 w 73"/>
                <a:gd name="T65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3" h="110">
                  <a:moveTo>
                    <a:pt x="9" y="110"/>
                  </a:moveTo>
                  <a:lnTo>
                    <a:pt x="12" y="86"/>
                  </a:lnTo>
                  <a:lnTo>
                    <a:pt x="13" y="56"/>
                  </a:lnTo>
                  <a:lnTo>
                    <a:pt x="10" y="30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2"/>
                  </a:lnTo>
                  <a:lnTo>
                    <a:pt x="5" y="1"/>
                  </a:lnTo>
                  <a:lnTo>
                    <a:pt x="7" y="0"/>
                  </a:lnTo>
                  <a:lnTo>
                    <a:pt x="13" y="0"/>
                  </a:lnTo>
                  <a:lnTo>
                    <a:pt x="24" y="0"/>
                  </a:lnTo>
                  <a:lnTo>
                    <a:pt x="25" y="7"/>
                  </a:lnTo>
                  <a:lnTo>
                    <a:pt x="27" y="20"/>
                  </a:lnTo>
                  <a:lnTo>
                    <a:pt x="28" y="36"/>
                  </a:lnTo>
                  <a:lnTo>
                    <a:pt x="30" y="50"/>
                  </a:lnTo>
                  <a:lnTo>
                    <a:pt x="34" y="61"/>
                  </a:lnTo>
                  <a:lnTo>
                    <a:pt x="41" y="65"/>
                  </a:lnTo>
                  <a:lnTo>
                    <a:pt x="52" y="59"/>
                  </a:lnTo>
                  <a:lnTo>
                    <a:pt x="67" y="41"/>
                  </a:lnTo>
                  <a:lnTo>
                    <a:pt x="68" y="41"/>
                  </a:lnTo>
                  <a:lnTo>
                    <a:pt x="70" y="40"/>
                  </a:lnTo>
                  <a:lnTo>
                    <a:pt x="71" y="40"/>
                  </a:lnTo>
                  <a:lnTo>
                    <a:pt x="73" y="40"/>
                  </a:lnTo>
                  <a:lnTo>
                    <a:pt x="73" y="55"/>
                  </a:lnTo>
                  <a:lnTo>
                    <a:pt x="70" y="69"/>
                  </a:lnTo>
                  <a:lnTo>
                    <a:pt x="66" y="81"/>
                  </a:lnTo>
                  <a:lnTo>
                    <a:pt x="60" y="91"/>
                  </a:lnTo>
                  <a:lnTo>
                    <a:pt x="50" y="98"/>
                  </a:lnTo>
                  <a:lnTo>
                    <a:pt x="39" y="105"/>
                  </a:lnTo>
                  <a:lnTo>
                    <a:pt x="25" y="109"/>
                  </a:lnTo>
                  <a:lnTo>
                    <a:pt x="9" y="110"/>
                  </a:lnTo>
                  <a:close/>
                </a:path>
              </a:pathLst>
            </a:custGeom>
            <a:solidFill>
              <a:srgbClr val="E5D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42" name="Freeform 48"/>
            <p:cNvSpPr>
              <a:spLocks/>
            </p:cNvSpPr>
            <p:nvPr/>
          </p:nvSpPr>
          <p:spPr bwMode="auto">
            <a:xfrm>
              <a:off x="6356350" y="1423988"/>
              <a:ext cx="128588" cy="180975"/>
            </a:xfrm>
            <a:custGeom>
              <a:avLst/>
              <a:gdLst>
                <a:gd name="T0" fmla="*/ 87 w 162"/>
                <a:gd name="T1" fmla="*/ 229 h 229"/>
                <a:gd name="T2" fmla="*/ 72 w 162"/>
                <a:gd name="T3" fmla="*/ 219 h 229"/>
                <a:gd name="T4" fmla="*/ 60 w 162"/>
                <a:gd name="T5" fmla="*/ 209 h 229"/>
                <a:gd name="T6" fmla="*/ 51 w 162"/>
                <a:gd name="T7" fmla="*/ 201 h 229"/>
                <a:gd name="T8" fmla="*/ 46 w 162"/>
                <a:gd name="T9" fmla="*/ 191 h 229"/>
                <a:gd name="T10" fmla="*/ 42 w 162"/>
                <a:gd name="T11" fmla="*/ 180 h 229"/>
                <a:gd name="T12" fmla="*/ 37 w 162"/>
                <a:gd name="T13" fmla="*/ 168 h 229"/>
                <a:gd name="T14" fmla="*/ 35 w 162"/>
                <a:gd name="T15" fmla="*/ 154 h 229"/>
                <a:gd name="T16" fmla="*/ 32 w 162"/>
                <a:gd name="T17" fmla="*/ 137 h 229"/>
                <a:gd name="T18" fmla="*/ 24 w 162"/>
                <a:gd name="T19" fmla="*/ 132 h 229"/>
                <a:gd name="T20" fmla="*/ 15 w 162"/>
                <a:gd name="T21" fmla="*/ 125 h 229"/>
                <a:gd name="T22" fmla="*/ 7 w 162"/>
                <a:gd name="T23" fmla="*/ 119 h 229"/>
                <a:gd name="T24" fmla="*/ 0 w 162"/>
                <a:gd name="T25" fmla="*/ 114 h 229"/>
                <a:gd name="T26" fmla="*/ 0 w 162"/>
                <a:gd name="T27" fmla="*/ 111 h 229"/>
                <a:gd name="T28" fmla="*/ 0 w 162"/>
                <a:gd name="T29" fmla="*/ 107 h 229"/>
                <a:gd name="T30" fmla="*/ 0 w 162"/>
                <a:gd name="T31" fmla="*/ 104 h 229"/>
                <a:gd name="T32" fmla="*/ 0 w 162"/>
                <a:gd name="T33" fmla="*/ 101 h 229"/>
                <a:gd name="T34" fmla="*/ 7 w 162"/>
                <a:gd name="T35" fmla="*/ 94 h 229"/>
                <a:gd name="T36" fmla="*/ 13 w 162"/>
                <a:gd name="T37" fmla="*/ 92 h 229"/>
                <a:gd name="T38" fmla="*/ 18 w 162"/>
                <a:gd name="T39" fmla="*/ 90 h 229"/>
                <a:gd name="T40" fmla="*/ 29 w 162"/>
                <a:gd name="T41" fmla="*/ 89 h 229"/>
                <a:gd name="T42" fmla="*/ 33 w 162"/>
                <a:gd name="T43" fmla="*/ 96 h 229"/>
                <a:gd name="T44" fmla="*/ 37 w 162"/>
                <a:gd name="T45" fmla="*/ 101 h 229"/>
                <a:gd name="T46" fmla="*/ 42 w 162"/>
                <a:gd name="T47" fmla="*/ 108 h 229"/>
                <a:gd name="T48" fmla="*/ 46 w 162"/>
                <a:gd name="T49" fmla="*/ 115 h 229"/>
                <a:gd name="T50" fmla="*/ 47 w 162"/>
                <a:gd name="T51" fmla="*/ 115 h 229"/>
                <a:gd name="T52" fmla="*/ 50 w 162"/>
                <a:gd name="T53" fmla="*/ 115 h 229"/>
                <a:gd name="T54" fmla="*/ 51 w 162"/>
                <a:gd name="T55" fmla="*/ 115 h 229"/>
                <a:gd name="T56" fmla="*/ 53 w 162"/>
                <a:gd name="T57" fmla="*/ 115 h 229"/>
                <a:gd name="T58" fmla="*/ 64 w 162"/>
                <a:gd name="T59" fmla="*/ 100 h 229"/>
                <a:gd name="T60" fmla="*/ 68 w 162"/>
                <a:gd name="T61" fmla="*/ 86 h 229"/>
                <a:gd name="T62" fmla="*/ 68 w 162"/>
                <a:gd name="T63" fmla="*/ 71 h 229"/>
                <a:gd name="T64" fmla="*/ 65 w 162"/>
                <a:gd name="T65" fmla="*/ 54 h 229"/>
                <a:gd name="T66" fmla="*/ 71 w 162"/>
                <a:gd name="T67" fmla="*/ 49 h 229"/>
                <a:gd name="T68" fmla="*/ 80 w 162"/>
                <a:gd name="T69" fmla="*/ 40 h 229"/>
                <a:gd name="T70" fmla="*/ 90 w 162"/>
                <a:gd name="T71" fmla="*/ 32 h 229"/>
                <a:gd name="T72" fmla="*/ 101 w 162"/>
                <a:gd name="T73" fmla="*/ 24 h 229"/>
                <a:gd name="T74" fmla="*/ 111 w 162"/>
                <a:gd name="T75" fmla="*/ 15 h 229"/>
                <a:gd name="T76" fmla="*/ 122 w 162"/>
                <a:gd name="T77" fmla="*/ 8 h 229"/>
                <a:gd name="T78" fmla="*/ 130 w 162"/>
                <a:gd name="T79" fmla="*/ 3 h 229"/>
                <a:gd name="T80" fmla="*/ 136 w 162"/>
                <a:gd name="T81" fmla="*/ 0 h 229"/>
                <a:gd name="T82" fmla="*/ 146 w 162"/>
                <a:gd name="T83" fmla="*/ 24 h 229"/>
                <a:gd name="T84" fmla="*/ 152 w 162"/>
                <a:gd name="T85" fmla="*/ 40 h 229"/>
                <a:gd name="T86" fmla="*/ 158 w 162"/>
                <a:gd name="T87" fmla="*/ 53 h 229"/>
                <a:gd name="T88" fmla="*/ 162 w 162"/>
                <a:gd name="T89" fmla="*/ 64 h 229"/>
                <a:gd name="T90" fmla="*/ 161 w 162"/>
                <a:gd name="T91" fmla="*/ 82 h 229"/>
                <a:gd name="T92" fmla="*/ 162 w 162"/>
                <a:gd name="T93" fmla="*/ 101 h 229"/>
                <a:gd name="T94" fmla="*/ 161 w 162"/>
                <a:gd name="T95" fmla="*/ 119 h 229"/>
                <a:gd name="T96" fmla="*/ 155 w 162"/>
                <a:gd name="T97" fmla="*/ 134 h 229"/>
                <a:gd name="T98" fmla="*/ 152 w 162"/>
                <a:gd name="T99" fmla="*/ 147 h 229"/>
                <a:gd name="T100" fmla="*/ 151 w 162"/>
                <a:gd name="T101" fmla="*/ 162 h 229"/>
                <a:gd name="T102" fmla="*/ 151 w 162"/>
                <a:gd name="T103" fmla="*/ 177 h 229"/>
                <a:gd name="T104" fmla="*/ 151 w 162"/>
                <a:gd name="T105" fmla="*/ 193 h 229"/>
                <a:gd name="T106" fmla="*/ 143 w 162"/>
                <a:gd name="T107" fmla="*/ 200 h 229"/>
                <a:gd name="T108" fmla="*/ 136 w 162"/>
                <a:gd name="T109" fmla="*/ 207 h 229"/>
                <a:gd name="T110" fmla="*/ 130 w 162"/>
                <a:gd name="T111" fmla="*/ 213 h 229"/>
                <a:gd name="T112" fmla="*/ 123 w 162"/>
                <a:gd name="T113" fmla="*/ 219 h 229"/>
                <a:gd name="T114" fmla="*/ 116 w 162"/>
                <a:gd name="T115" fmla="*/ 223 h 229"/>
                <a:gd name="T116" fmla="*/ 108 w 162"/>
                <a:gd name="T117" fmla="*/ 226 h 229"/>
                <a:gd name="T118" fmla="*/ 98 w 162"/>
                <a:gd name="T119" fmla="*/ 227 h 229"/>
                <a:gd name="T120" fmla="*/ 87 w 162"/>
                <a:gd name="T121" fmla="*/ 22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62" h="229">
                  <a:moveTo>
                    <a:pt x="87" y="229"/>
                  </a:moveTo>
                  <a:lnTo>
                    <a:pt x="72" y="219"/>
                  </a:lnTo>
                  <a:lnTo>
                    <a:pt x="60" y="209"/>
                  </a:lnTo>
                  <a:lnTo>
                    <a:pt x="51" y="201"/>
                  </a:lnTo>
                  <a:lnTo>
                    <a:pt x="46" y="191"/>
                  </a:lnTo>
                  <a:lnTo>
                    <a:pt x="42" y="180"/>
                  </a:lnTo>
                  <a:lnTo>
                    <a:pt x="37" y="168"/>
                  </a:lnTo>
                  <a:lnTo>
                    <a:pt x="35" y="154"/>
                  </a:lnTo>
                  <a:lnTo>
                    <a:pt x="32" y="137"/>
                  </a:lnTo>
                  <a:lnTo>
                    <a:pt x="24" y="132"/>
                  </a:lnTo>
                  <a:lnTo>
                    <a:pt x="15" y="125"/>
                  </a:lnTo>
                  <a:lnTo>
                    <a:pt x="7" y="119"/>
                  </a:lnTo>
                  <a:lnTo>
                    <a:pt x="0" y="114"/>
                  </a:lnTo>
                  <a:lnTo>
                    <a:pt x="0" y="111"/>
                  </a:lnTo>
                  <a:lnTo>
                    <a:pt x="0" y="107"/>
                  </a:lnTo>
                  <a:lnTo>
                    <a:pt x="0" y="104"/>
                  </a:lnTo>
                  <a:lnTo>
                    <a:pt x="0" y="101"/>
                  </a:lnTo>
                  <a:lnTo>
                    <a:pt x="7" y="94"/>
                  </a:lnTo>
                  <a:lnTo>
                    <a:pt x="13" y="92"/>
                  </a:lnTo>
                  <a:lnTo>
                    <a:pt x="18" y="90"/>
                  </a:lnTo>
                  <a:lnTo>
                    <a:pt x="29" y="89"/>
                  </a:lnTo>
                  <a:lnTo>
                    <a:pt x="33" y="96"/>
                  </a:lnTo>
                  <a:lnTo>
                    <a:pt x="37" y="101"/>
                  </a:lnTo>
                  <a:lnTo>
                    <a:pt x="42" y="108"/>
                  </a:lnTo>
                  <a:lnTo>
                    <a:pt x="46" y="115"/>
                  </a:lnTo>
                  <a:lnTo>
                    <a:pt x="47" y="115"/>
                  </a:lnTo>
                  <a:lnTo>
                    <a:pt x="50" y="115"/>
                  </a:lnTo>
                  <a:lnTo>
                    <a:pt x="51" y="115"/>
                  </a:lnTo>
                  <a:lnTo>
                    <a:pt x="53" y="115"/>
                  </a:lnTo>
                  <a:lnTo>
                    <a:pt x="64" y="100"/>
                  </a:lnTo>
                  <a:lnTo>
                    <a:pt x="68" y="86"/>
                  </a:lnTo>
                  <a:lnTo>
                    <a:pt x="68" y="71"/>
                  </a:lnTo>
                  <a:lnTo>
                    <a:pt x="65" y="54"/>
                  </a:lnTo>
                  <a:lnTo>
                    <a:pt x="71" y="49"/>
                  </a:lnTo>
                  <a:lnTo>
                    <a:pt x="80" y="40"/>
                  </a:lnTo>
                  <a:lnTo>
                    <a:pt x="90" y="32"/>
                  </a:lnTo>
                  <a:lnTo>
                    <a:pt x="101" y="24"/>
                  </a:lnTo>
                  <a:lnTo>
                    <a:pt x="111" y="15"/>
                  </a:lnTo>
                  <a:lnTo>
                    <a:pt x="122" y="8"/>
                  </a:lnTo>
                  <a:lnTo>
                    <a:pt x="130" y="3"/>
                  </a:lnTo>
                  <a:lnTo>
                    <a:pt x="136" y="0"/>
                  </a:lnTo>
                  <a:lnTo>
                    <a:pt x="146" y="24"/>
                  </a:lnTo>
                  <a:lnTo>
                    <a:pt x="152" y="40"/>
                  </a:lnTo>
                  <a:lnTo>
                    <a:pt x="158" y="53"/>
                  </a:lnTo>
                  <a:lnTo>
                    <a:pt x="162" y="64"/>
                  </a:lnTo>
                  <a:lnTo>
                    <a:pt x="161" y="82"/>
                  </a:lnTo>
                  <a:lnTo>
                    <a:pt x="162" y="101"/>
                  </a:lnTo>
                  <a:lnTo>
                    <a:pt x="161" y="119"/>
                  </a:lnTo>
                  <a:lnTo>
                    <a:pt x="155" y="134"/>
                  </a:lnTo>
                  <a:lnTo>
                    <a:pt x="152" y="147"/>
                  </a:lnTo>
                  <a:lnTo>
                    <a:pt x="151" y="162"/>
                  </a:lnTo>
                  <a:lnTo>
                    <a:pt x="151" y="177"/>
                  </a:lnTo>
                  <a:lnTo>
                    <a:pt x="151" y="193"/>
                  </a:lnTo>
                  <a:lnTo>
                    <a:pt x="143" y="200"/>
                  </a:lnTo>
                  <a:lnTo>
                    <a:pt x="136" y="207"/>
                  </a:lnTo>
                  <a:lnTo>
                    <a:pt x="130" y="213"/>
                  </a:lnTo>
                  <a:lnTo>
                    <a:pt x="123" y="219"/>
                  </a:lnTo>
                  <a:lnTo>
                    <a:pt x="116" y="223"/>
                  </a:lnTo>
                  <a:lnTo>
                    <a:pt x="108" y="226"/>
                  </a:lnTo>
                  <a:lnTo>
                    <a:pt x="98" y="227"/>
                  </a:lnTo>
                  <a:lnTo>
                    <a:pt x="87" y="229"/>
                  </a:lnTo>
                  <a:close/>
                </a:path>
              </a:pathLst>
            </a:custGeom>
            <a:solidFill>
              <a:srgbClr val="CC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43" name="Freeform 49"/>
            <p:cNvSpPr>
              <a:spLocks/>
            </p:cNvSpPr>
            <p:nvPr/>
          </p:nvSpPr>
          <p:spPr bwMode="auto">
            <a:xfrm>
              <a:off x="6491288" y="1465263"/>
              <a:ext cx="114300" cy="139700"/>
            </a:xfrm>
            <a:custGeom>
              <a:avLst/>
              <a:gdLst>
                <a:gd name="T0" fmla="*/ 83 w 144"/>
                <a:gd name="T1" fmla="*/ 178 h 178"/>
                <a:gd name="T2" fmla="*/ 83 w 144"/>
                <a:gd name="T3" fmla="*/ 175 h 178"/>
                <a:gd name="T4" fmla="*/ 83 w 144"/>
                <a:gd name="T5" fmla="*/ 174 h 178"/>
                <a:gd name="T6" fmla="*/ 83 w 144"/>
                <a:gd name="T7" fmla="*/ 171 h 178"/>
                <a:gd name="T8" fmla="*/ 83 w 144"/>
                <a:gd name="T9" fmla="*/ 169 h 178"/>
                <a:gd name="T10" fmla="*/ 95 w 144"/>
                <a:gd name="T11" fmla="*/ 147 h 178"/>
                <a:gd name="T12" fmla="*/ 100 w 144"/>
                <a:gd name="T13" fmla="*/ 129 h 178"/>
                <a:gd name="T14" fmla="*/ 98 w 144"/>
                <a:gd name="T15" fmla="*/ 113 h 178"/>
                <a:gd name="T16" fmla="*/ 94 w 144"/>
                <a:gd name="T17" fmla="*/ 90 h 178"/>
                <a:gd name="T18" fmla="*/ 91 w 144"/>
                <a:gd name="T19" fmla="*/ 90 h 178"/>
                <a:gd name="T20" fmla="*/ 89 w 144"/>
                <a:gd name="T21" fmla="*/ 90 h 178"/>
                <a:gd name="T22" fmla="*/ 86 w 144"/>
                <a:gd name="T23" fmla="*/ 92 h 178"/>
                <a:gd name="T24" fmla="*/ 83 w 144"/>
                <a:gd name="T25" fmla="*/ 92 h 178"/>
                <a:gd name="T26" fmla="*/ 77 w 144"/>
                <a:gd name="T27" fmla="*/ 100 h 178"/>
                <a:gd name="T28" fmla="*/ 72 w 144"/>
                <a:gd name="T29" fmla="*/ 110 h 178"/>
                <a:gd name="T30" fmla="*/ 65 w 144"/>
                <a:gd name="T31" fmla="*/ 117 h 178"/>
                <a:gd name="T32" fmla="*/ 57 w 144"/>
                <a:gd name="T33" fmla="*/ 122 h 178"/>
                <a:gd name="T34" fmla="*/ 57 w 144"/>
                <a:gd name="T35" fmla="*/ 108 h 178"/>
                <a:gd name="T36" fmla="*/ 57 w 144"/>
                <a:gd name="T37" fmla="*/ 95 h 178"/>
                <a:gd name="T38" fmla="*/ 55 w 144"/>
                <a:gd name="T39" fmla="*/ 81 h 178"/>
                <a:gd name="T40" fmla="*/ 54 w 144"/>
                <a:gd name="T41" fmla="*/ 70 h 178"/>
                <a:gd name="T42" fmla="*/ 50 w 144"/>
                <a:gd name="T43" fmla="*/ 61 h 178"/>
                <a:gd name="T44" fmla="*/ 41 w 144"/>
                <a:gd name="T45" fmla="*/ 57 h 178"/>
                <a:gd name="T46" fmla="*/ 29 w 144"/>
                <a:gd name="T47" fmla="*/ 57 h 178"/>
                <a:gd name="T48" fmla="*/ 12 w 144"/>
                <a:gd name="T49" fmla="*/ 63 h 178"/>
                <a:gd name="T50" fmla="*/ 8 w 144"/>
                <a:gd name="T51" fmla="*/ 61 h 178"/>
                <a:gd name="T52" fmla="*/ 5 w 144"/>
                <a:gd name="T53" fmla="*/ 61 h 178"/>
                <a:gd name="T54" fmla="*/ 3 w 144"/>
                <a:gd name="T55" fmla="*/ 61 h 178"/>
                <a:gd name="T56" fmla="*/ 0 w 144"/>
                <a:gd name="T57" fmla="*/ 61 h 178"/>
                <a:gd name="T58" fmla="*/ 1 w 144"/>
                <a:gd name="T59" fmla="*/ 32 h 178"/>
                <a:gd name="T60" fmla="*/ 7 w 144"/>
                <a:gd name="T61" fmla="*/ 14 h 178"/>
                <a:gd name="T62" fmla="*/ 16 w 144"/>
                <a:gd name="T63" fmla="*/ 3 h 178"/>
                <a:gd name="T64" fmla="*/ 29 w 144"/>
                <a:gd name="T65" fmla="*/ 0 h 178"/>
                <a:gd name="T66" fmla="*/ 44 w 144"/>
                <a:gd name="T67" fmla="*/ 3 h 178"/>
                <a:gd name="T68" fmla="*/ 64 w 144"/>
                <a:gd name="T69" fmla="*/ 10 h 178"/>
                <a:gd name="T70" fmla="*/ 84 w 144"/>
                <a:gd name="T71" fmla="*/ 20 h 178"/>
                <a:gd name="T72" fmla="*/ 109 w 144"/>
                <a:gd name="T73" fmla="*/ 32 h 178"/>
                <a:gd name="T74" fmla="*/ 122 w 144"/>
                <a:gd name="T75" fmla="*/ 47 h 178"/>
                <a:gd name="T76" fmla="*/ 131 w 144"/>
                <a:gd name="T77" fmla="*/ 68 h 178"/>
                <a:gd name="T78" fmla="*/ 137 w 144"/>
                <a:gd name="T79" fmla="*/ 92 h 178"/>
                <a:gd name="T80" fmla="*/ 144 w 144"/>
                <a:gd name="T81" fmla="*/ 115 h 178"/>
                <a:gd name="T82" fmla="*/ 143 w 144"/>
                <a:gd name="T83" fmla="*/ 129 h 178"/>
                <a:gd name="T84" fmla="*/ 138 w 144"/>
                <a:gd name="T85" fmla="*/ 142 h 178"/>
                <a:gd name="T86" fmla="*/ 134 w 144"/>
                <a:gd name="T87" fmla="*/ 151 h 178"/>
                <a:gd name="T88" fmla="*/ 127 w 144"/>
                <a:gd name="T89" fmla="*/ 161 h 178"/>
                <a:gd name="T90" fmla="*/ 119 w 144"/>
                <a:gd name="T91" fmla="*/ 168 h 178"/>
                <a:gd name="T92" fmla="*/ 108 w 144"/>
                <a:gd name="T93" fmla="*/ 172 h 178"/>
                <a:gd name="T94" fmla="*/ 97 w 144"/>
                <a:gd name="T95" fmla="*/ 176 h 178"/>
                <a:gd name="T96" fmla="*/ 83 w 144"/>
                <a:gd name="T97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44" h="178">
                  <a:moveTo>
                    <a:pt x="83" y="178"/>
                  </a:moveTo>
                  <a:lnTo>
                    <a:pt x="83" y="175"/>
                  </a:lnTo>
                  <a:lnTo>
                    <a:pt x="83" y="174"/>
                  </a:lnTo>
                  <a:lnTo>
                    <a:pt x="83" y="171"/>
                  </a:lnTo>
                  <a:lnTo>
                    <a:pt x="83" y="169"/>
                  </a:lnTo>
                  <a:lnTo>
                    <a:pt x="95" y="147"/>
                  </a:lnTo>
                  <a:lnTo>
                    <a:pt x="100" y="129"/>
                  </a:lnTo>
                  <a:lnTo>
                    <a:pt x="98" y="113"/>
                  </a:lnTo>
                  <a:lnTo>
                    <a:pt x="94" y="90"/>
                  </a:lnTo>
                  <a:lnTo>
                    <a:pt x="91" y="90"/>
                  </a:lnTo>
                  <a:lnTo>
                    <a:pt x="89" y="90"/>
                  </a:lnTo>
                  <a:lnTo>
                    <a:pt x="86" y="92"/>
                  </a:lnTo>
                  <a:lnTo>
                    <a:pt x="83" y="92"/>
                  </a:lnTo>
                  <a:lnTo>
                    <a:pt x="77" y="100"/>
                  </a:lnTo>
                  <a:lnTo>
                    <a:pt x="72" y="110"/>
                  </a:lnTo>
                  <a:lnTo>
                    <a:pt x="65" y="117"/>
                  </a:lnTo>
                  <a:lnTo>
                    <a:pt x="57" y="122"/>
                  </a:lnTo>
                  <a:lnTo>
                    <a:pt x="57" y="108"/>
                  </a:lnTo>
                  <a:lnTo>
                    <a:pt x="57" y="95"/>
                  </a:lnTo>
                  <a:lnTo>
                    <a:pt x="55" y="81"/>
                  </a:lnTo>
                  <a:lnTo>
                    <a:pt x="54" y="70"/>
                  </a:lnTo>
                  <a:lnTo>
                    <a:pt x="50" y="61"/>
                  </a:lnTo>
                  <a:lnTo>
                    <a:pt x="41" y="57"/>
                  </a:lnTo>
                  <a:lnTo>
                    <a:pt x="29" y="57"/>
                  </a:lnTo>
                  <a:lnTo>
                    <a:pt x="12" y="63"/>
                  </a:lnTo>
                  <a:lnTo>
                    <a:pt x="8" y="61"/>
                  </a:lnTo>
                  <a:lnTo>
                    <a:pt x="5" y="61"/>
                  </a:lnTo>
                  <a:lnTo>
                    <a:pt x="3" y="61"/>
                  </a:lnTo>
                  <a:lnTo>
                    <a:pt x="0" y="61"/>
                  </a:lnTo>
                  <a:lnTo>
                    <a:pt x="1" y="32"/>
                  </a:lnTo>
                  <a:lnTo>
                    <a:pt x="7" y="14"/>
                  </a:lnTo>
                  <a:lnTo>
                    <a:pt x="16" y="3"/>
                  </a:lnTo>
                  <a:lnTo>
                    <a:pt x="29" y="0"/>
                  </a:lnTo>
                  <a:lnTo>
                    <a:pt x="44" y="3"/>
                  </a:lnTo>
                  <a:lnTo>
                    <a:pt x="64" y="10"/>
                  </a:lnTo>
                  <a:lnTo>
                    <a:pt x="84" y="20"/>
                  </a:lnTo>
                  <a:lnTo>
                    <a:pt x="109" y="32"/>
                  </a:lnTo>
                  <a:lnTo>
                    <a:pt x="122" y="47"/>
                  </a:lnTo>
                  <a:lnTo>
                    <a:pt x="131" y="68"/>
                  </a:lnTo>
                  <a:lnTo>
                    <a:pt x="137" y="92"/>
                  </a:lnTo>
                  <a:lnTo>
                    <a:pt x="144" y="115"/>
                  </a:lnTo>
                  <a:lnTo>
                    <a:pt x="143" y="129"/>
                  </a:lnTo>
                  <a:lnTo>
                    <a:pt x="138" y="142"/>
                  </a:lnTo>
                  <a:lnTo>
                    <a:pt x="134" y="151"/>
                  </a:lnTo>
                  <a:lnTo>
                    <a:pt x="127" y="161"/>
                  </a:lnTo>
                  <a:lnTo>
                    <a:pt x="119" y="168"/>
                  </a:lnTo>
                  <a:lnTo>
                    <a:pt x="108" y="172"/>
                  </a:lnTo>
                  <a:lnTo>
                    <a:pt x="97" y="176"/>
                  </a:lnTo>
                  <a:lnTo>
                    <a:pt x="83" y="178"/>
                  </a:lnTo>
                  <a:close/>
                </a:path>
              </a:pathLst>
            </a:custGeom>
            <a:solidFill>
              <a:srgbClr val="CC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44" name="Freeform 50"/>
            <p:cNvSpPr>
              <a:spLocks/>
            </p:cNvSpPr>
            <p:nvPr/>
          </p:nvSpPr>
          <p:spPr bwMode="auto">
            <a:xfrm>
              <a:off x="6484938" y="1530350"/>
              <a:ext cx="20638" cy="73025"/>
            </a:xfrm>
            <a:custGeom>
              <a:avLst/>
              <a:gdLst>
                <a:gd name="T0" fmla="*/ 13 w 28"/>
                <a:gd name="T1" fmla="*/ 92 h 92"/>
                <a:gd name="T2" fmla="*/ 6 w 28"/>
                <a:gd name="T3" fmla="*/ 70 h 92"/>
                <a:gd name="T4" fmla="*/ 0 w 28"/>
                <a:gd name="T5" fmla="*/ 39 h 92"/>
                <a:gd name="T6" fmla="*/ 2 w 28"/>
                <a:gd name="T7" fmla="*/ 12 h 92"/>
                <a:gd name="T8" fmla="*/ 14 w 28"/>
                <a:gd name="T9" fmla="*/ 0 h 92"/>
                <a:gd name="T10" fmla="*/ 22 w 28"/>
                <a:gd name="T11" fmla="*/ 21 h 92"/>
                <a:gd name="T12" fmla="*/ 28 w 28"/>
                <a:gd name="T13" fmla="*/ 52 h 92"/>
                <a:gd name="T14" fmla="*/ 25 w 28"/>
                <a:gd name="T15" fmla="*/ 79 h 92"/>
                <a:gd name="T16" fmla="*/ 13 w 28"/>
                <a:gd name="T17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92">
                  <a:moveTo>
                    <a:pt x="13" y="92"/>
                  </a:moveTo>
                  <a:lnTo>
                    <a:pt x="6" y="70"/>
                  </a:lnTo>
                  <a:lnTo>
                    <a:pt x="0" y="39"/>
                  </a:lnTo>
                  <a:lnTo>
                    <a:pt x="2" y="12"/>
                  </a:lnTo>
                  <a:lnTo>
                    <a:pt x="14" y="0"/>
                  </a:lnTo>
                  <a:lnTo>
                    <a:pt x="22" y="21"/>
                  </a:lnTo>
                  <a:lnTo>
                    <a:pt x="28" y="52"/>
                  </a:lnTo>
                  <a:lnTo>
                    <a:pt x="25" y="79"/>
                  </a:lnTo>
                  <a:lnTo>
                    <a:pt x="13" y="92"/>
                  </a:lnTo>
                  <a:close/>
                </a:path>
              </a:pathLst>
            </a:custGeom>
            <a:solidFill>
              <a:srgbClr val="E5D8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45" name="Freeform 51"/>
            <p:cNvSpPr>
              <a:spLocks/>
            </p:cNvSpPr>
            <p:nvPr/>
          </p:nvSpPr>
          <p:spPr bwMode="auto">
            <a:xfrm>
              <a:off x="6408738" y="1528763"/>
              <a:ext cx="50800" cy="65088"/>
            </a:xfrm>
            <a:custGeom>
              <a:avLst/>
              <a:gdLst>
                <a:gd name="T0" fmla="*/ 27 w 65"/>
                <a:gd name="T1" fmla="*/ 81 h 81"/>
                <a:gd name="T2" fmla="*/ 6 w 65"/>
                <a:gd name="T3" fmla="*/ 65 h 81"/>
                <a:gd name="T4" fmla="*/ 0 w 65"/>
                <a:gd name="T5" fmla="*/ 44 h 81"/>
                <a:gd name="T6" fmla="*/ 4 w 65"/>
                <a:gd name="T7" fmla="*/ 25 h 81"/>
                <a:gd name="T8" fmla="*/ 16 w 65"/>
                <a:gd name="T9" fmla="*/ 8 h 81"/>
                <a:gd name="T10" fmla="*/ 31 w 65"/>
                <a:gd name="T11" fmla="*/ 0 h 81"/>
                <a:gd name="T12" fmla="*/ 48 w 65"/>
                <a:gd name="T13" fmla="*/ 1 h 81"/>
                <a:gd name="T14" fmla="*/ 59 w 65"/>
                <a:gd name="T15" fmla="*/ 18 h 81"/>
                <a:gd name="T16" fmla="*/ 65 w 65"/>
                <a:gd name="T17" fmla="*/ 51 h 81"/>
                <a:gd name="T18" fmla="*/ 59 w 65"/>
                <a:gd name="T19" fmla="*/ 66 h 81"/>
                <a:gd name="T20" fmla="*/ 51 w 65"/>
                <a:gd name="T21" fmla="*/ 75 h 81"/>
                <a:gd name="T22" fmla="*/ 41 w 65"/>
                <a:gd name="T23" fmla="*/ 80 h 81"/>
                <a:gd name="T24" fmla="*/ 27 w 65"/>
                <a:gd name="T25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5" h="81">
                  <a:moveTo>
                    <a:pt x="27" y="81"/>
                  </a:moveTo>
                  <a:lnTo>
                    <a:pt x="6" y="65"/>
                  </a:lnTo>
                  <a:lnTo>
                    <a:pt x="0" y="44"/>
                  </a:lnTo>
                  <a:lnTo>
                    <a:pt x="4" y="25"/>
                  </a:lnTo>
                  <a:lnTo>
                    <a:pt x="16" y="8"/>
                  </a:lnTo>
                  <a:lnTo>
                    <a:pt x="31" y="0"/>
                  </a:lnTo>
                  <a:lnTo>
                    <a:pt x="48" y="1"/>
                  </a:lnTo>
                  <a:lnTo>
                    <a:pt x="59" y="18"/>
                  </a:lnTo>
                  <a:lnTo>
                    <a:pt x="65" y="51"/>
                  </a:lnTo>
                  <a:lnTo>
                    <a:pt x="59" y="66"/>
                  </a:lnTo>
                  <a:lnTo>
                    <a:pt x="51" y="75"/>
                  </a:lnTo>
                  <a:lnTo>
                    <a:pt x="41" y="80"/>
                  </a:lnTo>
                  <a:lnTo>
                    <a:pt x="27" y="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46" name="Freeform 52"/>
            <p:cNvSpPr>
              <a:spLocks/>
            </p:cNvSpPr>
            <p:nvPr/>
          </p:nvSpPr>
          <p:spPr bwMode="auto">
            <a:xfrm>
              <a:off x="6418263" y="1538288"/>
              <a:ext cx="33338" cy="44450"/>
            </a:xfrm>
            <a:custGeom>
              <a:avLst/>
              <a:gdLst>
                <a:gd name="T0" fmla="*/ 14 w 42"/>
                <a:gd name="T1" fmla="*/ 57 h 57"/>
                <a:gd name="T2" fmla="*/ 4 w 42"/>
                <a:gd name="T3" fmla="*/ 50 h 57"/>
                <a:gd name="T4" fmla="*/ 0 w 42"/>
                <a:gd name="T5" fmla="*/ 42 h 57"/>
                <a:gd name="T6" fmla="*/ 0 w 42"/>
                <a:gd name="T7" fmla="*/ 33 h 57"/>
                <a:gd name="T8" fmla="*/ 3 w 42"/>
                <a:gd name="T9" fmla="*/ 24 h 57"/>
                <a:gd name="T10" fmla="*/ 10 w 42"/>
                <a:gd name="T11" fmla="*/ 15 h 57"/>
                <a:gd name="T12" fmla="*/ 18 w 42"/>
                <a:gd name="T13" fmla="*/ 8 h 57"/>
                <a:gd name="T14" fmla="*/ 28 w 42"/>
                <a:gd name="T15" fmla="*/ 3 h 57"/>
                <a:gd name="T16" fmla="*/ 37 w 42"/>
                <a:gd name="T17" fmla="*/ 0 h 57"/>
                <a:gd name="T18" fmla="*/ 42 w 42"/>
                <a:gd name="T19" fmla="*/ 20 h 57"/>
                <a:gd name="T20" fmla="*/ 42 w 42"/>
                <a:gd name="T21" fmla="*/ 38 h 57"/>
                <a:gd name="T22" fmla="*/ 33 w 42"/>
                <a:gd name="T23" fmla="*/ 50 h 57"/>
                <a:gd name="T24" fmla="*/ 14 w 42"/>
                <a:gd name="T2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2" h="57">
                  <a:moveTo>
                    <a:pt x="14" y="57"/>
                  </a:moveTo>
                  <a:lnTo>
                    <a:pt x="4" y="50"/>
                  </a:lnTo>
                  <a:lnTo>
                    <a:pt x="0" y="42"/>
                  </a:lnTo>
                  <a:lnTo>
                    <a:pt x="0" y="33"/>
                  </a:lnTo>
                  <a:lnTo>
                    <a:pt x="3" y="24"/>
                  </a:lnTo>
                  <a:lnTo>
                    <a:pt x="10" y="15"/>
                  </a:lnTo>
                  <a:lnTo>
                    <a:pt x="18" y="8"/>
                  </a:lnTo>
                  <a:lnTo>
                    <a:pt x="28" y="3"/>
                  </a:lnTo>
                  <a:lnTo>
                    <a:pt x="37" y="0"/>
                  </a:lnTo>
                  <a:lnTo>
                    <a:pt x="42" y="20"/>
                  </a:lnTo>
                  <a:lnTo>
                    <a:pt x="42" y="38"/>
                  </a:lnTo>
                  <a:lnTo>
                    <a:pt x="33" y="50"/>
                  </a:lnTo>
                  <a:lnTo>
                    <a:pt x="14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47" name="Freeform 53"/>
            <p:cNvSpPr>
              <a:spLocks/>
            </p:cNvSpPr>
            <p:nvPr/>
          </p:nvSpPr>
          <p:spPr bwMode="auto">
            <a:xfrm>
              <a:off x="6438900" y="1450975"/>
              <a:ext cx="9525" cy="68263"/>
            </a:xfrm>
            <a:custGeom>
              <a:avLst/>
              <a:gdLst>
                <a:gd name="T0" fmla="*/ 0 w 13"/>
                <a:gd name="T1" fmla="*/ 86 h 86"/>
                <a:gd name="T2" fmla="*/ 0 w 13"/>
                <a:gd name="T3" fmla="*/ 65 h 86"/>
                <a:gd name="T4" fmla="*/ 2 w 13"/>
                <a:gd name="T5" fmla="*/ 45 h 86"/>
                <a:gd name="T6" fmla="*/ 2 w 13"/>
                <a:gd name="T7" fmla="*/ 24 h 86"/>
                <a:gd name="T8" fmla="*/ 3 w 13"/>
                <a:gd name="T9" fmla="*/ 4 h 86"/>
                <a:gd name="T10" fmla="*/ 5 w 13"/>
                <a:gd name="T11" fmla="*/ 3 h 86"/>
                <a:gd name="T12" fmla="*/ 7 w 13"/>
                <a:gd name="T13" fmla="*/ 2 h 86"/>
                <a:gd name="T14" fmla="*/ 9 w 13"/>
                <a:gd name="T15" fmla="*/ 2 h 86"/>
                <a:gd name="T16" fmla="*/ 10 w 13"/>
                <a:gd name="T17" fmla="*/ 0 h 86"/>
                <a:gd name="T18" fmla="*/ 13 w 13"/>
                <a:gd name="T19" fmla="*/ 14 h 86"/>
                <a:gd name="T20" fmla="*/ 13 w 13"/>
                <a:gd name="T21" fmla="*/ 39 h 86"/>
                <a:gd name="T22" fmla="*/ 11 w 13"/>
                <a:gd name="T23" fmla="*/ 65 h 86"/>
                <a:gd name="T24" fmla="*/ 7 w 13"/>
                <a:gd name="T25" fmla="*/ 85 h 86"/>
                <a:gd name="T26" fmla="*/ 6 w 13"/>
                <a:gd name="T27" fmla="*/ 85 h 86"/>
                <a:gd name="T28" fmla="*/ 5 w 13"/>
                <a:gd name="T29" fmla="*/ 85 h 86"/>
                <a:gd name="T30" fmla="*/ 2 w 13"/>
                <a:gd name="T31" fmla="*/ 85 h 86"/>
                <a:gd name="T32" fmla="*/ 0 w 13"/>
                <a:gd name="T33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" h="86">
                  <a:moveTo>
                    <a:pt x="0" y="86"/>
                  </a:moveTo>
                  <a:lnTo>
                    <a:pt x="0" y="65"/>
                  </a:lnTo>
                  <a:lnTo>
                    <a:pt x="2" y="45"/>
                  </a:lnTo>
                  <a:lnTo>
                    <a:pt x="2" y="24"/>
                  </a:lnTo>
                  <a:lnTo>
                    <a:pt x="3" y="4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2"/>
                  </a:lnTo>
                  <a:lnTo>
                    <a:pt x="10" y="0"/>
                  </a:lnTo>
                  <a:lnTo>
                    <a:pt x="13" y="14"/>
                  </a:lnTo>
                  <a:lnTo>
                    <a:pt x="13" y="39"/>
                  </a:lnTo>
                  <a:lnTo>
                    <a:pt x="11" y="65"/>
                  </a:lnTo>
                  <a:lnTo>
                    <a:pt x="7" y="85"/>
                  </a:lnTo>
                  <a:lnTo>
                    <a:pt x="6" y="85"/>
                  </a:lnTo>
                  <a:lnTo>
                    <a:pt x="5" y="85"/>
                  </a:lnTo>
                  <a:lnTo>
                    <a:pt x="2" y="85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48" name="Freeform 54"/>
            <p:cNvSpPr>
              <a:spLocks/>
            </p:cNvSpPr>
            <p:nvPr/>
          </p:nvSpPr>
          <p:spPr bwMode="auto">
            <a:xfrm>
              <a:off x="6342063" y="1362075"/>
              <a:ext cx="168275" cy="141288"/>
            </a:xfrm>
            <a:custGeom>
              <a:avLst/>
              <a:gdLst>
                <a:gd name="T0" fmla="*/ 62 w 212"/>
                <a:gd name="T1" fmla="*/ 168 h 178"/>
                <a:gd name="T2" fmla="*/ 53 w 212"/>
                <a:gd name="T3" fmla="*/ 158 h 178"/>
                <a:gd name="T4" fmla="*/ 42 w 212"/>
                <a:gd name="T5" fmla="*/ 154 h 178"/>
                <a:gd name="T6" fmla="*/ 29 w 212"/>
                <a:gd name="T7" fmla="*/ 154 h 178"/>
                <a:gd name="T8" fmla="*/ 8 w 212"/>
                <a:gd name="T9" fmla="*/ 135 h 178"/>
                <a:gd name="T10" fmla="*/ 0 w 212"/>
                <a:gd name="T11" fmla="*/ 89 h 178"/>
                <a:gd name="T12" fmla="*/ 14 w 212"/>
                <a:gd name="T13" fmla="*/ 49 h 178"/>
                <a:gd name="T14" fmla="*/ 46 w 212"/>
                <a:gd name="T15" fmla="*/ 23 h 178"/>
                <a:gd name="T16" fmla="*/ 78 w 212"/>
                <a:gd name="T17" fmla="*/ 13 h 178"/>
                <a:gd name="T18" fmla="*/ 93 w 212"/>
                <a:gd name="T19" fmla="*/ 10 h 178"/>
                <a:gd name="T20" fmla="*/ 110 w 212"/>
                <a:gd name="T21" fmla="*/ 10 h 178"/>
                <a:gd name="T22" fmla="*/ 128 w 212"/>
                <a:gd name="T23" fmla="*/ 12 h 178"/>
                <a:gd name="T24" fmla="*/ 147 w 212"/>
                <a:gd name="T25" fmla="*/ 6 h 178"/>
                <a:gd name="T26" fmla="*/ 166 w 212"/>
                <a:gd name="T27" fmla="*/ 0 h 178"/>
                <a:gd name="T28" fmla="*/ 188 w 212"/>
                <a:gd name="T29" fmla="*/ 32 h 178"/>
                <a:gd name="T30" fmla="*/ 209 w 212"/>
                <a:gd name="T31" fmla="*/ 85 h 178"/>
                <a:gd name="T32" fmla="*/ 205 w 212"/>
                <a:gd name="T33" fmla="*/ 121 h 178"/>
                <a:gd name="T34" fmla="*/ 193 w 212"/>
                <a:gd name="T35" fmla="*/ 125 h 178"/>
                <a:gd name="T36" fmla="*/ 179 w 212"/>
                <a:gd name="T37" fmla="*/ 109 h 178"/>
                <a:gd name="T38" fmla="*/ 161 w 212"/>
                <a:gd name="T39" fmla="*/ 59 h 178"/>
                <a:gd name="T40" fmla="*/ 150 w 212"/>
                <a:gd name="T41" fmla="*/ 53 h 178"/>
                <a:gd name="T42" fmla="*/ 140 w 212"/>
                <a:gd name="T43" fmla="*/ 66 h 178"/>
                <a:gd name="T44" fmla="*/ 130 w 212"/>
                <a:gd name="T45" fmla="*/ 78 h 178"/>
                <a:gd name="T46" fmla="*/ 119 w 212"/>
                <a:gd name="T47" fmla="*/ 91 h 178"/>
                <a:gd name="T48" fmla="*/ 108 w 212"/>
                <a:gd name="T49" fmla="*/ 100 h 178"/>
                <a:gd name="T50" fmla="*/ 97 w 212"/>
                <a:gd name="T51" fmla="*/ 107 h 178"/>
                <a:gd name="T52" fmla="*/ 86 w 212"/>
                <a:gd name="T53" fmla="*/ 114 h 178"/>
                <a:gd name="T54" fmla="*/ 76 w 212"/>
                <a:gd name="T55" fmla="*/ 121 h 178"/>
                <a:gd name="T56" fmla="*/ 71 w 212"/>
                <a:gd name="T57" fmla="*/ 136 h 178"/>
                <a:gd name="T58" fmla="*/ 72 w 212"/>
                <a:gd name="T59" fmla="*/ 161 h 178"/>
                <a:gd name="T60" fmla="*/ 71 w 212"/>
                <a:gd name="T61" fmla="*/ 176 h 178"/>
                <a:gd name="T62" fmla="*/ 69 w 212"/>
                <a:gd name="T63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2" h="178">
                  <a:moveTo>
                    <a:pt x="68" y="176"/>
                  </a:moveTo>
                  <a:lnTo>
                    <a:pt x="62" y="168"/>
                  </a:lnTo>
                  <a:lnTo>
                    <a:pt x="57" y="163"/>
                  </a:lnTo>
                  <a:lnTo>
                    <a:pt x="53" y="158"/>
                  </a:lnTo>
                  <a:lnTo>
                    <a:pt x="47" y="156"/>
                  </a:lnTo>
                  <a:lnTo>
                    <a:pt x="42" y="154"/>
                  </a:lnTo>
                  <a:lnTo>
                    <a:pt x="36" y="154"/>
                  </a:lnTo>
                  <a:lnTo>
                    <a:pt x="29" y="154"/>
                  </a:lnTo>
                  <a:lnTo>
                    <a:pt x="21" y="156"/>
                  </a:lnTo>
                  <a:lnTo>
                    <a:pt x="8" y="135"/>
                  </a:lnTo>
                  <a:lnTo>
                    <a:pt x="1" y="111"/>
                  </a:lnTo>
                  <a:lnTo>
                    <a:pt x="0" y="89"/>
                  </a:lnTo>
                  <a:lnTo>
                    <a:pt x="4" y="67"/>
                  </a:lnTo>
                  <a:lnTo>
                    <a:pt x="14" y="49"/>
                  </a:lnTo>
                  <a:lnTo>
                    <a:pt x="28" y="32"/>
                  </a:lnTo>
                  <a:lnTo>
                    <a:pt x="46" y="23"/>
                  </a:lnTo>
                  <a:lnTo>
                    <a:pt x="69" y="17"/>
                  </a:lnTo>
                  <a:lnTo>
                    <a:pt x="78" y="13"/>
                  </a:lnTo>
                  <a:lnTo>
                    <a:pt x="85" y="12"/>
                  </a:lnTo>
                  <a:lnTo>
                    <a:pt x="93" y="10"/>
                  </a:lnTo>
                  <a:lnTo>
                    <a:pt x="101" y="10"/>
                  </a:lnTo>
                  <a:lnTo>
                    <a:pt x="110" y="10"/>
                  </a:lnTo>
                  <a:lnTo>
                    <a:pt x="118" y="10"/>
                  </a:lnTo>
                  <a:lnTo>
                    <a:pt x="128" y="12"/>
                  </a:lnTo>
                  <a:lnTo>
                    <a:pt x="137" y="12"/>
                  </a:lnTo>
                  <a:lnTo>
                    <a:pt x="147" y="6"/>
                  </a:lnTo>
                  <a:lnTo>
                    <a:pt x="157" y="2"/>
                  </a:lnTo>
                  <a:lnTo>
                    <a:pt x="166" y="0"/>
                  </a:lnTo>
                  <a:lnTo>
                    <a:pt x="177" y="6"/>
                  </a:lnTo>
                  <a:lnTo>
                    <a:pt x="188" y="32"/>
                  </a:lnTo>
                  <a:lnTo>
                    <a:pt x="201" y="57"/>
                  </a:lnTo>
                  <a:lnTo>
                    <a:pt x="209" y="85"/>
                  </a:lnTo>
                  <a:lnTo>
                    <a:pt x="212" y="118"/>
                  </a:lnTo>
                  <a:lnTo>
                    <a:pt x="205" y="121"/>
                  </a:lnTo>
                  <a:lnTo>
                    <a:pt x="200" y="122"/>
                  </a:lnTo>
                  <a:lnTo>
                    <a:pt x="193" y="125"/>
                  </a:lnTo>
                  <a:lnTo>
                    <a:pt x="187" y="128"/>
                  </a:lnTo>
                  <a:lnTo>
                    <a:pt x="179" y="109"/>
                  </a:lnTo>
                  <a:lnTo>
                    <a:pt x="169" y="82"/>
                  </a:lnTo>
                  <a:lnTo>
                    <a:pt x="161" y="59"/>
                  </a:lnTo>
                  <a:lnTo>
                    <a:pt x="155" y="48"/>
                  </a:lnTo>
                  <a:lnTo>
                    <a:pt x="150" y="53"/>
                  </a:lnTo>
                  <a:lnTo>
                    <a:pt x="146" y="60"/>
                  </a:lnTo>
                  <a:lnTo>
                    <a:pt x="140" y="66"/>
                  </a:lnTo>
                  <a:lnTo>
                    <a:pt x="136" y="72"/>
                  </a:lnTo>
                  <a:lnTo>
                    <a:pt x="130" y="78"/>
                  </a:lnTo>
                  <a:lnTo>
                    <a:pt x="125" y="85"/>
                  </a:lnTo>
                  <a:lnTo>
                    <a:pt x="119" y="91"/>
                  </a:lnTo>
                  <a:lnTo>
                    <a:pt x="114" y="97"/>
                  </a:lnTo>
                  <a:lnTo>
                    <a:pt x="108" y="100"/>
                  </a:lnTo>
                  <a:lnTo>
                    <a:pt x="103" y="104"/>
                  </a:lnTo>
                  <a:lnTo>
                    <a:pt x="97" y="107"/>
                  </a:lnTo>
                  <a:lnTo>
                    <a:pt x="91" y="111"/>
                  </a:lnTo>
                  <a:lnTo>
                    <a:pt x="86" y="114"/>
                  </a:lnTo>
                  <a:lnTo>
                    <a:pt x="82" y="118"/>
                  </a:lnTo>
                  <a:lnTo>
                    <a:pt x="76" y="121"/>
                  </a:lnTo>
                  <a:lnTo>
                    <a:pt x="71" y="125"/>
                  </a:lnTo>
                  <a:lnTo>
                    <a:pt x="71" y="136"/>
                  </a:lnTo>
                  <a:lnTo>
                    <a:pt x="72" y="149"/>
                  </a:lnTo>
                  <a:lnTo>
                    <a:pt x="72" y="161"/>
                  </a:lnTo>
                  <a:lnTo>
                    <a:pt x="73" y="174"/>
                  </a:lnTo>
                  <a:lnTo>
                    <a:pt x="71" y="176"/>
                  </a:lnTo>
                  <a:lnTo>
                    <a:pt x="69" y="176"/>
                  </a:lnTo>
                  <a:lnTo>
                    <a:pt x="69" y="178"/>
                  </a:lnTo>
                  <a:lnTo>
                    <a:pt x="68" y="1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49" name="Freeform 55"/>
            <p:cNvSpPr>
              <a:spLocks/>
            </p:cNvSpPr>
            <p:nvPr/>
          </p:nvSpPr>
          <p:spPr bwMode="auto">
            <a:xfrm>
              <a:off x="7027863" y="1408113"/>
              <a:ext cx="87313" cy="79375"/>
            </a:xfrm>
            <a:custGeom>
              <a:avLst/>
              <a:gdLst>
                <a:gd name="T0" fmla="*/ 4 w 109"/>
                <a:gd name="T1" fmla="*/ 100 h 100"/>
                <a:gd name="T2" fmla="*/ 1 w 109"/>
                <a:gd name="T3" fmla="*/ 81 h 100"/>
                <a:gd name="T4" fmla="*/ 0 w 109"/>
                <a:gd name="T5" fmla="*/ 61 h 100"/>
                <a:gd name="T6" fmla="*/ 1 w 109"/>
                <a:gd name="T7" fmla="*/ 43 h 100"/>
                <a:gd name="T8" fmla="*/ 3 w 109"/>
                <a:gd name="T9" fmla="*/ 25 h 100"/>
                <a:gd name="T10" fmla="*/ 12 w 109"/>
                <a:gd name="T11" fmla="*/ 24 h 100"/>
                <a:gd name="T12" fmla="*/ 22 w 109"/>
                <a:gd name="T13" fmla="*/ 22 h 100"/>
                <a:gd name="T14" fmla="*/ 32 w 109"/>
                <a:gd name="T15" fmla="*/ 21 h 100"/>
                <a:gd name="T16" fmla="*/ 43 w 109"/>
                <a:gd name="T17" fmla="*/ 18 h 100"/>
                <a:gd name="T18" fmla="*/ 53 w 109"/>
                <a:gd name="T19" fmla="*/ 15 h 100"/>
                <a:gd name="T20" fmla="*/ 62 w 109"/>
                <a:gd name="T21" fmla="*/ 13 h 100"/>
                <a:gd name="T22" fmla="*/ 73 w 109"/>
                <a:gd name="T23" fmla="*/ 10 h 100"/>
                <a:gd name="T24" fmla="*/ 83 w 109"/>
                <a:gd name="T25" fmla="*/ 7 h 100"/>
                <a:gd name="T26" fmla="*/ 87 w 109"/>
                <a:gd name="T27" fmla="*/ 3 h 100"/>
                <a:gd name="T28" fmla="*/ 93 w 109"/>
                <a:gd name="T29" fmla="*/ 0 h 100"/>
                <a:gd name="T30" fmla="*/ 98 w 109"/>
                <a:gd name="T31" fmla="*/ 0 h 100"/>
                <a:gd name="T32" fmla="*/ 105 w 109"/>
                <a:gd name="T33" fmla="*/ 0 h 100"/>
                <a:gd name="T34" fmla="*/ 108 w 109"/>
                <a:gd name="T35" fmla="*/ 14 h 100"/>
                <a:gd name="T36" fmla="*/ 109 w 109"/>
                <a:gd name="T37" fmla="*/ 22 h 100"/>
                <a:gd name="T38" fmla="*/ 109 w 109"/>
                <a:gd name="T39" fmla="*/ 29 h 100"/>
                <a:gd name="T40" fmla="*/ 109 w 109"/>
                <a:gd name="T41" fmla="*/ 38 h 100"/>
                <a:gd name="T42" fmla="*/ 100 w 109"/>
                <a:gd name="T43" fmla="*/ 47 h 100"/>
                <a:gd name="T44" fmla="*/ 87 w 109"/>
                <a:gd name="T45" fmla="*/ 57 h 100"/>
                <a:gd name="T46" fmla="*/ 75 w 109"/>
                <a:gd name="T47" fmla="*/ 68 h 100"/>
                <a:gd name="T48" fmla="*/ 59 w 109"/>
                <a:gd name="T49" fmla="*/ 78 h 100"/>
                <a:gd name="T50" fmla="*/ 46 w 109"/>
                <a:gd name="T51" fmla="*/ 86 h 100"/>
                <a:gd name="T52" fmla="*/ 30 w 109"/>
                <a:gd name="T53" fmla="*/ 93 h 100"/>
                <a:gd name="T54" fmla="*/ 17 w 109"/>
                <a:gd name="T55" fmla="*/ 99 h 100"/>
                <a:gd name="T56" fmla="*/ 4 w 109"/>
                <a:gd name="T57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9" h="100">
                  <a:moveTo>
                    <a:pt x="4" y="100"/>
                  </a:moveTo>
                  <a:lnTo>
                    <a:pt x="1" y="81"/>
                  </a:lnTo>
                  <a:lnTo>
                    <a:pt x="0" y="61"/>
                  </a:lnTo>
                  <a:lnTo>
                    <a:pt x="1" y="43"/>
                  </a:lnTo>
                  <a:lnTo>
                    <a:pt x="3" y="25"/>
                  </a:lnTo>
                  <a:lnTo>
                    <a:pt x="12" y="24"/>
                  </a:lnTo>
                  <a:lnTo>
                    <a:pt x="22" y="22"/>
                  </a:lnTo>
                  <a:lnTo>
                    <a:pt x="32" y="21"/>
                  </a:lnTo>
                  <a:lnTo>
                    <a:pt x="43" y="18"/>
                  </a:lnTo>
                  <a:lnTo>
                    <a:pt x="53" y="15"/>
                  </a:lnTo>
                  <a:lnTo>
                    <a:pt x="62" y="13"/>
                  </a:lnTo>
                  <a:lnTo>
                    <a:pt x="73" y="10"/>
                  </a:lnTo>
                  <a:lnTo>
                    <a:pt x="83" y="7"/>
                  </a:lnTo>
                  <a:lnTo>
                    <a:pt x="87" y="3"/>
                  </a:lnTo>
                  <a:lnTo>
                    <a:pt x="93" y="0"/>
                  </a:lnTo>
                  <a:lnTo>
                    <a:pt x="98" y="0"/>
                  </a:lnTo>
                  <a:lnTo>
                    <a:pt x="105" y="0"/>
                  </a:lnTo>
                  <a:lnTo>
                    <a:pt x="108" y="14"/>
                  </a:lnTo>
                  <a:lnTo>
                    <a:pt x="109" y="22"/>
                  </a:lnTo>
                  <a:lnTo>
                    <a:pt x="109" y="29"/>
                  </a:lnTo>
                  <a:lnTo>
                    <a:pt x="109" y="38"/>
                  </a:lnTo>
                  <a:lnTo>
                    <a:pt x="100" y="47"/>
                  </a:lnTo>
                  <a:lnTo>
                    <a:pt x="87" y="57"/>
                  </a:lnTo>
                  <a:lnTo>
                    <a:pt x="75" y="68"/>
                  </a:lnTo>
                  <a:lnTo>
                    <a:pt x="59" y="78"/>
                  </a:lnTo>
                  <a:lnTo>
                    <a:pt x="46" y="86"/>
                  </a:lnTo>
                  <a:lnTo>
                    <a:pt x="30" y="93"/>
                  </a:lnTo>
                  <a:lnTo>
                    <a:pt x="17" y="99"/>
                  </a:lnTo>
                  <a:lnTo>
                    <a:pt x="4" y="100"/>
                  </a:lnTo>
                  <a:close/>
                </a:path>
              </a:pathLst>
            </a:custGeom>
            <a:solidFill>
              <a:srgbClr val="197A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50" name="Freeform 56"/>
            <p:cNvSpPr>
              <a:spLocks/>
            </p:cNvSpPr>
            <p:nvPr/>
          </p:nvSpPr>
          <p:spPr bwMode="auto">
            <a:xfrm>
              <a:off x="6999288" y="1423988"/>
              <a:ext cx="20638" cy="52388"/>
            </a:xfrm>
            <a:custGeom>
              <a:avLst/>
              <a:gdLst>
                <a:gd name="T0" fmla="*/ 20 w 27"/>
                <a:gd name="T1" fmla="*/ 64 h 65"/>
                <a:gd name="T2" fmla="*/ 12 w 27"/>
                <a:gd name="T3" fmla="*/ 62 h 65"/>
                <a:gd name="T4" fmla="*/ 6 w 27"/>
                <a:gd name="T5" fmla="*/ 61 h 65"/>
                <a:gd name="T6" fmla="*/ 3 w 27"/>
                <a:gd name="T7" fmla="*/ 60 h 65"/>
                <a:gd name="T8" fmla="*/ 0 w 27"/>
                <a:gd name="T9" fmla="*/ 57 h 65"/>
                <a:gd name="T10" fmla="*/ 0 w 27"/>
                <a:gd name="T11" fmla="*/ 37 h 65"/>
                <a:gd name="T12" fmla="*/ 3 w 27"/>
                <a:gd name="T13" fmla="*/ 22 h 65"/>
                <a:gd name="T14" fmla="*/ 12 w 27"/>
                <a:gd name="T15" fmla="*/ 11 h 65"/>
                <a:gd name="T16" fmla="*/ 27 w 27"/>
                <a:gd name="T17" fmla="*/ 0 h 65"/>
                <a:gd name="T18" fmla="*/ 27 w 27"/>
                <a:gd name="T19" fmla="*/ 21 h 65"/>
                <a:gd name="T20" fmla="*/ 27 w 27"/>
                <a:gd name="T21" fmla="*/ 35 h 65"/>
                <a:gd name="T22" fmla="*/ 25 w 27"/>
                <a:gd name="T23" fmla="*/ 47 h 65"/>
                <a:gd name="T24" fmla="*/ 24 w 27"/>
                <a:gd name="T25" fmla="*/ 64 h 65"/>
                <a:gd name="T26" fmla="*/ 23 w 27"/>
                <a:gd name="T27" fmla="*/ 65 h 65"/>
                <a:gd name="T28" fmla="*/ 21 w 27"/>
                <a:gd name="T29" fmla="*/ 65 h 65"/>
                <a:gd name="T30" fmla="*/ 21 w 27"/>
                <a:gd name="T31" fmla="*/ 65 h 65"/>
                <a:gd name="T32" fmla="*/ 20 w 27"/>
                <a:gd name="T33" fmla="*/ 64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" h="65">
                  <a:moveTo>
                    <a:pt x="20" y="64"/>
                  </a:moveTo>
                  <a:lnTo>
                    <a:pt x="12" y="62"/>
                  </a:lnTo>
                  <a:lnTo>
                    <a:pt x="6" y="61"/>
                  </a:lnTo>
                  <a:lnTo>
                    <a:pt x="3" y="60"/>
                  </a:lnTo>
                  <a:lnTo>
                    <a:pt x="0" y="57"/>
                  </a:lnTo>
                  <a:lnTo>
                    <a:pt x="0" y="37"/>
                  </a:lnTo>
                  <a:lnTo>
                    <a:pt x="3" y="22"/>
                  </a:lnTo>
                  <a:lnTo>
                    <a:pt x="12" y="11"/>
                  </a:lnTo>
                  <a:lnTo>
                    <a:pt x="27" y="0"/>
                  </a:lnTo>
                  <a:lnTo>
                    <a:pt x="27" y="21"/>
                  </a:lnTo>
                  <a:lnTo>
                    <a:pt x="27" y="35"/>
                  </a:lnTo>
                  <a:lnTo>
                    <a:pt x="25" y="47"/>
                  </a:lnTo>
                  <a:lnTo>
                    <a:pt x="24" y="64"/>
                  </a:lnTo>
                  <a:lnTo>
                    <a:pt x="23" y="65"/>
                  </a:lnTo>
                  <a:lnTo>
                    <a:pt x="21" y="65"/>
                  </a:lnTo>
                  <a:lnTo>
                    <a:pt x="21" y="65"/>
                  </a:lnTo>
                  <a:lnTo>
                    <a:pt x="20" y="64"/>
                  </a:lnTo>
                  <a:close/>
                </a:path>
              </a:pathLst>
            </a:custGeom>
            <a:solidFill>
              <a:srgbClr val="FF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51" name="Freeform 57"/>
            <p:cNvSpPr>
              <a:spLocks/>
            </p:cNvSpPr>
            <p:nvPr/>
          </p:nvSpPr>
          <p:spPr bwMode="auto">
            <a:xfrm>
              <a:off x="7799388" y="1404938"/>
              <a:ext cx="101600" cy="52388"/>
            </a:xfrm>
            <a:custGeom>
              <a:avLst/>
              <a:gdLst>
                <a:gd name="T0" fmla="*/ 29 w 127"/>
                <a:gd name="T1" fmla="*/ 68 h 68"/>
                <a:gd name="T2" fmla="*/ 15 w 127"/>
                <a:gd name="T3" fmla="*/ 65 h 68"/>
                <a:gd name="T4" fmla="*/ 6 w 127"/>
                <a:gd name="T5" fmla="*/ 61 h 68"/>
                <a:gd name="T6" fmla="*/ 1 w 127"/>
                <a:gd name="T7" fmla="*/ 56 h 68"/>
                <a:gd name="T8" fmla="*/ 0 w 127"/>
                <a:gd name="T9" fmla="*/ 50 h 68"/>
                <a:gd name="T10" fmla="*/ 1 w 127"/>
                <a:gd name="T11" fmla="*/ 43 h 68"/>
                <a:gd name="T12" fmla="*/ 6 w 127"/>
                <a:gd name="T13" fmla="*/ 36 h 68"/>
                <a:gd name="T14" fmla="*/ 11 w 127"/>
                <a:gd name="T15" fmla="*/ 28 h 68"/>
                <a:gd name="T16" fmla="*/ 18 w 127"/>
                <a:gd name="T17" fmla="*/ 19 h 68"/>
                <a:gd name="T18" fmla="*/ 29 w 127"/>
                <a:gd name="T19" fmla="*/ 19 h 68"/>
                <a:gd name="T20" fmla="*/ 40 w 127"/>
                <a:gd name="T21" fmla="*/ 18 h 68"/>
                <a:gd name="T22" fmla="*/ 51 w 127"/>
                <a:gd name="T23" fmla="*/ 17 h 68"/>
                <a:gd name="T24" fmla="*/ 62 w 127"/>
                <a:gd name="T25" fmla="*/ 15 h 68"/>
                <a:gd name="T26" fmla="*/ 72 w 127"/>
                <a:gd name="T27" fmla="*/ 13 h 68"/>
                <a:gd name="T28" fmla="*/ 83 w 127"/>
                <a:gd name="T29" fmla="*/ 10 h 68"/>
                <a:gd name="T30" fmla="*/ 94 w 127"/>
                <a:gd name="T31" fmla="*/ 6 h 68"/>
                <a:gd name="T32" fmla="*/ 105 w 127"/>
                <a:gd name="T33" fmla="*/ 0 h 68"/>
                <a:gd name="T34" fmla="*/ 108 w 127"/>
                <a:gd name="T35" fmla="*/ 0 h 68"/>
                <a:gd name="T36" fmla="*/ 112 w 127"/>
                <a:gd name="T37" fmla="*/ 0 h 68"/>
                <a:gd name="T38" fmla="*/ 116 w 127"/>
                <a:gd name="T39" fmla="*/ 1 h 68"/>
                <a:gd name="T40" fmla="*/ 119 w 127"/>
                <a:gd name="T41" fmla="*/ 1 h 68"/>
                <a:gd name="T42" fmla="*/ 122 w 127"/>
                <a:gd name="T43" fmla="*/ 11 h 68"/>
                <a:gd name="T44" fmla="*/ 125 w 127"/>
                <a:gd name="T45" fmla="*/ 21 h 68"/>
                <a:gd name="T46" fmla="*/ 126 w 127"/>
                <a:gd name="T47" fmla="*/ 32 h 68"/>
                <a:gd name="T48" fmla="*/ 127 w 127"/>
                <a:gd name="T49" fmla="*/ 46 h 68"/>
                <a:gd name="T50" fmla="*/ 115 w 127"/>
                <a:gd name="T51" fmla="*/ 53 h 68"/>
                <a:gd name="T52" fmla="*/ 102 w 127"/>
                <a:gd name="T53" fmla="*/ 58 h 68"/>
                <a:gd name="T54" fmla="*/ 91 w 127"/>
                <a:gd name="T55" fmla="*/ 62 h 68"/>
                <a:gd name="T56" fmla="*/ 80 w 127"/>
                <a:gd name="T57" fmla="*/ 65 h 68"/>
                <a:gd name="T58" fmla="*/ 68 w 127"/>
                <a:gd name="T59" fmla="*/ 67 h 68"/>
                <a:gd name="T60" fmla="*/ 57 w 127"/>
                <a:gd name="T61" fmla="*/ 67 h 68"/>
                <a:gd name="T62" fmla="*/ 43 w 127"/>
                <a:gd name="T63" fmla="*/ 68 h 68"/>
                <a:gd name="T64" fmla="*/ 29 w 127"/>
                <a:gd name="T6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7" h="68">
                  <a:moveTo>
                    <a:pt x="29" y="68"/>
                  </a:moveTo>
                  <a:lnTo>
                    <a:pt x="15" y="65"/>
                  </a:lnTo>
                  <a:lnTo>
                    <a:pt x="6" y="61"/>
                  </a:lnTo>
                  <a:lnTo>
                    <a:pt x="1" y="56"/>
                  </a:lnTo>
                  <a:lnTo>
                    <a:pt x="0" y="50"/>
                  </a:lnTo>
                  <a:lnTo>
                    <a:pt x="1" y="43"/>
                  </a:lnTo>
                  <a:lnTo>
                    <a:pt x="6" y="36"/>
                  </a:lnTo>
                  <a:lnTo>
                    <a:pt x="11" y="28"/>
                  </a:lnTo>
                  <a:lnTo>
                    <a:pt x="18" y="19"/>
                  </a:lnTo>
                  <a:lnTo>
                    <a:pt x="29" y="19"/>
                  </a:lnTo>
                  <a:lnTo>
                    <a:pt x="40" y="18"/>
                  </a:lnTo>
                  <a:lnTo>
                    <a:pt x="51" y="17"/>
                  </a:lnTo>
                  <a:lnTo>
                    <a:pt x="62" y="15"/>
                  </a:lnTo>
                  <a:lnTo>
                    <a:pt x="72" y="13"/>
                  </a:lnTo>
                  <a:lnTo>
                    <a:pt x="83" y="10"/>
                  </a:lnTo>
                  <a:lnTo>
                    <a:pt x="94" y="6"/>
                  </a:lnTo>
                  <a:lnTo>
                    <a:pt x="105" y="0"/>
                  </a:lnTo>
                  <a:lnTo>
                    <a:pt x="108" y="0"/>
                  </a:lnTo>
                  <a:lnTo>
                    <a:pt x="112" y="0"/>
                  </a:lnTo>
                  <a:lnTo>
                    <a:pt x="116" y="1"/>
                  </a:lnTo>
                  <a:lnTo>
                    <a:pt x="119" y="1"/>
                  </a:lnTo>
                  <a:lnTo>
                    <a:pt x="122" y="11"/>
                  </a:lnTo>
                  <a:lnTo>
                    <a:pt x="125" y="21"/>
                  </a:lnTo>
                  <a:lnTo>
                    <a:pt x="126" y="32"/>
                  </a:lnTo>
                  <a:lnTo>
                    <a:pt x="127" y="46"/>
                  </a:lnTo>
                  <a:lnTo>
                    <a:pt x="115" y="53"/>
                  </a:lnTo>
                  <a:lnTo>
                    <a:pt x="102" y="58"/>
                  </a:lnTo>
                  <a:lnTo>
                    <a:pt x="91" y="62"/>
                  </a:lnTo>
                  <a:lnTo>
                    <a:pt x="80" y="65"/>
                  </a:lnTo>
                  <a:lnTo>
                    <a:pt x="68" y="67"/>
                  </a:lnTo>
                  <a:lnTo>
                    <a:pt x="57" y="67"/>
                  </a:lnTo>
                  <a:lnTo>
                    <a:pt x="43" y="68"/>
                  </a:lnTo>
                  <a:lnTo>
                    <a:pt x="29" y="68"/>
                  </a:lnTo>
                  <a:close/>
                </a:path>
              </a:pathLst>
            </a:cu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52" name="Freeform 58"/>
            <p:cNvSpPr>
              <a:spLocks/>
            </p:cNvSpPr>
            <p:nvPr/>
          </p:nvSpPr>
          <p:spPr bwMode="auto">
            <a:xfrm>
              <a:off x="7364413" y="1211263"/>
              <a:ext cx="117475" cy="230188"/>
            </a:xfrm>
            <a:custGeom>
              <a:avLst/>
              <a:gdLst>
                <a:gd name="T0" fmla="*/ 49 w 149"/>
                <a:gd name="T1" fmla="*/ 291 h 291"/>
                <a:gd name="T2" fmla="*/ 56 w 149"/>
                <a:gd name="T3" fmla="*/ 257 h 291"/>
                <a:gd name="T4" fmla="*/ 61 w 149"/>
                <a:gd name="T5" fmla="*/ 230 h 291"/>
                <a:gd name="T6" fmla="*/ 60 w 149"/>
                <a:gd name="T7" fmla="*/ 205 h 291"/>
                <a:gd name="T8" fmla="*/ 46 w 149"/>
                <a:gd name="T9" fmla="*/ 173 h 291"/>
                <a:gd name="T10" fmla="*/ 41 w 149"/>
                <a:gd name="T11" fmla="*/ 158 h 291"/>
                <a:gd name="T12" fmla="*/ 38 w 149"/>
                <a:gd name="T13" fmla="*/ 144 h 291"/>
                <a:gd name="T14" fmla="*/ 35 w 149"/>
                <a:gd name="T15" fmla="*/ 135 h 291"/>
                <a:gd name="T16" fmla="*/ 31 w 149"/>
                <a:gd name="T17" fmla="*/ 126 h 291"/>
                <a:gd name="T18" fmla="*/ 27 w 149"/>
                <a:gd name="T19" fmla="*/ 119 h 291"/>
                <a:gd name="T20" fmla="*/ 21 w 149"/>
                <a:gd name="T21" fmla="*/ 115 h 291"/>
                <a:gd name="T22" fmla="*/ 11 w 149"/>
                <a:gd name="T23" fmla="*/ 111 h 291"/>
                <a:gd name="T24" fmla="*/ 0 w 149"/>
                <a:gd name="T25" fmla="*/ 108 h 291"/>
                <a:gd name="T26" fmla="*/ 5 w 149"/>
                <a:gd name="T27" fmla="*/ 99 h 291"/>
                <a:gd name="T28" fmla="*/ 9 w 149"/>
                <a:gd name="T29" fmla="*/ 86 h 291"/>
                <a:gd name="T30" fmla="*/ 14 w 149"/>
                <a:gd name="T31" fmla="*/ 75 h 291"/>
                <a:gd name="T32" fmla="*/ 20 w 149"/>
                <a:gd name="T33" fmla="*/ 64 h 291"/>
                <a:gd name="T34" fmla="*/ 25 w 149"/>
                <a:gd name="T35" fmla="*/ 53 h 291"/>
                <a:gd name="T36" fmla="*/ 32 w 149"/>
                <a:gd name="T37" fmla="*/ 43 h 291"/>
                <a:gd name="T38" fmla="*/ 39 w 149"/>
                <a:gd name="T39" fmla="*/ 35 h 291"/>
                <a:gd name="T40" fmla="*/ 46 w 149"/>
                <a:gd name="T41" fmla="*/ 28 h 291"/>
                <a:gd name="T42" fmla="*/ 52 w 149"/>
                <a:gd name="T43" fmla="*/ 18 h 291"/>
                <a:gd name="T44" fmla="*/ 57 w 149"/>
                <a:gd name="T45" fmla="*/ 11 h 291"/>
                <a:gd name="T46" fmla="*/ 60 w 149"/>
                <a:gd name="T47" fmla="*/ 6 h 291"/>
                <a:gd name="T48" fmla="*/ 63 w 149"/>
                <a:gd name="T49" fmla="*/ 0 h 291"/>
                <a:gd name="T50" fmla="*/ 72 w 149"/>
                <a:gd name="T51" fmla="*/ 0 h 291"/>
                <a:gd name="T52" fmla="*/ 81 w 149"/>
                <a:gd name="T53" fmla="*/ 2 h 291"/>
                <a:gd name="T54" fmla="*/ 89 w 149"/>
                <a:gd name="T55" fmla="*/ 2 h 291"/>
                <a:gd name="T56" fmla="*/ 99 w 149"/>
                <a:gd name="T57" fmla="*/ 3 h 291"/>
                <a:gd name="T58" fmla="*/ 99 w 149"/>
                <a:gd name="T59" fmla="*/ 13 h 291"/>
                <a:gd name="T60" fmla="*/ 99 w 149"/>
                <a:gd name="T61" fmla="*/ 20 h 291"/>
                <a:gd name="T62" fmla="*/ 100 w 149"/>
                <a:gd name="T63" fmla="*/ 29 h 291"/>
                <a:gd name="T64" fmla="*/ 107 w 149"/>
                <a:gd name="T65" fmla="*/ 42 h 291"/>
                <a:gd name="T66" fmla="*/ 113 w 149"/>
                <a:gd name="T67" fmla="*/ 42 h 291"/>
                <a:gd name="T68" fmla="*/ 118 w 149"/>
                <a:gd name="T69" fmla="*/ 42 h 291"/>
                <a:gd name="T70" fmla="*/ 125 w 149"/>
                <a:gd name="T71" fmla="*/ 42 h 291"/>
                <a:gd name="T72" fmla="*/ 131 w 149"/>
                <a:gd name="T73" fmla="*/ 43 h 291"/>
                <a:gd name="T74" fmla="*/ 131 w 149"/>
                <a:gd name="T75" fmla="*/ 49 h 291"/>
                <a:gd name="T76" fmla="*/ 128 w 149"/>
                <a:gd name="T77" fmla="*/ 60 h 291"/>
                <a:gd name="T78" fmla="*/ 124 w 149"/>
                <a:gd name="T79" fmla="*/ 74 h 291"/>
                <a:gd name="T80" fmla="*/ 120 w 149"/>
                <a:gd name="T81" fmla="*/ 90 h 291"/>
                <a:gd name="T82" fmla="*/ 118 w 149"/>
                <a:gd name="T83" fmla="*/ 105 h 291"/>
                <a:gd name="T84" fmla="*/ 121 w 149"/>
                <a:gd name="T85" fmla="*/ 117 h 291"/>
                <a:gd name="T86" fmla="*/ 131 w 149"/>
                <a:gd name="T87" fmla="*/ 123 h 291"/>
                <a:gd name="T88" fmla="*/ 149 w 149"/>
                <a:gd name="T89" fmla="*/ 123 h 291"/>
                <a:gd name="T90" fmla="*/ 149 w 149"/>
                <a:gd name="T91" fmla="*/ 147 h 291"/>
                <a:gd name="T92" fmla="*/ 149 w 149"/>
                <a:gd name="T93" fmla="*/ 175 h 291"/>
                <a:gd name="T94" fmla="*/ 144 w 149"/>
                <a:gd name="T95" fmla="*/ 203 h 291"/>
                <a:gd name="T96" fmla="*/ 135 w 149"/>
                <a:gd name="T97" fmla="*/ 227 h 291"/>
                <a:gd name="T98" fmla="*/ 126 w 149"/>
                <a:gd name="T99" fmla="*/ 232 h 291"/>
                <a:gd name="T100" fmla="*/ 120 w 149"/>
                <a:gd name="T101" fmla="*/ 236 h 291"/>
                <a:gd name="T102" fmla="*/ 113 w 149"/>
                <a:gd name="T103" fmla="*/ 239 h 291"/>
                <a:gd name="T104" fmla="*/ 108 w 149"/>
                <a:gd name="T105" fmla="*/ 243 h 291"/>
                <a:gd name="T106" fmla="*/ 103 w 149"/>
                <a:gd name="T107" fmla="*/ 247 h 291"/>
                <a:gd name="T108" fmla="*/ 96 w 149"/>
                <a:gd name="T109" fmla="*/ 251 h 291"/>
                <a:gd name="T110" fmla="*/ 88 w 149"/>
                <a:gd name="T111" fmla="*/ 257 h 291"/>
                <a:gd name="T112" fmla="*/ 78 w 149"/>
                <a:gd name="T113" fmla="*/ 265 h 291"/>
                <a:gd name="T114" fmla="*/ 72 w 149"/>
                <a:gd name="T115" fmla="*/ 272 h 291"/>
                <a:gd name="T116" fmla="*/ 64 w 149"/>
                <a:gd name="T117" fmla="*/ 280 h 291"/>
                <a:gd name="T118" fmla="*/ 57 w 149"/>
                <a:gd name="T119" fmla="*/ 287 h 291"/>
                <a:gd name="T120" fmla="*/ 49 w 149"/>
                <a:gd name="T121" fmla="*/ 291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9" h="291">
                  <a:moveTo>
                    <a:pt x="49" y="291"/>
                  </a:moveTo>
                  <a:lnTo>
                    <a:pt x="56" y="257"/>
                  </a:lnTo>
                  <a:lnTo>
                    <a:pt x="61" y="230"/>
                  </a:lnTo>
                  <a:lnTo>
                    <a:pt x="60" y="205"/>
                  </a:lnTo>
                  <a:lnTo>
                    <a:pt x="46" y="173"/>
                  </a:lnTo>
                  <a:lnTo>
                    <a:pt x="41" y="158"/>
                  </a:lnTo>
                  <a:lnTo>
                    <a:pt x="38" y="144"/>
                  </a:lnTo>
                  <a:lnTo>
                    <a:pt x="35" y="135"/>
                  </a:lnTo>
                  <a:lnTo>
                    <a:pt x="31" y="126"/>
                  </a:lnTo>
                  <a:lnTo>
                    <a:pt x="27" y="119"/>
                  </a:lnTo>
                  <a:lnTo>
                    <a:pt x="21" y="115"/>
                  </a:lnTo>
                  <a:lnTo>
                    <a:pt x="11" y="111"/>
                  </a:lnTo>
                  <a:lnTo>
                    <a:pt x="0" y="108"/>
                  </a:lnTo>
                  <a:lnTo>
                    <a:pt x="5" y="99"/>
                  </a:lnTo>
                  <a:lnTo>
                    <a:pt x="9" y="86"/>
                  </a:lnTo>
                  <a:lnTo>
                    <a:pt x="14" y="75"/>
                  </a:lnTo>
                  <a:lnTo>
                    <a:pt x="20" y="64"/>
                  </a:lnTo>
                  <a:lnTo>
                    <a:pt x="25" y="53"/>
                  </a:lnTo>
                  <a:lnTo>
                    <a:pt x="32" y="43"/>
                  </a:lnTo>
                  <a:lnTo>
                    <a:pt x="39" y="35"/>
                  </a:lnTo>
                  <a:lnTo>
                    <a:pt x="46" y="28"/>
                  </a:lnTo>
                  <a:lnTo>
                    <a:pt x="52" y="18"/>
                  </a:lnTo>
                  <a:lnTo>
                    <a:pt x="57" y="11"/>
                  </a:lnTo>
                  <a:lnTo>
                    <a:pt x="60" y="6"/>
                  </a:lnTo>
                  <a:lnTo>
                    <a:pt x="63" y="0"/>
                  </a:lnTo>
                  <a:lnTo>
                    <a:pt x="72" y="0"/>
                  </a:lnTo>
                  <a:lnTo>
                    <a:pt x="81" y="2"/>
                  </a:lnTo>
                  <a:lnTo>
                    <a:pt x="89" y="2"/>
                  </a:lnTo>
                  <a:lnTo>
                    <a:pt x="99" y="3"/>
                  </a:lnTo>
                  <a:lnTo>
                    <a:pt x="99" y="13"/>
                  </a:lnTo>
                  <a:lnTo>
                    <a:pt x="99" y="20"/>
                  </a:lnTo>
                  <a:lnTo>
                    <a:pt x="100" y="29"/>
                  </a:lnTo>
                  <a:lnTo>
                    <a:pt x="107" y="42"/>
                  </a:lnTo>
                  <a:lnTo>
                    <a:pt x="113" y="42"/>
                  </a:lnTo>
                  <a:lnTo>
                    <a:pt x="118" y="42"/>
                  </a:lnTo>
                  <a:lnTo>
                    <a:pt x="125" y="42"/>
                  </a:lnTo>
                  <a:lnTo>
                    <a:pt x="131" y="43"/>
                  </a:lnTo>
                  <a:lnTo>
                    <a:pt x="131" y="49"/>
                  </a:lnTo>
                  <a:lnTo>
                    <a:pt x="128" y="60"/>
                  </a:lnTo>
                  <a:lnTo>
                    <a:pt x="124" y="74"/>
                  </a:lnTo>
                  <a:lnTo>
                    <a:pt x="120" y="90"/>
                  </a:lnTo>
                  <a:lnTo>
                    <a:pt x="118" y="105"/>
                  </a:lnTo>
                  <a:lnTo>
                    <a:pt x="121" y="117"/>
                  </a:lnTo>
                  <a:lnTo>
                    <a:pt x="131" y="123"/>
                  </a:lnTo>
                  <a:lnTo>
                    <a:pt x="149" y="123"/>
                  </a:lnTo>
                  <a:lnTo>
                    <a:pt x="149" y="147"/>
                  </a:lnTo>
                  <a:lnTo>
                    <a:pt x="149" y="175"/>
                  </a:lnTo>
                  <a:lnTo>
                    <a:pt x="144" y="203"/>
                  </a:lnTo>
                  <a:lnTo>
                    <a:pt x="135" y="227"/>
                  </a:lnTo>
                  <a:lnTo>
                    <a:pt x="126" y="232"/>
                  </a:lnTo>
                  <a:lnTo>
                    <a:pt x="120" y="236"/>
                  </a:lnTo>
                  <a:lnTo>
                    <a:pt x="113" y="239"/>
                  </a:lnTo>
                  <a:lnTo>
                    <a:pt x="108" y="243"/>
                  </a:lnTo>
                  <a:lnTo>
                    <a:pt x="103" y="247"/>
                  </a:lnTo>
                  <a:lnTo>
                    <a:pt x="96" y="251"/>
                  </a:lnTo>
                  <a:lnTo>
                    <a:pt x="88" y="257"/>
                  </a:lnTo>
                  <a:lnTo>
                    <a:pt x="78" y="265"/>
                  </a:lnTo>
                  <a:lnTo>
                    <a:pt x="72" y="272"/>
                  </a:lnTo>
                  <a:lnTo>
                    <a:pt x="64" y="280"/>
                  </a:lnTo>
                  <a:lnTo>
                    <a:pt x="57" y="287"/>
                  </a:lnTo>
                  <a:lnTo>
                    <a:pt x="49" y="291"/>
                  </a:lnTo>
                  <a:close/>
                </a:path>
              </a:pathLst>
            </a:custGeom>
            <a:solidFill>
              <a:srgbClr val="F2D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53" name="Freeform 59"/>
            <p:cNvSpPr>
              <a:spLocks/>
            </p:cNvSpPr>
            <p:nvPr/>
          </p:nvSpPr>
          <p:spPr bwMode="auto">
            <a:xfrm>
              <a:off x="6969125" y="1225550"/>
              <a:ext cx="128588" cy="190500"/>
            </a:xfrm>
            <a:custGeom>
              <a:avLst/>
              <a:gdLst>
                <a:gd name="T0" fmla="*/ 68 w 162"/>
                <a:gd name="T1" fmla="*/ 231 h 239"/>
                <a:gd name="T2" fmla="*/ 57 w 162"/>
                <a:gd name="T3" fmla="*/ 214 h 239"/>
                <a:gd name="T4" fmla="*/ 47 w 162"/>
                <a:gd name="T5" fmla="*/ 189 h 239"/>
                <a:gd name="T6" fmla="*/ 42 w 162"/>
                <a:gd name="T7" fmla="*/ 162 h 239"/>
                <a:gd name="T8" fmla="*/ 32 w 162"/>
                <a:gd name="T9" fmla="*/ 142 h 239"/>
                <a:gd name="T10" fmla="*/ 14 w 162"/>
                <a:gd name="T11" fmla="*/ 130 h 239"/>
                <a:gd name="T12" fmla="*/ 3 w 162"/>
                <a:gd name="T13" fmla="*/ 112 h 239"/>
                <a:gd name="T14" fmla="*/ 15 w 162"/>
                <a:gd name="T15" fmla="*/ 84 h 239"/>
                <a:gd name="T16" fmla="*/ 32 w 162"/>
                <a:gd name="T17" fmla="*/ 58 h 239"/>
                <a:gd name="T18" fmla="*/ 47 w 162"/>
                <a:gd name="T19" fmla="*/ 30 h 239"/>
                <a:gd name="T20" fmla="*/ 55 w 162"/>
                <a:gd name="T21" fmla="*/ 12 h 239"/>
                <a:gd name="T22" fmla="*/ 61 w 162"/>
                <a:gd name="T23" fmla="*/ 4 h 239"/>
                <a:gd name="T24" fmla="*/ 69 w 162"/>
                <a:gd name="T25" fmla="*/ 1 h 239"/>
                <a:gd name="T26" fmla="*/ 78 w 162"/>
                <a:gd name="T27" fmla="*/ 6 h 239"/>
                <a:gd name="T28" fmla="*/ 86 w 162"/>
                <a:gd name="T29" fmla="*/ 15 h 239"/>
                <a:gd name="T30" fmla="*/ 98 w 162"/>
                <a:gd name="T31" fmla="*/ 22 h 239"/>
                <a:gd name="T32" fmla="*/ 110 w 162"/>
                <a:gd name="T33" fmla="*/ 22 h 239"/>
                <a:gd name="T34" fmla="*/ 116 w 162"/>
                <a:gd name="T35" fmla="*/ 20 h 239"/>
                <a:gd name="T36" fmla="*/ 126 w 162"/>
                <a:gd name="T37" fmla="*/ 23 h 239"/>
                <a:gd name="T38" fmla="*/ 130 w 162"/>
                <a:gd name="T39" fmla="*/ 30 h 239"/>
                <a:gd name="T40" fmla="*/ 128 w 162"/>
                <a:gd name="T41" fmla="*/ 40 h 239"/>
                <a:gd name="T42" fmla="*/ 116 w 162"/>
                <a:gd name="T43" fmla="*/ 52 h 239"/>
                <a:gd name="T44" fmla="*/ 112 w 162"/>
                <a:gd name="T45" fmla="*/ 65 h 239"/>
                <a:gd name="T46" fmla="*/ 118 w 162"/>
                <a:gd name="T47" fmla="*/ 79 h 239"/>
                <a:gd name="T48" fmla="*/ 132 w 162"/>
                <a:gd name="T49" fmla="*/ 87 h 239"/>
                <a:gd name="T50" fmla="*/ 148 w 162"/>
                <a:gd name="T51" fmla="*/ 83 h 239"/>
                <a:gd name="T52" fmla="*/ 159 w 162"/>
                <a:gd name="T53" fmla="*/ 84 h 239"/>
                <a:gd name="T54" fmla="*/ 161 w 162"/>
                <a:gd name="T55" fmla="*/ 94 h 239"/>
                <a:gd name="T56" fmla="*/ 155 w 162"/>
                <a:gd name="T57" fmla="*/ 110 h 239"/>
                <a:gd name="T58" fmla="*/ 157 w 162"/>
                <a:gd name="T59" fmla="*/ 130 h 239"/>
                <a:gd name="T60" fmla="*/ 161 w 162"/>
                <a:gd name="T61" fmla="*/ 163 h 239"/>
                <a:gd name="T62" fmla="*/ 155 w 162"/>
                <a:gd name="T63" fmla="*/ 202 h 239"/>
                <a:gd name="T64" fmla="*/ 143 w 162"/>
                <a:gd name="T65" fmla="*/ 227 h 239"/>
                <a:gd name="T66" fmla="*/ 123 w 162"/>
                <a:gd name="T67" fmla="*/ 234 h 239"/>
                <a:gd name="T68" fmla="*/ 104 w 162"/>
                <a:gd name="T69" fmla="*/ 238 h 239"/>
                <a:gd name="T70" fmla="*/ 85 w 162"/>
                <a:gd name="T71" fmla="*/ 239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2" h="239">
                  <a:moveTo>
                    <a:pt x="73" y="239"/>
                  </a:moveTo>
                  <a:lnTo>
                    <a:pt x="68" y="231"/>
                  </a:lnTo>
                  <a:lnTo>
                    <a:pt x="62" y="223"/>
                  </a:lnTo>
                  <a:lnTo>
                    <a:pt x="57" y="214"/>
                  </a:lnTo>
                  <a:lnTo>
                    <a:pt x="51" y="206"/>
                  </a:lnTo>
                  <a:lnTo>
                    <a:pt x="47" y="189"/>
                  </a:lnTo>
                  <a:lnTo>
                    <a:pt x="44" y="174"/>
                  </a:lnTo>
                  <a:lnTo>
                    <a:pt x="42" y="162"/>
                  </a:lnTo>
                  <a:lnTo>
                    <a:pt x="37" y="151"/>
                  </a:lnTo>
                  <a:lnTo>
                    <a:pt x="32" y="142"/>
                  </a:lnTo>
                  <a:lnTo>
                    <a:pt x="25" y="135"/>
                  </a:lnTo>
                  <a:lnTo>
                    <a:pt x="14" y="130"/>
                  </a:lnTo>
                  <a:lnTo>
                    <a:pt x="0" y="126"/>
                  </a:lnTo>
                  <a:lnTo>
                    <a:pt x="3" y="112"/>
                  </a:lnTo>
                  <a:lnTo>
                    <a:pt x="8" y="98"/>
                  </a:lnTo>
                  <a:lnTo>
                    <a:pt x="15" y="84"/>
                  </a:lnTo>
                  <a:lnTo>
                    <a:pt x="24" y="70"/>
                  </a:lnTo>
                  <a:lnTo>
                    <a:pt x="32" y="58"/>
                  </a:lnTo>
                  <a:lnTo>
                    <a:pt x="40" y="44"/>
                  </a:lnTo>
                  <a:lnTo>
                    <a:pt x="47" y="30"/>
                  </a:lnTo>
                  <a:lnTo>
                    <a:pt x="53" y="16"/>
                  </a:lnTo>
                  <a:lnTo>
                    <a:pt x="55" y="12"/>
                  </a:lnTo>
                  <a:lnTo>
                    <a:pt x="58" y="8"/>
                  </a:lnTo>
                  <a:lnTo>
                    <a:pt x="61" y="4"/>
                  </a:lnTo>
                  <a:lnTo>
                    <a:pt x="64" y="0"/>
                  </a:lnTo>
                  <a:lnTo>
                    <a:pt x="69" y="1"/>
                  </a:lnTo>
                  <a:lnTo>
                    <a:pt x="73" y="2"/>
                  </a:lnTo>
                  <a:lnTo>
                    <a:pt x="78" y="6"/>
                  </a:lnTo>
                  <a:lnTo>
                    <a:pt x="82" y="11"/>
                  </a:lnTo>
                  <a:lnTo>
                    <a:pt x="86" y="15"/>
                  </a:lnTo>
                  <a:lnTo>
                    <a:pt x="92" y="18"/>
                  </a:lnTo>
                  <a:lnTo>
                    <a:pt x="98" y="22"/>
                  </a:lnTo>
                  <a:lnTo>
                    <a:pt x="107" y="23"/>
                  </a:lnTo>
                  <a:lnTo>
                    <a:pt x="110" y="22"/>
                  </a:lnTo>
                  <a:lnTo>
                    <a:pt x="114" y="20"/>
                  </a:lnTo>
                  <a:lnTo>
                    <a:pt x="116" y="20"/>
                  </a:lnTo>
                  <a:lnTo>
                    <a:pt x="123" y="20"/>
                  </a:lnTo>
                  <a:lnTo>
                    <a:pt x="126" y="23"/>
                  </a:lnTo>
                  <a:lnTo>
                    <a:pt x="128" y="27"/>
                  </a:lnTo>
                  <a:lnTo>
                    <a:pt x="130" y="30"/>
                  </a:lnTo>
                  <a:lnTo>
                    <a:pt x="133" y="34"/>
                  </a:lnTo>
                  <a:lnTo>
                    <a:pt x="128" y="40"/>
                  </a:lnTo>
                  <a:lnTo>
                    <a:pt x="122" y="45"/>
                  </a:lnTo>
                  <a:lnTo>
                    <a:pt x="116" y="52"/>
                  </a:lnTo>
                  <a:lnTo>
                    <a:pt x="111" y="58"/>
                  </a:lnTo>
                  <a:lnTo>
                    <a:pt x="112" y="65"/>
                  </a:lnTo>
                  <a:lnTo>
                    <a:pt x="114" y="72"/>
                  </a:lnTo>
                  <a:lnTo>
                    <a:pt x="118" y="79"/>
                  </a:lnTo>
                  <a:lnTo>
                    <a:pt x="125" y="88"/>
                  </a:lnTo>
                  <a:lnTo>
                    <a:pt x="132" y="87"/>
                  </a:lnTo>
                  <a:lnTo>
                    <a:pt x="140" y="84"/>
                  </a:lnTo>
                  <a:lnTo>
                    <a:pt x="148" y="83"/>
                  </a:lnTo>
                  <a:lnTo>
                    <a:pt x="158" y="81"/>
                  </a:lnTo>
                  <a:lnTo>
                    <a:pt x="159" y="84"/>
                  </a:lnTo>
                  <a:lnTo>
                    <a:pt x="161" y="88"/>
                  </a:lnTo>
                  <a:lnTo>
                    <a:pt x="161" y="94"/>
                  </a:lnTo>
                  <a:lnTo>
                    <a:pt x="162" y="99"/>
                  </a:lnTo>
                  <a:lnTo>
                    <a:pt x="155" y="110"/>
                  </a:lnTo>
                  <a:lnTo>
                    <a:pt x="154" y="120"/>
                  </a:lnTo>
                  <a:lnTo>
                    <a:pt x="157" y="130"/>
                  </a:lnTo>
                  <a:lnTo>
                    <a:pt x="162" y="145"/>
                  </a:lnTo>
                  <a:lnTo>
                    <a:pt x="161" y="163"/>
                  </a:lnTo>
                  <a:lnTo>
                    <a:pt x="158" y="181"/>
                  </a:lnTo>
                  <a:lnTo>
                    <a:pt x="155" y="202"/>
                  </a:lnTo>
                  <a:lnTo>
                    <a:pt x="154" y="223"/>
                  </a:lnTo>
                  <a:lnTo>
                    <a:pt x="143" y="227"/>
                  </a:lnTo>
                  <a:lnTo>
                    <a:pt x="133" y="231"/>
                  </a:lnTo>
                  <a:lnTo>
                    <a:pt x="123" y="234"/>
                  </a:lnTo>
                  <a:lnTo>
                    <a:pt x="114" y="235"/>
                  </a:lnTo>
                  <a:lnTo>
                    <a:pt x="104" y="238"/>
                  </a:lnTo>
                  <a:lnTo>
                    <a:pt x="94" y="238"/>
                  </a:lnTo>
                  <a:lnTo>
                    <a:pt x="85" y="239"/>
                  </a:lnTo>
                  <a:lnTo>
                    <a:pt x="73" y="239"/>
                  </a:lnTo>
                  <a:close/>
                </a:path>
              </a:pathLst>
            </a:custGeom>
            <a:solidFill>
              <a:srgbClr val="994C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54" name="Freeform 60"/>
            <p:cNvSpPr>
              <a:spLocks/>
            </p:cNvSpPr>
            <p:nvPr/>
          </p:nvSpPr>
          <p:spPr bwMode="auto">
            <a:xfrm>
              <a:off x="7742238" y="1260475"/>
              <a:ext cx="157163" cy="147638"/>
            </a:xfrm>
            <a:custGeom>
              <a:avLst/>
              <a:gdLst>
                <a:gd name="T0" fmla="*/ 102 w 198"/>
                <a:gd name="T1" fmla="*/ 186 h 186"/>
                <a:gd name="T2" fmla="*/ 96 w 198"/>
                <a:gd name="T3" fmla="*/ 180 h 186"/>
                <a:gd name="T4" fmla="*/ 90 w 198"/>
                <a:gd name="T5" fmla="*/ 177 h 186"/>
                <a:gd name="T6" fmla="*/ 84 w 198"/>
                <a:gd name="T7" fmla="*/ 176 h 186"/>
                <a:gd name="T8" fmla="*/ 76 w 198"/>
                <a:gd name="T9" fmla="*/ 175 h 186"/>
                <a:gd name="T10" fmla="*/ 64 w 198"/>
                <a:gd name="T11" fmla="*/ 159 h 186"/>
                <a:gd name="T12" fmla="*/ 55 w 198"/>
                <a:gd name="T13" fmla="*/ 144 h 186"/>
                <a:gd name="T14" fmla="*/ 50 w 198"/>
                <a:gd name="T15" fmla="*/ 129 h 186"/>
                <a:gd name="T16" fmla="*/ 46 w 198"/>
                <a:gd name="T17" fmla="*/ 115 h 186"/>
                <a:gd name="T18" fmla="*/ 40 w 198"/>
                <a:gd name="T19" fmla="*/ 102 h 186"/>
                <a:gd name="T20" fmla="*/ 32 w 198"/>
                <a:gd name="T21" fmla="*/ 91 h 186"/>
                <a:gd name="T22" fmla="*/ 19 w 198"/>
                <a:gd name="T23" fmla="*/ 83 h 186"/>
                <a:gd name="T24" fmla="*/ 0 w 198"/>
                <a:gd name="T25" fmla="*/ 78 h 186"/>
                <a:gd name="T26" fmla="*/ 3 w 198"/>
                <a:gd name="T27" fmla="*/ 68 h 186"/>
                <a:gd name="T28" fmla="*/ 8 w 198"/>
                <a:gd name="T29" fmla="*/ 58 h 186"/>
                <a:gd name="T30" fmla="*/ 14 w 198"/>
                <a:gd name="T31" fmla="*/ 47 h 186"/>
                <a:gd name="T32" fmla="*/ 22 w 198"/>
                <a:gd name="T33" fmla="*/ 37 h 186"/>
                <a:gd name="T34" fmla="*/ 30 w 198"/>
                <a:gd name="T35" fmla="*/ 28 h 186"/>
                <a:gd name="T36" fmla="*/ 39 w 198"/>
                <a:gd name="T37" fmla="*/ 18 h 186"/>
                <a:gd name="T38" fmla="*/ 46 w 198"/>
                <a:gd name="T39" fmla="*/ 8 h 186"/>
                <a:gd name="T40" fmla="*/ 53 w 198"/>
                <a:gd name="T41" fmla="*/ 0 h 186"/>
                <a:gd name="T42" fmla="*/ 60 w 198"/>
                <a:gd name="T43" fmla="*/ 0 h 186"/>
                <a:gd name="T44" fmla="*/ 68 w 198"/>
                <a:gd name="T45" fmla="*/ 0 h 186"/>
                <a:gd name="T46" fmla="*/ 76 w 198"/>
                <a:gd name="T47" fmla="*/ 0 h 186"/>
                <a:gd name="T48" fmla="*/ 84 w 198"/>
                <a:gd name="T49" fmla="*/ 0 h 186"/>
                <a:gd name="T50" fmla="*/ 93 w 198"/>
                <a:gd name="T51" fmla="*/ 0 h 186"/>
                <a:gd name="T52" fmla="*/ 101 w 198"/>
                <a:gd name="T53" fmla="*/ 0 h 186"/>
                <a:gd name="T54" fmla="*/ 109 w 198"/>
                <a:gd name="T55" fmla="*/ 0 h 186"/>
                <a:gd name="T56" fmla="*/ 118 w 198"/>
                <a:gd name="T57" fmla="*/ 1 h 186"/>
                <a:gd name="T58" fmla="*/ 125 w 198"/>
                <a:gd name="T59" fmla="*/ 11 h 186"/>
                <a:gd name="T60" fmla="*/ 132 w 198"/>
                <a:gd name="T61" fmla="*/ 18 h 186"/>
                <a:gd name="T62" fmla="*/ 137 w 198"/>
                <a:gd name="T63" fmla="*/ 22 h 186"/>
                <a:gd name="T64" fmla="*/ 144 w 198"/>
                <a:gd name="T65" fmla="*/ 23 h 186"/>
                <a:gd name="T66" fmla="*/ 152 w 198"/>
                <a:gd name="T67" fmla="*/ 25 h 186"/>
                <a:gd name="T68" fmla="*/ 162 w 198"/>
                <a:gd name="T69" fmla="*/ 23 h 186"/>
                <a:gd name="T70" fmla="*/ 173 w 198"/>
                <a:gd name="T71" fmla="*/ 22 h 186"/>
                <a:gd name="T72" fmla="*/ 188 w 198"/>
                <a:gd name="T73" fmla="*/ 21 h 186"/>
                <a:gd name="T74" fmla="*/ 198 w 198"/>
                <a:gd name="T75" fmla="*/ 35 h 186"/>
                <a:gd name="T76" fmla="*/ 197 w 198"/>
                <a:gd name="T77" fmla="*/ 43 h 186"/>
                <a:gd name="T78" fmla="*/ 187 w 198"/>
                <a:gd name="T79" fmla="*/ 51 h 186"/>
                <a:gd name="T80" fmla="*/ 176 w 198"/>
                <a:gd name="T81" fmla="*/ 59 h 186"/>
                <a:gd name="T82" fmla="*/ 177 w 198"/>
                <a:gd name="T83" fmla="*/ 76 h 186"/>
                <a:gd name="T84" fmla="*/ 179 w 198"/>
                <a:gd name="T85" fmla="*/ 91 h 186"/>
                <a:gd name="T86" fmla="*/ 177 w 198"/>
                <a:gd name="T87" fmla="*/ 108 h 186"/>
                <a:gd name="T88" fmla="*/ 170 w 198"/>
                <a:gd name="T89" fmla="*/ 126 h 186"/>
                <a:gd name="T90" fmla="*/ 169 w 198"/>
                <a:gd name="T91" fmla="*/ 139 h 186"/>
                <a:gd name="T92" fmla="*/ 168 w 198"/>
                <a:gd name="T93" fmla="*/ 150 h 186"/>
                <a:gd name="T94" fmla="*/ 165 w 198"/>
                <a:gd name="T95" fmla="*/ 162 h 186"/>
                <a:gd name="T96" fmla="*/ 163 w 198"/>
                <a:gd name="T97" fmla="*/ 173 h 186"/>
                <a:gd name="T98" fmla="*/ 155 w 198"/>
                <a:gd name="T99" fmla="*/ 176 h 186"/>
                <a:gd name="T100" fmla="*/ 147 w 198"/>
                <a:gd name="T101" fmla="*/ 179 h 186"/>
                <a:gd name="T102" fmla="*/ 140 w 198"/>
                <a:gd name="T103" fmla="*/ 180 h 186"/>
                <a:gd name="T104" fmla="*/ 132 w 198"/>
                <a:gd name="T105" fmla="*/ 183 h 186"/>
                <a:gd name="T106" fmla="*/ 125 w 198"/>
                <a:gd name="T107" fmla="*/ 184 h 186"/>
                <a:gd name="T108" fmla="*/ 118 w 198"/>
                <a:gd name="T109" fmla="*/ 184 h 186"/>
                <a:gd name="T110" fmla="*/ 111 w 198"/>
                <a:gd name="T111" fmla="*/ 186 h 186"/>
                <a:gd name="T112" fmla="*/ 102 w 198"/>
                <a:gd name="T113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98" h="186">
                  <a:moveTo>
                    <a:pt x="102" y="186"/>
                  </a:moveTo>
                  <a:lnTo>
                    <a:pt x="96" y="180"/>
                  </a:lnTo>
                  <a:lnTo>
                    <a:pt x="90" y="177"/>
                  </a:lnTo>
                  <a:lnTo>
                    <a:pt x="84" y="176"/>
                  </a:lnTo>
                  <a:lnTo>
                    <a:pt x="76" y="175"/>
                  </a:lnTo>
                  <a:lnTo>
                    <a:pt x="64" y="159"/>
                  </a:lnTo>
                  <a:lnTo>
                    <a:pt x="55" y="144"/>
                  </a:lnTo>
                  <a:lnTo>
                    <a:pt x="50" y="129"/>
                  </a:lnTo>
                  <a:lnTo>
                    <a:pt x="46" y="115"/>
                  </a:lnTo>
                  <a:lnTo>
                    <a:pt x="40" y="102"/>
                  </a:lnTo>
                  <a:lnTo>
                    <a:pt x="32" y="91"/>
                  </a:lnTo>
                  <a:lnTo>
                    <a:pt x="19" y="83"/>
                  </a:lnTo>
                  <a:lnTo>
                    <a:pt x="0" y="78"/>
                  </a:lnTo>
                  <a:lnTo>
                    <a:pt x="3" y="68"/>
                  </a:lnTo>
                  <a:lnTo>
                    <a:pt x="8" y="58"/>
                  </a:lnTo>
                  <a:lnTo>
                    <a:pt x="14" y="47"/>
                  </a:lnTo>
                  <a:lnTo>
                    <a:pt x="22" y="37"/>
                  </a:lnTo>
                  <a:lnTo>
                    <a:pt x="30" y="28"/>
                  </a:lnTo>
                  <a:lnTo>
                    <a:pt x="39" y="18"/>
                  </a:lnTo>
                  <a:lnTo>
                    <a:pt x="46" y="8"/>
                  </a:lnTo>
                  <a:lnTo>
                    <a:pt x="53" y="0"/>
                  </a:lnTo>
                  <a:lnTo>
                    <a:pt x="60" y="0"/>
                  </a:lnTo>
                  <a:lnTo>
                    <a:pt x="68" y="0"/>
                  </a:lnTo>
                  <a:lnTo>
                    <a:pt x="76" y="0"/>
                  </a:lnTo>
                  <a:lnTo>
                    <a:pt x="84" y="0"/>
                  </a:lnTo>
                  <a:lnTo>
                    <a:pt x="93" y="0"/>
                  </a:lnTo>
                  <a:lnTo>
                    <a:pt x="101" y="0"/>
                  </a:lnTo>
                  <a:lnTo>
                    <a:pt x="109" y="0"/>
                  </a:lnTo>
                  <a:lnTo>
                    <a:pt x="118" y="1"/>
                  </a:lnTo>
                  <a:lnTo>
                    <a:pt x="125" y="11"/>
                  </a:lnTo>
                  <a:lnTo>
                    <a:pt x="132" y="18"/>
                  </a:lnTo>
                  <a:lnTo>
                    <a:pt x="137" y="22"/>
                  </a:lnTo>
                  <a:lnTo>
                    <a:pt x="144" y="23"/>
                  </a:lnTo>
                  <a:lnTo>
                    <a:pt x="152" y="25"/>
                  </a:lnTo>
                  <a:lnTo>
                    <a:pt x="162" y="23"/>
                  </a:lnTo>
                  <a:lnTo>
                    <a:pt x="173" y="22"/>
                  </a:lnTo>
                  <a:lnTo>
                    <a:pt x="188" y="21"/>
                  </a:lnTo>
                  <a:lnTo>
                    <a:pt x="198" y="35"/>
                  </a:lnTo>
                  <a:lnTo>
                    <a:pt x="197" y="43"/>
                  </a:lnTo>
                  <a:lnTo>
                    <a:pt x="187" y="51"/>
                  </a:lnTo>
                  <a:lnTo>
                    <a:pt x="176" y="59"/>
                  </a:lnTo>
                  <a:lnTo>
                    <a:pt x="177" y="76"/>
                  </a:lnTo>
                  <a:lnTo>
                    <a:pt x="179" y="91"/>
                  </a:lnTo>
                  <a:lnTo>
                    <a:pt x="177" y="108"/>
                  </a:lnTo>
                  <a:lnTo>
                    <a:pt x="170" y="126"/>
                  </a:lnTo>
                  <a:lnTo>
                    <a:pt x="169" y="139"/>
                  </a:lnTo>
                  <a:lnTo>
                    <a:pt x="168" y="150"/>
                  </a:lnTo>
                  <a:lnTo>
                    <a:pt x="165" y="162"/>
                  </a:lnTo>
                  <a:lnTo>
                    <a:pt x="163" y="173"/>
                  </a:lnTo>
                  <a:lnTo>
                    <a:pt x="155" y="176"/>
                  </a:lnTo>
                  <a:lnTo>
                    <a:pt x="147" y="179"/>
                  </a:lnTo>
                  <a:lnTo>
                    <a:pt x="140" y="180"/>
                  </a:lnTo>
                  <a:lnTo>
                    <a:pt x="132" y="183"/>
                  </a:lnTo>
                  <a:lnTo>
                    <a:pt x="125" y="184"/>
                  </a:lnTo>
                  <a:lnTo>
                    <a:pt x="118" y="184"/>
                  </a:lnTo>
                  <a:lnTo>
                    <a:pt x="111" y="186"/>
                  </a:lnTo>
                  <a:lnTo>
                    <a:pt x="102" y="186"/>
                  </a:lnTo>
                  <a:close/>
                </a:path>
              </a:pathLst>
            </a:custGeom>
            <a:solidFill>
              <a:srgbClr val="994C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55" name="Freeform 61"/>
            <p:cNvSpPr>
              <a:spLocks/>
            </p:cNvSpPr>
            <p:nvPr/>
          </p:nvSpPr>
          <p:spPr bwMode="auto">
            <a:xfrm>
              <a:off x="7761288" y="1168400"/>
              <a:ext cx="192088" cy="188913"/>
            </a:xfrm>
            <a:custGeom>
              <a:avLst/>
              <a:gdLst>
                <a:gd name="T0" fmla="*/ 166 w 241"/>
                <a:gd name="T1" fmla="*/ 232 h 239"/>
                <a:gd name="T2" fmla="*/ 168 w 241"/>
                <a:gd name="T3" fmla="*/ 203 h 239"/>
                <a:gd name="T4" fmla="*/ 177 w 241"/>
                <a:gd name="T5" fmla="*/ 171 h 239"/>
                <a:gd name="T6" fmla="*/ 186 w 241"/>
                <a:gd name="T7" fmla="*/ 156 h 239"/>
                <a:gd name="T8" fmla="*/ 181 w 241"/>
                <a:gd name="T9" fmla="*/ 140 h 239"/>
                <a:gd name="T10" fmla="*/ 168 w 241"/>
                <a:gd name="T11" fmla="*/ 128 h 239"/>
                <a:gd name="T12" fmla="*/ 148 w 241"/>
                <a:gd name="T13" fmla="*/ 125 h 239"/>
                <a:gd name="T14" fmla="*/ 129 w 241"/>
                <a:gd name="T15" fmla="*/ 129 h 239"/>
                <a:gd name="T16" fmla="*/ 111 w 241"/>
                <a:gd name="T17" fmla="*/ 125 h 239"/>
                <a:gd name="T18" fmla="*/ 101 w 241"/>
                <a:gd name="T19" fmla="*/ 113 h 239"/>
                <a:gd name="T20" fmla="*/ 82 w 241"/>
                <a:gd name="T21" fmla="*/ 106 h 239"/>
                <a:gd name="T22" fmla="*/ 55 w 241"/>
                <a:gd name="T23" fmla="*/ 103 h 239"/>
                <a:gd name="T24" fmla="*/ 32 w 241"/>
                <a:gd name="T25" fmla="*/ 99 h 239"/>
                <a:gd name="T26" fmla="*/ 11 w 241"/>
                <a:gd name="T27" fmla="*/ 91 h 239"/>
                <a:gd name="T28" fmla="*/ 1 w 241"/>
                <a:gd name="T29" fmla="*/ 78 h 239"/>
                <a:gd name="T30" fmla="*/ 1 w 241"/>
                <a:gd name="T31" fmla="*/ 67 h 239"/>
                <a:gd name="T32" fmla="*/ 11 w 241"/>
                <a:gd name="T33" fmla="*/ 43 h 239"/>
                <a:gd name="T34" fmla="*/ 26 w 241"/>
                <a:gd name="T35" fmla="*/ 14 h 239"/>
                <a:gd name="T36" fmla="*/ 44 w 241"/>
                <a:gd name="T37" fmla="*/ 0 h 239"/>
                <a:gd name="T38" fmla="*/ 72 w 241"/>
                <a:gd name="T39" fmla="*/ 6 h 239"/>
                <a:gd name="T40" fmla="*/ 100 w 241"/>
                <a:gd name="T41" fmla="*/ 17 h 239"/>
                <a:gd name="T42" fmla="*/ 116 w 241"/>
                <a:gd name="T43" fmla="*/ 10 h 239"/>
                <a:gd name="T44" fmla="*/ 134 w 241"/>
                <a:gd name="T45" fmla="*/ 3 h 239"/>
                <a:gd name="T46" fmla="*/ 152 w 241"/>
                <a:gd name="T47" fmla="*/ 5 h 239"/>
                <a:gd name="T48" fmla="*/ 179 w 241"/>
                <a:gd name="T49" fmla="*/ 14 h 239"/>
                <a:gd name="T50" fmla="*/ 204 w 241"/>
                <a:gd name="T51" fmla="*/ 34 h 239"/>
                <a:gd name="T52" fmla="*/ 222 w 241"/>
                <a:gd name="T53" fmla="*/ 64 h 239"/>
                <a:gd name="T54" fmla="*/ 235 w 241"/>
                <a:gd name="T55" fmla="*/ 100 h 239"/>
                <a:gd name="T56" fmla="*/ 241 w 241"/>
                <a:gd name="T57" fmla="*/ 136 h 239"/>
                <a:gd name="T58" fmla="*/ 235 w 241"/>
                <a:gd name="T59" fmla="*/ 178 h 239"/>
                <a:gd name="T60" fmla="*/ 219 w 241"/>
                <a:gd name="T61" fmla="*/ 214 h 239"/>
                <a:gd name="T62" fmla="*/ 188 w 241"/>
                <a:gd name="T63" fmla="*/ 236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1" h="239">
                  <a:moveTo>
                    <a:pt x="166" y="239"/>
                  </a:moveTo>
                  <a:lnTo>
                    <a:pt x="166" y="232"/>
                  </a:lnTo>
                  <a:lnTo>
                    <a:pt x="166" y="221"/>
                  </a:lnTo>
                  <a:lnTo>
                    <a:pt x="168" y="203"/>
                  </a:lnTo>
                  <a:lnTo>
                    <a:pt x="166" y="178"/>
                  </a:lnTo>
                  <a:lnTo>
                    <a:pt x="177" y="171"/>
                  </a:lnTo>
                  <a:lnTo>
                    <a:pt x="183" y="164"/>
                  </a:lnTo>
                  <a:lnTo>
                    <a:pt x="186" y="156"/>
                  </a:lnTo>
                  <a:lnTo>
                    <a:pt x="186" y="149"/>
                  </a:lnTo>
                  <a:lnTo>
                    <a:pt x="181" y="140"/>
                  </a:lnTo>
                  <a:lnTo>
                    <a:pt x="174" y="135"/>
                  </a:lnTo>
                  <a:lnTo>
                    <a:pt x="168" y="128"/>
                  </a:lnTo>
                  <a:lnTo>
                    <a:pt x="158" y="124"/>
                  </a:lnTo>
                  <a:lnTo>
                    <a:pt x="148" y="125"/>
                  </a:lnTo>
                  <a:lnTo>
                    <a:pt x="138" y="128"/>
                  </a:lnTo>
                  <a:lnTo>
                    <a:pt x="129" y="129"/>
                  </a:lnTo>
                  <a:lnTo>
                    <a:pt x="119" y="132"/>
                  </a:lnTo>
                  <a:lnTo>
                    <a:pt x="111" y="125"/>
                  </a:lnTo>
                  <a:lnTo>
                    <a:pt x="105" y="118"/>
                  </a:lnTo>
                  <a:lnTo>
                    <a:pt x="101" y="113"/>
                  </a:lnTo>
                  <a:lnTo>
                    <a:pt x="95" y="107"/>
                  </a:lnTo>
                  <a:lnTo>
                    <a:pt x="82" y="106"/>
                  </a:lnTo>
                  <a:lnTo>
                    <a:pt x="68" y="104"/>
                  </a:lnTo>
                  <a:lnTo>
                    <a:pt x="55" y="103"/>
                  </a:lnTo>
                  <a:lnTo>
                    <a:pt x="44" y="102"/>
                  </a:lnTo>
                  <a:lnTo>
                    <a:pt x="32" y="99"/>
                  </a:lnTo>
                  <a:lnTo>
                    <a:pt x="21" y="95"/>
                  </a:lnTo>
                  <a:lnTo>
                    <a:pt x="11" y="91"/>
                  </a:lnTo>
                  <a:lnTo>
                    <a:pt x="0" y="84"/>
                  </a:lnTo>
                  <a:lnTo>
                    <a:pt x="1" y="78"/>
                  </a:lnTo>
                  <a:lnTo>
                    <a:pt x="1" y="73"/>
                  </a:lnTo>
                  <a:lnTo>
                    <a:pt x="1" y="67"/>
                  </a:lnTo>
                  <a:lnTo>
                    <a:pt x="3" y="63"/>
                  </a:lnTo>
                  <a:lnTo>
                    <a:pt x="11" y="43"/>
                  </a:lnTo>
                  <a:lnTo>
                    <a:pt x="19" y="27"/>
                  </a:lnTo>
                  <a:lnTo>
                    <a:pt x="26" y="14"/>
                  </a:lnTo>
                  <a:lnTo>
                    <a:pt x="35" y="5"/>
                  </a:lnTo>
                  <a:lnTo>
                    <a:pt x="44" y="0"/>
                  </a:lnTo>
                  <a:lnTo>
                    <a:pt x="57" y="0"/>
                  </a:lnTo>
                  <a:lnTo>
                    <a:pt x="72" y="6"/>
                  </a:lnTo>
                  <a:lnTo>
                    <a:pt x="91" y="18"/>
                  </a:lnTo>
                  <a:lnTo>
                    <a:pt x="100" y="17"/>
                  </a:lnTo>
                  <a:lnTo>
                    <a:pt x="108" y="13"/>
                  </a:lnTo>
                  <a:lnTo>
                    <a:pt x="116" y="10"/>
                  </a:lnTo>
                  <a:lnTo>
                    <a:pt x="126" y="6"/>
                  </a:lnTo>
                  <a:lnTo>
                    <a:pt x="134" y="3"/>
                  </a:lnTo>
                  <a:lnTo>
                    <a:pt x="144" y="3"/>
                  </a:lnTo>
                  <a:lnTo>
                    <a:pt x="152" y="5"/>
                  </a:lnTo>
                  <a:lnTo>
                    <a:pt x="162" y="10"/>
                  </a:lnTo>
                  <a:lnTo>
                    <a:pt x="179" y="14"/>
                  </a:lnTo>
                  <a:lnTo>
                    <a:pt x="192" y="23"/>
                  </a:lnTo>
                  <a:lnTo>
                    <a:pt x="204" y="34"/>
                  </a:lnTo>
                  <a:lnTo>
                    <a:pt x="213" y="49"/>
                  </a:lnTo>
                  <a:lnTo>
                    <a:pt x="222" y="64"/>
                  </a:lnTo>
                  <a:lnTo>
                    <a:pt x="228" y="82"/>
                  </a:lnTo>
                  <a:lnTo>
                    <a:pt x="235" y="100"/>
                  </a:lnTo>
                  <a:lnTo>
                    <a:pt x="241" y="117"/>
                  </a:lnTo>
                  <a:lnTo>
                    <a:pt x="241" y="136"/>
                  </a:lnTo>
                  <a:lnTo>
                    <a:pt x="238" y="157"/>
                  </a:lnTo>
                  <a:lnTo>
                    <a:pt x="235" y="178"/>
                  </a:lnTo>
                  <a:lnTo>
                    <a:pt x="228" y="197"/>
                  </a:lnTo>
                  <a:lnTo>
                    <a:pt x="219" y="214"/>
                  </a:lnTo>
                  <a:lnTo>
                    <a:pt x="206" y="226"/>
                  </a:lnTo>
                  <a:lnTo>
                    <a:pt x="188" y="236"/>
                  </a:lnTo>
                  <a:lnTo>
                    <a:pt x="166" y="239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56" name="Freeform 62"/>
            <p:cNvSpPr>
              <a:spLocks/>
            </p:cNvSpPr>
            <p:nvPr/>
          </p:nvSpPr>
          <p:spPr bwMode="auto">
            <a:xfrm>
              <a:off x="7389813" y="1114425"/>
              <a:ext cx="204788" cy="233363"/>
            </a:xfrm>
            <a:custGeom>
              <a:avLst/>
              <a:gdLst>
                <a:gd name="T0" fmla="*/ 144 w 259"/>
                <a:gd name="T1" fmla="*/ 291 h 294"/>
                <a:gd name="T2" fmla="*/ 133 w 259"/>
                <a:gd name="T3" fmla="*/ 287 h 294"/>
                <a:gd name="T4" fmla="*/ 126 w 259"/>
                <a:gd name="T5" fmla="*/ 269 h 294"/>
                <a:gd name="T6" fmla="*/ 128 w 259"/>
                <a:gd name="T7" fmla="*/ 241 h 294"/>
                <a:gd name="T8" fmla="*/ 117 w 259"/>
                <a:gd name="T9" fmla="*/ 233 h 294"/>
                <a:gd name="T10" fmla="*/ 104 w 259"/>
                <a:gd name="T11" fmla="*/ 234 h 294"/>
                <a:gd name="T12" fmla="*/ 101 w 259"/>
                <a:gd name="T13" fmla="*/ 214 h 294"/>
                <a:gd name="T14" fmla="*/ 111 w 259"/>
                <a:gd name="T15" fmla="*/ 175 h 294"/>
                <a:gd name="T16" fmla="*/ 106 w 259"/>
                <a:gd name="T17" fmla="*/ 157 h 294"/>
                <a:gd name="T18" fmla="*/ 92 w 259"/>
                <a:gd name="T19" fmla="*/ 157 h 294"/>
                <a:gd name="T20" fmla="*/ 78 w 259"/>
                <a:gd name="T21" fmla="*/ 146 h 294"/>
                <a:gd name="T22" fmla="*/ 81 w 259"/>
                <a:gd name="T23" fmla="*/ 126 h 294"/>
                <a:gd name="T24" fmla="*/ 71 w 259"/>
                <a:gd name="T25" fmla="*/ 115 h 294"/>
                <a:gd name="T26" fmla="*/ 49 w 259"/>
                <a:gd name="T27" fmla="*/ 110 h 294"/>
                <a:gd name="T28" fmla="*/ 28 w 259"/>
                <a:gd name="T29" fmla="*/ 103 h 294"/>
                <a:gd name="T30" fmla="*/ 10 w 259"/>
                <a:gd name="T31" fmla="*/ 92 h 294"/>
                <a:gd name="T32" fmla="*/ 2 w 259"/>
                <a:gd name="T33" fmla="*/ 69 h 294"/>
                <a:gd name="T34" fmla="*/ 11 w 259"/>
                <a:gd name="T35" fmla="*/ 54 h 294"/>
                <a:gd name="T36" fmla="*/ 28 w 259"/>
                <a:gd name="T37" fmla="*/ 51 h 294"/>
                <a:gd name="T38" fmla="*/ 49 w 259"/>
                <a:gd name="T39" fmla="*/ 50 h 294"/>
                <a:gd name="T40" fmla="*/ 60 w 259"/>
                <a:gd name="T41" fmla="*/ 28 h 294"/>
                <a:gd name="T42" fmla="*/ 65 w 259"/>
                <a:gd name="T43" fmla="*/ 6 h 294"/>
                <a:gd name="T44" fmla="*/ 78 w 259"/>
                <a:gd name="T45" fmla="*/ 0 h 294"/>
                <a:gd name="T46" fmla="*/ 100 w 259"/>
                <a:gd name="T47" fmla="*/ 6 h 294"/>
                <a:gd name="T48" fmla="*/ 119 w 259"/>
                <a:gd name="T49" fmla="*/ 21 h 294"/>
                <a:gd name="T50" fmla="*/ 132 w 259"/>
                <a:gd name="T51" fmla="*/ 31 h 294"/>
                <a:gd name="T52" fmla="*/ 150 w 259"/>
                <a:gd name="T53" fmla="*/ 15 h 294"/>
                <a:gd name="T54" fmla="*/ 167 w 259"/>
                <a:gd name="T55" fmla="*/ 6 h 294"/>
                <a:gd name="T56" fmla="*/ 187 w 259"/>
                <a:gd name="T57" fmla="*/ 24 h 294"/>
                <a:gd name="T58" fmla="*/ 193 w 259"/>
                <a:gd name="T59" fmla="*/ 60 h 294"/>
                <a:gd name="T60" fmla="*/ 191 w 259"/>
                <a:gd name="T61" fmla="*/ 83 h 294"/>
                <a:gd name="T62" fmla="*/ 193 w 259"/>
                <a:gd name="T63" fmla="*/ 86 h 294"/>
                <a:gd name="T64" fmla="*/ 200 w 259"/>
                <a:gd name="T65" fmla="*/ 87 h 294"/>
                <a:gd name="T66" fmla="*/ 211 w 259"/>
                <a:gd name="T67" fmla="*/ 86 h 294"/>
                <a:gd name="T68" fmla="*/ 222 w 259"/>
                <a:gd name="T69" fmla="*/ 85 h 294"/>
                <a:gd name="T70" fmla="*/ 234 w 259"/>
                <a:gd name="T71" fmla="*/ 83 h 294"/>
                <a:gd name="T72" fmla="*/ 255 w 259"/>
                <a:gd name="T73" fmla="*/ 92 h 294"/>
                <a:gd name="T74" fmla="*/ 257 w 259"/>
                <a:gd name="T75" fmla="*/ 119 h 294"/>
                <a:gd name="T76" fmla="*/ 236 w 259"/>
                <a:gd name="T77" fmla="*/ 153 h 294"/>
                <a:gd name="T78" fmla="*/ 211 w 259"/>
                <a:gd name="T79" fmla="*/ 182 h 294"/>
                <a:gd name="T80" fmla="*/ 204 w 259"/>
                <a:gd name="T81" fmla="*/ 193 h 294"/>
                <a:gd name="T82" fmla="*/ 204 w 259"/>
                <a:gd name="T83" fmla="*/ 197 h 294"/>
                <a:gd name="T84" fmla="*/ 214 w 259"/>
                <a:gd name="T85" fmla="*/ 215 h 294"/>
                <a:gd name="T86" fmla="*/ 208 w 259"/>
                <a:gd name="T87" fmla="*/ 239 h 294"/>
                <a:gd name="T88" fmla="*/ 185 w 259"/>
                <a:gd name="T89" fmla="*/ 259 h 294"/>
                <a:gd name="T90" fmla="*/ 162 w 259"/>
                <a:gd name="T91" fmla="*/ 282 h 294"/>
                <a:gd name="T92" fmla="*/ 154 w 259"/>
                <a:gd name="T93" fmla="*/ 294 h 294"/>
                <a:gd name="T94" fmla="*/ 151 w 259"/>
                <a:gd name="T95" fmla="*/ 294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59" h="294">
                  <a:moveTo>
                    <a:pt x="150" y="294"/>
                  </a:moveTo>
                  <a:lnTo>
                    <a:pt x="144" y="291"/>
                  </a:lnTo>
                  <a:lnTo>
                    <a:pt x="139" y="288"/>
                  </a:lnTo>
                  <a:lnTo>
                    <a:pt x="133" y="287"/>
                  </a:lnTo>
                  <a:lnTo>
                    <a:pt x="128" y="284"/>
                  </a:lnTo>
                  <a:lnTo>
                    <a:pt x="126" y="269"/>
                  </a:lnTo>
                  <a:lnTo>
                    <a:pt x="128" y="255"/>
                  </a:lnTo>
                  <a:lnTo>
                    <a:pt x="128" y="241"/>
                  </a:lnTo>
                  <a:lnTo>
                    <a:pt x="124" y="232"/>
                  </a:lnTo>
                  <a:lnTo>
                    <a:pt x="117" y="233"/>
                  </a:lnTo>
                  <a:lnTo>
                    <a:pt x="110" y="233"/>
                  </a:lnTo>
                  <a:lnTo>
                    <a:pt x="104" y="234"/>
                  </a:lnTo>
                  <a:lnTo>
                    <a:pt x="99" y="234"/>
                  </a:lnTo>
                  <a:lnTo>
                    <a:pt x="101" y="214"/>
                  </a:lnTo>
                  <a:lnTo>
                    <a:pt x="106" y="193"/>
                  </a:lnTo>
                  <a:lnTo>
                    <a:pt x="111" y="175"/>
                  </a:lnTo>
                  <a:lnTo>
                    <a:pt x="112" y="158"/>
                  </a:lnTo>
                  <a:lnTo>
                    <a:pt x="106" y="157"/>
                  </a:lnTo>
                  <a:lnTo>
                    <a:pt x="99" y="157"/>
                  </a:lnTo>
                  <a:lnTo>
                    <a:pt x="92" y="157"/>
                  </a:lnTo>
                  <a:lnTo>
                    <a:pt x="85" y="157"/>
                  </a:lnTo>
                  <a:lnTo>
                    <a:pt x="78" y="146"/>
                  </a:lnTo>
                  <a:lnTo>
                    <a:pt x="78" y="136"/>
                  </a:lnTo>
                  <a:lnTo>
                    <a:pt x="81" y="126"/>
                  </a:lnTo>
                  <a:lnTo>
                    <a:pt x="83" y="117"/>
                  </a:lnTo>
                  <a:lnTo>
                    <a:pt x="71" y="115"/>
                  </a:lnTo>
                  <a:lnTo>
                    <a:pt x="60" y="112"/>
                  </a:lnTo>
                  <a:lnTo>
                    <a:pt x="49" y="110"/>
                  </a:lnTo>
                  <a:lnTo>
                    <a:pt x="38" y="107"/>
                  </a:lnTo>
                  <a:lnTo>
                    <a:pt x="28" y="103"/>
                  </a:lnTo>
                  <a:lnTo>
                    <a:pt x="18" y="99"/>
                  </a:lnTo>
                  <a:lnTo>
                    <a:pt x="10" y="92"/>
                  </a:lnTo>
                  <a:lnTo>
                    <a:pt x="0" y="85"/>
                  </a:lnTo>
                  <a:lnTo>
                    <a:pt x="2" y="69"/>
                  </a:lnTo>
                  <a:lnTo>
                    <a:pt x="6" y="60"/>
                  </a:lnTo>
                  <a:lnTo>
                    <a:pt x="11" y="54"/>
                  </a:lnTo>
                  <a:lnTo>
                    <a:pt x="20" y="53"/>
                  </a:lnTo>
                  <a:lnTo>
                    <a:pt x="28" y="51"/>
                  </a:lnTo>
                  <a:lnTo>
                    <a:pt x="38" y="51"/>
                  </a:lnTo>
                  <a:lnTo>
                    <a:pt x="49" y="50"/>
                  </a:lnTo>
                  <a:lnTo>
                    <a:pt x="58" y="46"/>
                  </a:lnTo>
                  <a:lnTo>
                    <a:pt x="60" y="28"/>
                  </a:lnTo>
                  <a:lnTo>
                    <a:pt x="63" y="15"/>
                  </a:lnTo>
                  <a:lnTo>
                    <a:pt x="65" y="6"/>
                  </a:lnTo>
                  <a:lnTo>
                    <a:pt x="71" y="2"/>
                  </a:lnTo>
                  <a:lnTo>
                    <a:pt x="78" y="0"/>
                  </a:lnTo>
                  <a:lnTo>
                    <a:pt x="88" y="2"/>
                  </a:lnTo>
                  <a:lnTo>
                    <a:pt x="100" y="6"/>
                  </a:lnTo>
                  <a:lnTo>
                    <a:pt x="117" y="13"/>
                  </a:lnTo>
                  <a:lnTo>
                    <a:pt x="119" y="21"/>
                  </a:lnTo>
                  <a:lnTo>
                    <a:pt x="125" y="28"/>
                  </a:lnTo>
                  <a:lnTo>
                    <a:pt x="132" y="31"/>
                  </a:lnTo>
                  <a:lnTo>
                    <a:pt x="144" y="28"/>
                  </a:lnTo>
                  <a:lnTo>
                    <a:pt x="150" y="15"/>
                  </a:lnTo>
                  <a:lnTo>
                    <a:pt x="157" y="8"/>
                  </a:lnTo>
                  <a:lnTo>
                    <a:pt x="167" y="6"/>
                  </a:lnTo>
                  <a:lnTo>
                    <a:pt x="180" y="4"/>
                  </a:lnTo>
                  <a:lnTo>
                    <a:pt x="187" y="24"/>
                  </a:lnTo>
                  <a:lnTo>
                    <a:pt x="191" y="40"/>
                  </a:lnTo>
                  <a:lnTo>
                    <a:pt x="193" y="60"/>
                  </a:lnTo>
                  <a:lnTo>
                    <a:pt x="190" y="82"/>
                  </a:lnTo>
                  <a:lnTo>
                    <a:pt x="191" y="83"/>
                  </a:lnTo>
                  <a:lnTo>
                    <a:pt x="191" y="85"/>
                  </a:lnTo>
                  <a:lnTo>
                    <a:pt x="193" y="86"/>
                  </a:lnTo>
                  <a:lnTo>
                    <a:pt x="194" y="87"/>
                  </a:lnTo>
                  <a:lnTo>
                    <a:pt x="200" y="87"/>
                  </a:lnTo>
                  <a:lnTo>
                    <a:pt x="205" y="87"/>
                  </a:lnTo>
                  <a:lnTo>
                    <a:pt x="211" y="86"/>
                  </a:lnTo>
                  <a:lnTo>
                    <a:pt x="216" y="86"/>
                  </a:lnTo>
                  <a:lnTo>
                    <a:pt x="222" y="85"/>
                  </a:lnTo>
                  <a:lnTo>
                    <a:pt x="229" y="85"/>
                  </a:lnTo>
                  <a:lnTo>
                    <a:pt x="234" y="83"/>
                  </a:lnTo>
                  <a:lnTo>
                    <a:pt x="241" y="83"/>
                  </a:lnTo>
                  <a:lnTo>
                    <a:pt x="255" y="92"/>
                  </a:lnTo>
                  <a:lnTo>
                    <a:pt x="259" y="104"/>
                  </a:lnTo>
                  <a:lnTo>
                    <a:pt x="257" y="119"/>
                  </a:lnTo>
                  <a:lnTo>
                    <a:pt x="247" y="136"/>
                  </a:lnTo>
                  <a:lnTo>
                    <a:pt x="236" y="153"/>
                  </a:lnTo>
                  <a:lnTo>
                    <a:pt x="222" y="168"/>
                  </a:lnTo>
                  <a:lnTo>
                    <a:pt x="211" y="182"/>
                  </a:lnTo>
                  <a:lnTo>
                    <a:pt x="204" y="191"/>
                  </a:lnTo>
                  <a:lnTo>
                    <a:pt x="204" y="193"/>
                  </a:lnTo>
                  <a:lnTo>
                    <a:pt x="204" y="196"/>
                  </a:lnTo>
                  <a:lnTo>
                    <a:pt x="204" y="197"/>
                  </a:lnTo>
                  <a:lnTo>
                    <a:pt x="205" y="200"/>
                  </a:lnTo>
                  <a:lnTo>
                    <a:pt x="214" y="215"/>
                  </a:lnTo>
                  <a:lnTo>
                    <a:pt x="214" y="227"/>
                  </a:lnTo>
                  <a:lnTo>
                    <a:pt x="208" y="239"/>
                  </a:lnTo>
                  <a:lnTo>
                    <a:pt x="197" y="250"/>
                  </a:lnTo>
                  <a:lnTo>
                    <a:pt x="185" y="259"/>
                  </a:lnTo>
                  <a:lnTo>
                    <a:pt x="172" y="270"/>
                  </a:lnTo>
                  <a:lnTo>
                    <a:pt x="162" y="282"/>
                  </a:lnTo>
                  <a:lnTo>
                    <a:pt x="155" y="294"/>
                  </a:lnTo>
                  <a:lnTo>
                    <a:pt x="154" y="294"/>
                  </a:lnTo>
                  <a:lnTo>
                    <a:pt x="153" y="294"/>
                  </a:lnTo>
                  <a:lnTo>
                    <a:pt x="151" y="294"/>
                  </a:lnTo>
                  <a:lnTo>
                    <a:pt x="150" y="294"/>
                  </a:lnTo>
                  <a:close/>
                </a:path>
              </a:pathLst>
            </a:cu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57" name="Freeform 63"/>
            <p:cNvSpPr>
              <a:spLocks/>
            </p:cNvSpPr>
            <p:nvPr/>
          </p:nvSpPr>
          <p:spPr bwMode="auto">
            <a:xfrm>
              <a:off x="6999288" y="1154113"/>
              <a:ext cx="142875" cy="182563"/>
            </a:xfrm>
            <a:custGeom>
              <a:avLst/>
              <a:gdLst>
                <a:gd name="T0" fmla="*/ 131 w 182"/>
                <a:gd name="T1" fmla="*/ 213 h 229"/>
                <a:gd name="T2" fmla="*/ 133 w 182"/>
                <a:gd name="T3" fmla="*/ 194 h 229"/>
                <a:gd name="T4" fmla="*/ 135 w 182"/>
                <a:gd name="T5" fmla="*/ 175 h 229"/>
                <a:gd name="T6" fmla="*/ 131 w 182"/>
                <a:gd name="T7" fmla="*/ 167 h 229"/>
                <a:gd name="T8" fmla="*/ 117 w 182"/>
                <a:gd name="T9" fmla="*/ 163 h 229"/>
                <a:gd name="T10" fmla="*/ 102 w 182"/>
                <a:gd name="T11" fmla="*/ 167 h 229"/>
                <a:gd name="T12" fmla="*/ 88 w 182"/>
                <a:gd name="T13" fmla="*/ 156 h 229"/>
                <a:gd name="T14" fmla="*/ 97 w 182"/>
                <a:gd name="T15" fmla="*/ 138 h 229"/>
                <a:gd name="T16" fmla="*/ 103 w 182"/>
                <a:gd name="T17" fmla="*/ 117 h 229"/>
                <a:gd name="T18" fmla="*/ 95 w 182"/>
                <a:gd name="T19" fmla="*/ 104 h 229"/>
                <a:gd name="T20" fmla="*/ 85 w 182"/>
                <a:gd name="T21" fmla="*/ 102 h 229"/>
                <a:gd name="T22" fmla="*/ 71 w 182"/>
                <a:gd name="T23" fmla="*/ 103 h 229"/>
                <a:gd name="T24" fmla="*/ 56 w 182"/>
                <a:gd name="T25" fmla="*/ 96 h 229"/>
                <a:gd name="T26" fmla="*/ 38 w 182"/>
                <a:gd name="T27" fmla="*/ 84 h 229"/>
                <a:gd name="T28" fmla="*/ 21 w 182"/>
                <a:gd name="T29" fmla="*/ 74 h 229"/>
                <a:gd name="T30" fmla="*/ 7 w 182"/>
                <a:gd name="T31" fmla="*/ 64 h 229"/>
                <a:gd name="T32" fmla="*/ 3 w 182"/>
                <a:gd name="T33" fmla="*/ 42 h 229"/>
                <a:gd name="T34" fmla="*/ 17 w 182"/>
                <a:gd name="T35" fmla="*/ 14 h 229"/>
                <a:gd name="T36" fmla="*/ 38 w 182"/>
                <a:gd name="T37" fmla="*/ 0 h 229"/>
                <a:gd name="T38" fmla="*/ 53 w 182"/>
                <a:gd name="T39" fmla="*/ 3 h 229"/>
                <a:gd name="T40" fmla="*/ 67 w 182"/>
                <a:gd name="T41" fmla="*/ 9 h 229"/>
                <a:gd name="T42" fmla="*/ 84 w 182"/>
                <a:gd name="T43" fmla="*/ 16 h 229"/>
                <a:gd name="T44" fmla="*/ 122 w 182"/>
                <a:gd name="T45" fmla="*/ 27 h 229"/>
                <a:gd name="T46" fmla="*/ 157 w 182"/>
                <a:gd name="T47" fmla="*/ 42 h 229"/>
                <a:gd name="T48" fmla="*/ 171 w 182"/>
                <a:gd name="T49" fmla="*/ 66 h 229"/>
                <a:gd name="T50" fmla="*/ 171 w 182"/>
                <a:gd name="T51" fmla="*/ 106 h 229"/>
                <a:gd name="T52" fmla="*/ 178 w 182"/>
                <a:gd name="T53" fmla="*/ 146 h 229"/>
                <a:gd name="T54" fmla="*/ 182 w 182"/>
                <a:gd name="T55" fmla="*/ 170 h 229"/>
                <a:gd name="T56" fmla="*/ 175 w 182"/>
                <a:gd name="T57" fmla="*/ 189 h 229"/>
                <a:gd name="T58" fmla="*/ 158 w 182"/>
                <a:gd name="T59" fmla="*/ 213 h 229"/>
                <a:gd name="T60" fmla="*/ 145 w 182"/>
                <a:gd name="T61" fmla="*/ 228 h 229"/>
                <a:gd name="T62" fmla="*/ 140 w 182"/>
                <a:gd name="T63" fmla="*/ 228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82" h="229">
                  <a:moveTo>
                    <a:pt x="138" y="229"/>
                  </a:moveTo>
                  <a:lnTo>
                    <a:pt x="131" y="213"/>
                  </a:lnTo>
                  <a:lnTo>
                    <a:pt x="131" y="203"/>
                  </a:lnTo>
                  <a:lnTo>
                    <a:pt x="133" y="194"/>
                  </a:lnTo>
                  <a:lnTo>
                    <a:pt x="138" y="179"/>
                  </a:lnTo>
                  <a:lnTo>
                    <a:pt x="135" y="175"/>
                  </a:lnTo>
                  <a:lnTo>
                    <a:pt x="133" y="171"/>
                  </a:lnTo>
                  <a:lnTo>
                    <a:pt x="131" y="167"/>
                  </a:lnTo>
                  <a:lnTo>
                    <a:pt x="128" y="163"/>
                  </a:lnTo>
                  <a:lnTo>
                    <a:pt x="117" y="163"/>
                  </a:lnTo>
                  <a:lnTo>
                    <a:pt x="109" y="165"/>
                  </a:lnTo>
                  <a:lnTo>
                    <a:pt x="102" y="167"/>
                  </a:lnTo>
                  <a:lnTo>
                    <a:pt x="95" y="168"/>
                  </a:lnTo>
                  <a:lnTo>
                    <a:pt x="88" y="156"/>
                  </a:lnTo>
                  <a:lnTo>
                    <a:pt x="91" y="146"/>
                  </a:lnTo>
                  <a:lnTo>
                    <a:pt x="97" y="138"/>
                  </a:lnTo>
                  <a:lnTo>
                    <a:pt x="106" y="129"/>
                  </a:lnTo>
                  <a:lnTo>
                    <a:pt x="103" y="117"/>
                  </a:lnTo>
                  <a:lnTo>
                    <a:pt x="100" y="109"/>
                  </a:lnTo>
                  <a:lnTo>
                    <a:pt x="95" y="104"/>
                  </a:lnTo>
                  <a:lnTo>
                    <a:pt x="91" y="102"/>
                  </a:lnTo>
                  <a:lnTo>
                    <a:pt x="85" y="102"/>
                  </a:lnTo>
                  <a:lnTo>
                    <a:pt x="78" y="102"/>
                  </a:lnTo>
                  <a:lnTo>
                    <a:pt x="71" y="103"/>
                  </a:lnTo>
                  <a:lnTo>
                    <a:pt x="64" y="103"/>
                  </a:lnTo>
                  <a:lnTo>
                    <a:pt x="56" y="96"/>
                  </a:lnTo>
                  <a:lnTo>
                    <a:pt x="46" y="89"/>
                  </a:lnTo>
                  <a:lnTo>
                    <a:pt x="38" y="84"/>
                  </a:lnTo>
                  <a:lnTo>
                    <a:pt x="30" y="78"/>
                  </a:lnTo>
                  <a:lnTo>
                    <a:pt x="21" y="74"/>
                  </a:lnTo>
                  <a:lnTo>
                    <a:pt x="14" y="68"/>
                  </a:lnTo>
                  <a:lnTo>
                    <a:pt x="7" y="64"/>
                  </a:lnTo>
                  <a:lnTo>
                    <a:pt x="0" y="59"/>
                  </a:lnTo>
                  <a:lnTo>
                    <a:pt x="3" y="42"/>
                  </a:lnTo>
                  <a:lnTo>
                    <a:pt x="9" y="27"/>
                  </a:lnTo>
                  <a:lnTo>
                    <a:pt x="17" y="14"/>
                  </a:lnTo>
                  <a:lnTo>
                    <a:pt x="28" y="0"/>
                  </a:lnTo>
                  <a:lnTo>
                    <a:pt x="38" y="0"/>
                  </a:lnTo>
                  <a:lnTo>
                    <a:pt x="46" y="2"/>
                  </a:lnTo>
                  <a:lnTo>
                    <a:pt x="53" y="3"/>
                  </a:lnTo>
                  <a:lnTo>
                    <a:pt x="60" y="6"/>
                  </a:lnTo>
                  <a:lnTo>
                    <a:pt x="67" y="9"/>
                  </a:lnTo>
                  <a:lnTo>
                    <a:pt x="75" y="12"/>
                  </a:lnTo>
                  <a:lnTo>
                    <a:pt x="84" y="16"/>
                  </a:lnTo>
                  <a:lnTo>
                    <a:pt x="95" y="21"/>
                  </a:lnTo>
                  <a:lnTo>
                    <a:pt x="122" y="27"/>
                  </a:lnTo>
                  <a:lnTo>
                    <a:pt x="143" y="34"/>
                  </a:lnTo>
                  <a:lnTo>
                    <a:pt x="157" y="42"/>
                  </a:lnTo>
                  <a:lnTo>
                    <a:pt x="165" y="52"/>
                  </a:lnTo>
                  <a:lnTo>
                    <a:pt x="171" y="66"/>
                  </a:lnTo>
                  <a:lnTo>
                    <a:pt x="172" y="84"/>
                  </a:lnTo>
                  <a:lnTo>
                    <a:pt x="171" y="106"/>
                  </a:lnTo>
                  <a:lnTo>
                    <a:pt x="169" y="132"/>
                  </a:lnTo>
                  <a:lnTo>
                    <a:pt x="178" y="146"/>
                  </a:lnTo>
                  <a:lnTo>
                    <a:pt x="182" y="158"/>
                  </a:lnTo>
                  <a:lnTo>
                    <a:pt x="182" y="170"/>
                  </a:lnTo>
                  <a:lnTo>
                    <a:pt x="179" y="179"/>
                  </a:lnTo>
                  <a:lnTo>
                    <a:pt x="175" y="189"/>
                  </a:lnTo>
                  <a:lnTo>
                    <a:pt x="167" y="200"/>
                  </a:lnTo>
                  <a:lnTo>
                    <a:pt x="158" y="213"/>
                  </a:lnTo>
                  <a:lnTo>
                    <a:pt x="147" y="228"/>
                  </a:lnTo>
                  <a:lnTo>
                    <a:pt x="145" y="228"/>
                  </a:lnTo>
                  <a:lnTo>
                    <a:pt x="143" y="228"/>
                  </a:lnTo>
                  <a:lnTo>
                    <a:pt x="140" y="228"/>
                  </a:lnTo>
                  <a:lnTo>
                    <a:pt x="138" y="2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859" name="Freeform 65"/>
            <p:cNvSpPr>
              <a:spLocks/>
            </p:cNvSpPr>
            <p:nvPr/>
          </p:nvSpPr>
          <p:spPr bwMode="auto">
            <a:xfrm>
              <a:off x="7918450" y="1152525"/>
              <a:ext cx="73025" cy="115888"/>
            </a:xfrm>
            <a:custGeom>
              <a:avLst/>
              <a:gdLst>
                <a:gd name="T0" fmla="*/ 56 w 91"/>
                <a:gd name="T1" fmla="*/ 145 h 145"/>
                <a:gd name="T2" fmla="*/ 54 w 91"/>
                <a:gd name="T3" fmla="*/ 130 h 145"/>
                <a:gd name="T4" fmla="*/ 49 w 91"/>
                <a:gd name="T5" fmla="*/ 113 h 145"/>
                <a:gd name="T6" fmla="*/ 44 w 91"/>
                <a:gd name="T7" fmla="*/ 97 h 145"/>
                <a:gd name="T8" fmla="*/ 37 w 91"/>
                <a:gd name="T9" fmla="*/ 80 h 145"/>
                <a:gd name="T10" fmla="*/ 29 w 91"/>
                <a:gd name="T11" fmla="*/ 65 h 145"/>
                <a:gd name="T12" fmla="*/ 19 w 91"/>
                <a:gd name="T13" fmla="*/ 51 h 145"/>
                <a:gd name="T14" fmla="*/ 9 w 91"/>
                <a:gd name="T15" fmla="*/ 38 h 145"/>
                <a:gd name="T16" fmla="*/ 0 w 91"/>
                <a:gd name="T17" fmla="*/ 27 h 145"/>
                <a:gd name="T18" fmla="*/ 1 w 91"/>
                <a:gd name="T19" fmla="*/ 19 h 145"/>
                <a:gd name="T20" fmla="*/ 7 w 91"/>
                <a:gd name="T21" fmla="*/ 12 h 145"/>
                <a:gd name="T22" fmla="*/ 12 w 91"/>
                <a:gd name="T23" fmla="*/ 7 h 145"/>
                <a:gd name="T24" fmla="*/ 19 w 91"/>
                <a:gd name="T25" fmla="*/ 0 h 145"/>
                <a:gd name="T26" fmla="*/ 31 w 91"/>
                <a:gd name="T27" fmla="*/ 2 h 145"/>
                <a:gd name="T28" fmla="*/ 44 w 91"/>
                <a:gd name="T29" fmla="*/ 9 h 145"/>
                <a:gd name="T30" fmla="*/ 55 w 91"/>
                <a:gd name="T31" fmla="*/ 19 h 145"/>
                <a:gd name="T32" fmla="*/ 65 w 91"/>
                <a:gd name="T33" fmla="*/ 33 h 145"/>
                <a:gd name="T34" fmla="*/ 73 w 91"/>
                <a:gd name="T35" fmla="*/ 48 h 145"/>
                <a:gd name="T36" fmla="*/ 80 w 91"/>
                <a:gd name="T37" fmla="*/ 63 h 145"/>
                <a:gd name="T38" fmla="*/ 87 w 91"/>
                <a:gd name="T39" fmla="*/ 80 h 145"/>
                <a:gd name="T40" fmla="*/ 91 w 91"/>
                <a:gd name="T41" fmla="*/ 95 h 145"/>
                <a:gd name="T42" fmla="*/ 91 w 91"/>
                <a:gd name="T43" fmla="*/ 119 h 145"/>
                <a:gd name="T44" fmla="*/ 88 w 91"/>
                <a:gd name="T45" fmla="*/ 133 h 145"/>
                <a:gd name="T46" fmla="*/ 79 w 91"/>
                <a:gd name="T47" fmla="*/ 141 h 145"/>
                <a:gd name="T48" fmla="*/ 56 w 91"/>
                <a:gd name="T49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1" h="145">
                  <a:moveTo>
                    <a:pt x="56" y="145"/>
                  </a:moveTo>
                  <a:lnTo>
                    <a:pt x="54" y="130"/>
                  </a:lnTo>
                  <a:lnTo>
                    <a:pt x="49" y="113"/>
                  </a:lnTo>
                  <a:lnTo>
                    <a:pt x="44" y="97"/>
                  </a:lnTo>
                  <a:lnTo>
                    <a:pt x="37" y="80"/>
                  </a:lnTo>
                  <a:lnTo>
                    <a:pt x="29" y="65"/>
                  </a:lnTo>
                  <a:lnTo>
                    <a:pt x="19" y="51"/>
                  </a:lnTo>
                  <a:lnTo>
                    <a:pt x="9" y="38"/>
                  </a:lnTo>
                  <a:lnTo>
                    <a:pt x="0" y="27"/>
                  </a:lnTo>
                  <a:lnTo>
                    <a:pt x="1" y="19"/>
                  </a:lnTo>
                  <a:lnTo>
                    <a:pt x="7" y="12"/>
                  </a:lnTo>
                  <a:lnTo>
                    <a:pt x="12" y="7"/>
                  </a:lnTo>
                  <a:lnTo>
                    <a:pt x="19" y="0"/>
                  </a:lnTo>
                  <a:lnTo>
                    <a:pt x="31" y="2"/>
                  </a:lnTo>
                  <a:lnTo>
                    <a:pt x="44" y="9"/>
                  </a:lnTo>
                  <a:lnTo>
                    <a:pt x="55" y="19"/>
                  </a:lnTo>
                  <a:lnTo>
                    <a:pt x="65" y="33"/>
                  </a:lnTo>
                  <a:lnTo>
                    <a:pt x="73" y="48"/>
                  </a:lnTo>
                  <a:lnTo>
                    <a:pt x="80" y="63"/>
                  </a:lnTo>
                  <a:lnTo>
                    <a:pt x="87" y="80"/>
                  </a:lnTo>
                  <a:lnTo>
                    <a:pt x="91" y="95"/>
                  </a:lnTo>
                  <a:lnTo>
                    <a:pt x="91" y="119"/>
                  </a:lnTo>
                  <a:lnTo>
                    <a:pt x="88" y="133"/>
                  </a:lnTo>
                  <a:lnTo>
                    <a:pt x="79" y="141"/>
                  </a:lnTo>
                  <a:lnTo>
                    <a:pt x="56" y="145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612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Subcase 1: Exclusive 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17646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Naïve idea: apply the classical algorithm to each queue separately.</a:t>
            </a:r>
          </a:p>
          <a:p>
            <a:pPr lvl="1"/>
            <a:r>
              <a:rPr lang="en-US" dirty="0" smtClean="0"/>
              <a:t>Strong evidence that this is only 0.3097-competive.</a:t>
            </a:r>
          </a:p>
          <a:p>
            <a:r>
              <a:rPr lang="en-US" dirty="0" smtClean="0"/>
              <a:t>In each queue independently do:</a:t>
            </a:r>
          </a:p>
          <a:p>
            <a:pPr lvl="1"/>
            <a:r>
              <a:rPr lang="en-US" dirty="0" smtClean="0"/>
              <a:t>Wait till time </a:t>
            </a:r>
            <a:r>
              <a:rPr lang="en-US" i="1" dirty="0" smtClean="0"/>
              <a:t>t.</a:t>
            </a:r>
          </a:p>
          <a:p>
            <a:pPr lvl="1"/>
            <a:r>
              <a:rPr lang="en-US" dirty="0" smtClean="0"/>
              <a:t>For every secretary </a:t>
            </a:r>
            <a:r>
              <a:rPr lang="en-US" i="1" dirty="0" smtClean="0"/>
              <a:t>s</a:t>
            </a:r>
            <a:r>
              <a:rPr lang="en-US" dirty="0" smtClean="0"/>
              <a:t> arriving:</a:t>
            </a:r>
          </a:p>
          <a:p>
            <a:pPr lvl="2"/>
            <a:r>
              <a:rPr lang="en-US" sz="2800" dirty="0" smtClean="0"/>
              <a:t>Hire </a:t>
            </a:r>
            <a:r>
              <a:rPr lang="en-US" sz="2800" i="1" dirty="0" smtClean="0"/>
              <a:t>s</a:t>
            </a:r>
            <a:r>
              <a:rPr lang="en-US" sz="2800" dirty="0" smtClean="0"/>
              <a:t> if it is better than any previously seen secretary.</a:t>
            </a:r>
          </a:p>
          <a:p>
            <a:r>
              <a:rPr lang="en-US" dirty="0" smtClean="0"/>
              <a:t>For </a:t>
            </a:r>
            <a:r>
              <a:rPr lang="en-US" i="1" dirty="0" smtClean="0"/>
              <a:t>t</a:t>
            </a:r>
            <a:r>
              <a:rPr lang="en-US" dirty="0" smtClean="0"/>
              <a:t> = 1/</a:t>
            </a:r>
            <a:r>
              <a:rPr lang="en-US" i="1" dirty="0" smtClean="0"/>
              <a:t>e</a:t>
            </a:r>
            <a:r>
              <a:rPr lang="en-US" dirty="0" smtClean="0"/>
              <a:t> we get (almost) the classical secretary algorithm.</a:t>
            </a:r>
          </a:p>
          <a:p>
            <a:r>
              <a:rPr lang="en-US" dirty="0" smtClean="0"/>
              <a:t>For </a:t>
            </a:r>
            <a:r>
              <a:rPr lang="en-US" i="1" dirty="0" smtClean="0"/>
              <a:t>t</a:t>
            </a:r>
            <a:r>
              <a:rPr lang="en-US" dirty="0" smtClean="0"/>
              <a:t> = 0.35: an improved competitive ratio of 0.319.</a:t>
            </a:r>
          </a:p>
          <a:p>
            <a:pPr lvl="1"/>
            <a:r>
              <a:rPr lang="en-US" dirty="0" smtClean="0"/>
              <a:t>No algorithm can be better than 0.321-competitive.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0632" y="5489159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Straight Connector 7"/>
          <p:cNvCxnSpPr/>
          <p:nvPr/>
        </p:nvCxnSpPr>
        <p:spPr>
          <a:xfrm rot="5400000" flipH="1" flipV="1">
            <a:off x="2663788" y="5983696"/>
            <a:ext cx="1080120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971600" y="6523756"/>
            <a:ext cx="7272808" cy="1588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Documents and Settings\moranfe\Local Settings\Temporary Internet Files\Content.IE5\X9AIFBND\MC90028128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0493" y="5661248"/>
            <a:ext cx="931267" cy="491151"/>
          </a:xfrm>
          <a:prstGeom prst="rect">
            <a:avLst/>
          </a:prstGeom>
          <a:noFill/>
        </p:spPr>
      </p:pic>
      <p:grpSp>
        <p:nvGrpSpPr>
          <p:cNvPr id="18" name="Group 17"/>
          <p:cNvGrpSpPr/>
          <p:nvPr/>
        </p:nvGrpSpPr>
        <p:grpSpPr>
          <a:xfrm>
            <a:off x="5076056" y="5229200"/>
            <a:ext cx="936104" cy="584775"/>
            <a:chOff x="5076056" y="5301208"/>
            <a:chExt cx="936104" cy="584775"/>
          </a:xfrm>
        </p:grpSpPr>
        <p:sp>
          <p:nvSpPr>
            <p:cNvPr id="11" name="TextBox 10"/>
            <p:cNvSpPr txBox="1"/>
            <p:nvPr/>
          </p:nvSpPr>
          <p:spPr>
            <a:xfrm>
              <a:off x="5076056" y="5301208"/>
              <a:ext cx="4459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  <a:sym typeface="Wingdings"/>
                </a:rPr>
                <a:t>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505290" y="5301208"/>
              <a:ext cx="50687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00D000"/>
                  </a:solidFill>
                  <a:sym typeface="Wingdings"/>
                </a:rPr>
                <a:t></a:t>
              </a:r>
              <a:endParaRPr lang="en-US" sz="3200" dirty="0">
                <a:solidFill>
                  <a:srgbClr val="00D000"/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>
              <a:off x="5475878" y="5413829"/>
              <a:ext cx="104234" cy="24741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" name="Picture 2" descr="C:\Users\t-moranf\AppData\Local\Microsoft\Windows\Temporary Internet Files\Content.IE5\O6FX9ZAD\MC900433915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6304" y="332656"/>
            <a:ext cx="976208" cy="976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60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31374E-8 L -0.06841 2.31374E-8 " pathEditMode="fixed" rAng="0" ptsTypes="AA">
                                      <p:cBhvr>
                                        <p:cTn id="6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2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Subcase 1: Exclusive </a:t>
            </a:r>
            <a:r>
              <a:rPr lang="en-US" sz="3600" dirty="0" smtClean="0"/>
              <a:t>Positions (cont.)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Rethinking about the problem.</a:t>
            </a:r>
          </a:p>
          <a:p>
            <a:pPr lvl="1"/>
            <a:r>
              <a:rPr lang="en-US" dirty="0" smtClean="0"/>
              <a:t>Each queue </a:t>
            </a:r>
            <a:r>
              <a:rPr lang="en-US" dirty="0" smtClean="0"/>
              <a:t>faces </a:t>
            </a:r>
            <a:r>
              <a:rPr lang="en-US" dirty="0" smtClean="0"/>
              <a:t>the following problem.</a:t>
            </a:r>
          </a:p>
          <a:p>
            <a:pPr lvl="1"/>
            <a:r>
              <a:rPr lang="en-US" dirty="0" smtClean="0"/>
              <a:t>From the set of secretaries arriving (to the queue), hire one.</a:t>
            </a:r>
          </a:p>
          <a:p>
            <a:r>
              <a:rPr lang="en-US" dirty="0" smtClean="0"/>
              <a:t>So why the classical algorithm was not optimal?</a:t>
            </a:r>
          </a:p>
          <a:p>
            <a:pPr lvl="1"/>
            <a:r>
              <a:rPr lang="en-US" dirty="0" smtClean="0"/>
              <a:t>If the queue gets </a:t>
            </a:r>
            <a:r>
              <a:rPr lang="en-US" b="1" dirty="0" smtClean="0"/>
              <a:t>exactly </a:t>
            </a:r>
            <a:r>
              <a:rPr lang="en-US" dirty="0" smtClean="0"/>
              <a:t>one of the top 2 secretaries, choosing </a:t>
            </a:r>
            <a:r>
              <a:rPr lang="en-US" i="1" dirty="0" smtClean="0"/>
              <a:t>t</a:t>
            </a:r>
            <a:r>
              <a:rPr lang="en-US" dirty="0" smtClean="0"/>
              <a:t> = 1/</a:t>
            </a:r>
            <a:r>
              <a:rPr lang="en-US" i="1" dirty="0" smtClean="0"/>
              <a:t>e</a:t>
            </a:r>
            <a:r>
              <a:rPr lang="en-US" dirty="0" smtClean="0"/>
              <a:t> is optimal.</a:t>
            </a:r>
          </a:p>
          <a:p>
            <a:pPr lvl="1"/>
            <a:r>
              <a:rPr lang="en-US" dirty="0" smtClean="0"/>
              <a:t>If the queue gets </a:t>
            </a:r>
            <a:r>
              <a:rPr lang="en-US" b="1" dirty="0" smtClean="0"/>
              <a:t>both</a:t>
            </a:r>
            <a:r>
              <a:rPr lang="en-US" dirty="0" smtClean="0"/>
              <a:t> top 2 secretaries, a smaller value of </a:t>
            </a:r>
            <a:r>
              <a:rPr lang="en-US" i="1" dirty="0" smtClean="0"/>
              <a:t>t</a:t>
            </a:r>
            <a:r>
              <a:rPr lang="en-US" dirty="0" smtClean="0"/>
              <a:t> is optimal.</a:t>
            </a:r>
          </a:p>
          <a:p>
            <a:pPr lvl="1"/>
            <a:r>
              <a:rPr lang="en-US" dirty="0" smtClean="0"/>
              <a:t>The value </a:t>
            </a:r>
            <a:r>
              <a:rPr lang="en-US" i="1" dirty="0" smtClean="0"/>
              <a:t>t</a:t>
            </a:r>
            <a:r>
              <a:rPr lang="en-US" dirty="0" smtClean="0"/>
              <a:t> = 0.35 is a middle point between these two values.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743303" y="3298626"/>
            <a:ext cx="1548777" cy="31547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99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?</a:t>
            </a:r>
            <a:endParaRPr lang="en-US" sz="199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6" name="Picture 2" descr="C:\Users\t-moranf\AppData\Local\Microsoft\Windows\Temporary Internet Files\Content.IE5\O6FX9ZAD\MC90043391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6304" y="332656"/>
            <a:ext cx="976208" cy="976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17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5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Table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7218987"/>
              </p:ext>
            </p:extLst>
          </p:nvPr>
        </p:nvGraphicFramePr>
        <p:xfrm>
          <a:off x="457200" y="2441416"/>
          <a:ext cx="8229600" cy="3291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Subcase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Approximation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Hardness</a:t>
                      </a:r>
                      <a:endParaRPr lang="en-US" sz="3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Exclusive Positions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0.319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0.321</a:t>
                      </a:r>
                      <a:endParaRPr lang="en-US" sz="3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Shared Positions</a:t>
                      </a:r>
                      <a:endParaRPr lang="en-US" sz="32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Single Queue</a:t>
                      </a:r>
                      <a:endParaRPr lang="en-US" sz="32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95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Subcase </a:t>
            </a:r>
            <a:r>
              <a:rPr lang="en-US" dirty="0" smtClean="0"/>
              <a:t>2: Shared 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Algorithm:</a:t>
            </a:r>
          </a:p>
          <a:p>
            <a:pPr lvl="1"/>
            <a:r>
              <a:rPr lang="en-US" dirty="0" smtClean="0"/>
              <a:t>Wait till time 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= 0.348.</a:t>
            </a:r>
          </a:p>
          <a:p>
            <a:pPr lvl="1"/>
            <a:r>
              <a:rPr lang="en-US" dirty="0" smtClean="0"/>
              <a:t>While no secretary was hired, for every secretary </a:t>
            </a:r>
            <a:r>
              <a:rPr lang="en-US" i="1" dirty="0" smtClean="0"/>
              <a:t>s</a:t>
            </a:r>
            <a:r>
              <a:rPr lang="en-US" dirty="0" smtClean="0"/>
              <a:t> arriving:</a:t>
            </a:r>
          </a:p>
          <a:p>
            <a:pPr lvl="2"/>
            <a:r>
              <a:rPr lang="en-US" sz="2800" dirty="0" smtClean="0"/>
              <a:t>Hire </a:t>
            </a:r>
            <a:r>
              <a:rPr lang="en-US" sz="2800" i="1" dirty="0" smtClean="0"/>
              <a:t>s</a:t>
            </a:r>
            <a:r>
              <a:rPr lang="en-US" sz="2800" dirty="0" smtClean="0"/>
              <a:t> if it is better than any previously seen secretary.</a:t>
            </a:r>
          </a:p>
          <a:p>
            <a:pPr lvl="1"/>
            <a:r>
              <a:rPr lang="en-US" dirty="0" smtClean="0"/>
              <a:t>Wait till time </a:t>
            </a:r>
            <a:r>
              <a:rPr lang="en-US" i="1" dirty="0" smtClean="0"/>
              <a:t>t</a:t>
            </a:r>
            <a:r>
              <a:rPr lang="en-US" baseline="-25000" dirty="0" smtClean="0"/>
              <a:t>2</a:t>
            </a:r>
            <a:r>
              <a:rPr lang="en-US" dirty="0" smtClean="0"/>
              <a:t> = 0.563 (if it was not reached yet).</a:t>
            </a:r>
          </a:p>
          <a:p>
            <a:pPr lvl="1"/>
            <a:r>
              <a:rPr lang="en-US" dirty="0"/>
              <a:t>While </a:t>
            </a:r>
            <a:r>
              <a:rPr lang="en-US" dirty="0" smtClean="0"/>
              <a:t>there is still a position to man, </a:t>
            </a:r>
            <a:r>
              <a:rPr lang="en-US" dirty="0"/>
              <a:t>for every secretary </a:t>
            </a:r>
            <a:r>
              <a:rPr lang="en-US" i="1" dirty="0"/>
              <a:t>s</a:t>
            </a:r>
            <a:r>
              <a:rPr lang="en-US" dirty="0"/>
              <a:t> arriving:</a:t>
            </a:r>
          </a:p>
          <a:p>
            <a:pPr lvl="2"/>
            <a:r>
              <a:rPr lang="en-US" sz="2800" dirty="0"/>
              <a:t>Hire </a:t>
            </a:r>
            <a:r>
              <a:rPr lang="en-US" sz="2800" i="1" dirty="0"/>
              <a:t>s</a:t>
            </a:r>
            <a:r>
              <a:rPr lang="en-US" sz="2800" dirty="0"/>
              <a:t> if it is better than any previously seen secretary</a:t>
            </a:r>
            <a:r>
              <a:rPr lang="en-US" sz="2800" dirty="0" smtClean="0"/>
              <a:t>.</a:t>
            </a:r>
          </a:p>
          <a:p>
            <a:r>
              <a:rPr lang="en-US" dirty="0" smtClean="0"/>
              <a:t>Competitive ratio: 0.356</a:t>
            </a:r>
          </a:p>
          <a:p>
            <a:r>
              <a:rPr lang="en-US" dirty="0" smtClean="0"/>
              <a:t>Intuition:</a:t>
            </a:r>
          </a:p>
          <a:p>
            <a:pPr lvl="1"/>
            <a:r>
              <a:rPr lang="en-US" dirty="0" smtClean="0"/>
              <a:t>When we have two available positions, it is more important to man them both than to avoid mistakes.</a:t>
            </a:r>
          </a:p>
          <a:p>
            <a:pPr lvl="1"/>
            <a:r>
              <a:rPr lang="en-US" dirty="0" smtClean="0"/>
              <a:t>The opposite is true when we are left with only one available position.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5" name="Picture 2" descr="C:\Users\t-moranf\AppData\Local\Microsoft\Windows\Temporary Internet Files\Content.IE5\O6FX9ZAD\MC90043391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6304" y="332656"/>
            <a:ext cx="976208" cy="976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5489159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Straight Connector 6"/>
          <p:cNvCxnSpPr/>
          <p:nvPr/>
        </p:nvCxnSpPr>
        <p:spPr>
          <a:xfrm rot="5400000" flipH="1" flipV="1">
            <a:off x="2303748" y="5983696"/>
            <a:ext cx="1080120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971600" y="6523756"/>
            <a:ext cx="7272808" cy="1588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C:\Documents and Settings\moranfe\Local Settings\Temporary Internet Files\Content.IE5\X9AIFBND\MC90028128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80493" y="5661248"/>
            <a:ext cx="931267" cy="491151"/>
          </a:xfrm>
          <a:prstGeom prst="rect">
            <a:avLst/>
          </a:prstGeom>
          <a:noFill/>
        </p:spPr>
      </p:pic>
      <p:grpSp>
        <p:nvGrpSpPr>
          <p:cNvPr id="10" name="Group 9"/>
          <p:cNvGrpSpPr/>
          <p:nvPr/>
        </p:nvGrpSpPr>
        <p:grpSpPr>
          <a:xfrm>
            <a:off x="3631280" y="5229200"/>
            <a:ext cx="936104" cy="584775"/>
            <a:chOff x="5076056" y="5301208"/>
            <a:chExt cx="936104" cy="584775"/>
          </a:xfrm>
        </p:grpSpPr>
        <p:sp>
          <p:nvSpPr>
            <p:cNvPr id="11" name="TextBox 10"/>
            <p:cNvSpPr txBox="1"/>
            <p:nvPr/>
          </p:nvSpPr>
          <p:spPr>
            <a:xfrm>
              <a:off x="5076056" y="5301208"/>
              <a:ext cx="4459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  <a:sym typeface="Wingdings"/>
                </a:rPr>
                <a:t>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505290" y="5301208"/>
              <a:ext cx="50687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00D000"/>
                  </a:solidFill>
                  <a:sym typeface="Wingdings"/>
                </a:rPr>
                <a:t></a:t>
              </a:r>
              <a:endParaRPr lang="en-US" sz="3200" dirty="0">
                <a:solidFill>
                  <a:srgbClr val="00D000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>
              <a:off x="5475878" y="5413829"/>
              <a:ext cx="104234" cy="24741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Connector 13"/>
          <p:cNvCxnSpPr/>
          <p:nvPr/>
        </p:nvCxnSpPr>
        <p:spPr>
          <a:xfrm rot="5400000" flipH="1" flipV="1">
            <a:off x="4896036" y="5985284"/>
            <a:ext cx="1080120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5489159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6" name="Group 15"/>
          <p:cNvGrpSpPr/>
          <p:nvPr/>
        </p:nvGrpSpPr>
        <p:grpSpPr>
          <a:xfrm>
            <a:off x="6727624" y="5229200"/>
            <a:ext cx="936104" cy="584775"/>
            <a:chOff x="5076056" y="5301208"/>
            <a:chExt cx="936104" cy="584775"/>
          </a:xfrm>
        </p:grpSpPr>
        <p:sp>
          <p:nvSpPr>
            <p:cNvPr id="17" name="TextBox 16"/>
            <p:cNvSpPr txBox="1"/>
            <p:nvPr/>
          </p:nvSpPr>
          <p:spPr>
            <a:xfrm>
              <a:off x="5076056" y="5301208"/>
              <a:ext cx="4459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  <a:sym typeface="Wingdings"/>
                </a:rPr>
                <a:t></a:t>
              </a:r>
              <a:endParaRPr 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505290" y="5301208"/>
              <a:ext cx="50687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00D000"/>
                  </a:solidFill>
                  <a:sym typeface="Wingdings"/>
                </a:rPr>
                <a:t></a:t>
              </a:r>
              <a:endParaRPr lang="en-US" sz="3200" dirty="0">
                <a:solidFill>
                  <a:srgbClr val="00D000"/>
                </a:solidFill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 flipH="1">
              <a:off x="5475878" y="5413829"/>
              <a:ext cx="104234" cy="24741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2663570" y="5013176"/>
            <a:ext cx="396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t</a:t>
            </a:r>
            <a:r>
              <a:rPr lang="en-US" sz="2400" b="1" baseline="-25000" dirty="0" smtClean="0"/>
              <a:t>1</a:t>
            </a:r>
            <a:endParaRPr lang="en-US" sz="2400" b="1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5255858" y="5013176"/>
            <a:ext cx="396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t</a:t>
            </a:r>
            <a:r>
              <a:rPr lang="en-US" sz="2400" b="1" baseline="-25000" dirty="0"/>
              <a:t>2</a:t>
            </a:r>
          </a:p>
        </p:txBody>
      </p:sp>
      <p:pic>
        <p:nvPicPr>
          <p:cNvPr id="22" name="Picture 2" descr="C:\Documents and Settings\moranfe\Local Settings\Temporary Internet Files\Content.IE5\X9AIFBND\MC90028128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62305" y="5688873"/>
            <a:ext cx="931267" cy="4911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73830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0" grpId="0"/>
      <p:bldP spid="20" grpId="1"/>
      <p:bldP spid="21" grpId="0"/>
      <p:bldP spid="21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Table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5017864"/>
              </p:ext>
            </p:extLst>
          </p:nvPr>
        </p:nvGraphicFramePr>
        <p:xfrm>
          <a:off x="457200" y="2441416"/>
          <a:ext cx="8229600" cy="3291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Subcase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Approximation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Hardness</a:t>
                      </a:r>
                      <a:endParaRPr lang="en-US" sz="3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Exclusive Positions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0.319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0.321</a:t>
                      </a:r>
                      <a:endParaRPr lang="en-US" sz="3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Shared Positions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0.356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-</a:t>
                      </a:r>
                      <a:endParaRPr lang="en-US" sz="3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Single Queue</a:t>
                      </a:r>
                      <a:endParaRPr lang="en-US" sz="32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22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Subcase 3: Single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53136"/>
            <a:ext cx="8229600" cy="194421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Algorithm:</a:t>
            </a:r>
          </a:p>
          <a:p>
            <a:pPr lvl="1"/>
            <a:r>
              <a:rPr lang="en-US" dirty="0" smtClean="0"/>
              <a:t>Wait till time </a:t>
            </a:r>
            <a:r>
              <a:rPr lang="en-US" i="1" dirty="0" smtClean="0"/>
              <a:t>t</a:t>
            </a:r>
            <a:r>
              <a:rPr lang="en-US" dirty="0" smtClean="0"/>
              <a:t> = 1 – (1/3)</a:t>
            </a:r>
            <a:r>
              <a:rPr lang="en-US" baseline="30000" dirty="0" smtClean="0"/>
              <a:t>0.5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</a:t>
            </a:r>
            <a:r>
              <a:rPr lang="en-US" dirty="0" smtClean="0"/>
              <a:t> 0.423.</a:t>
            </a:r>
          </a:p>
          <a:p>
            <a:pPr lvl="1"/>
            <a:r>
              <a:rPr lang="en-US" dirty="0" smtClean="0"/>
              <a:t>Let </a:t>
            </a:r>
            <a:r>
              <a:rPr lang="en-US" i="1" dirty="0" smtClean="0"/>
              <a:t>s</a:t>
            </a:r>
            <a:r>
              <a:rPr lang="en-US" dirty="0" smtClean="0"/>
              <a:t> be the </a:t>
            </a:r>
            <a:r>
              <a:rPr lang="en-US" b="1" dirty="0" smtClean="0"/>
              <a:t>second</a:t>
            </a:r>
            <a:r>
              <a:rPr lang="en-US" dirty="0" smtClean="0"/>
              <a:t> best secretary till time </a:t>
            </a:r>
            <a:r>
              <a:rPr lang="en-US" i="1" dirty="0" smtClean="0"/>
              <a:t>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Hire the first two secretaries better than </a:t>
            </a:r>
            <a:r>
              <a:rPr lang="en-US" i="1" dirty="0" smtClean="0"/>
              <a:t>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Competitive ratio: 0.192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611560" y="1268760"/>
            <a:ext cx="7848872" cy="93610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Comparison with “Exclusive Positions</a:t>
            </a:r>
            <a:r>
              <a:rPr lang="en-US" sz="2800" dirty="0" smtClean="0"/>
              <a:t>”.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539552" y="2348880"/>
            <a:ext cx="3816424" cy="956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lvl="1" algn="ctr"/>
            <a:r>
              <a:rPr lang="en-US" sz="2400" dirty="0"/>
              <a:t>Can interview only half the secretaries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4788024" y="2348880"/>
            <a:ext cx="3816424" cy="956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lvl="1" algn="ctr"/>
            <a:r>
              <a:rPr lang="en-US" sz="2400" dirty="0" smtClean="0"/>
              <a:t>More freedom in hiring secretaries.</a:t>
            </a:r>
            <a:endParaRPr lang="en-US" sz="2400" dirty="0"/>
          </a:p>
        </p:txBody>
      </p:sp>
      <p:sp>
        <p:nvSpPr>
          <p:cNvPr id="12" name="Oval 11"/>
          <p:cNvSpPr/>
          <p:nvPr/>
        </p:nvSpPr>
        <p:spPr>
          <a:xfrm>
            <a:off x="611560" y="3429000"/>
            <a:ext cx="7848872" cy="108012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Hardness: </a:t>
            </a:r>
            <a:r>
              <a:rPr lang="en-US" sz="2800" dirty="0" smtClean="0"/>
              <a:t>0.266 - weaker </a:t>
            </a:r>
            <a:r>
              <a:rPr lang="en-US" sz="2800" dirty="0"/>
              <a:t>model than “Exclusive Positions”.</a:t>
            </a:r>
          </a:p>
        </p:txBody>
      </p:sp>
    </p:spTree>
    <p:extLst>
      <p:ext uri="{BB962C8B-B14F-4D97-AF65-F5344CB8AC3E}">
        <p14:creationId xmlns:p14="http://schemas.microsoft.com/office/powerpoint/2010/main" val="275674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 animBg="1"/>
      <p:bldP spid="10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classical secretary problem</a:t>
            </a:r>
          </a:p>
          <a:p>
            <a:r>
              <a:rPr lang="en-US" sz="2800" dirty="0" smtClean="0"/>
              <a:t>Related works</a:t>
            </a:r>
          </a:p>
          <a:p>
            <a:r>
              <a:rPr lang="en-US" sz="2800" dirty="0" smtClean="0"/>
              <a:t>Our model</a:t>
            </a:r>
            <a:endParaRPr lang="en-US" sz="2400" dirty="0" smtClean="0"/>
          </a:p>
          <a:p>
            <a:r>
              <a:rPr lang="en-US" sz="2800" dirty="0" smtClean="0"/>
              <a:t>Evaluating algorithms - The competitive ratio</a:t>
            </a:r>
          </a:p>
          <a:p>
            <a:r>
              <a:rPr lang="en-US" sz="2800" dirty="0" smtClean="0"/>
              <a:t>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3048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Table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7471497"/>
              </p:ext>
            </p:extLst>
          </p:nvPr>
        </p:nvGraphicFramePr>
        <p:xfrm>
          <a:off x="457200" y="2441416"/>
          <a:ext cx="8229600" cy="3291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Subcase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Approximation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Hardness</a:t>
                      </a:r>
                      <a:endParaRPr lang="en-US" sz="3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Exclusive Positions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0.319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0.321</a:t>
                      </a:r>
                      <a:endParaRPr lang="en-US" sz="3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Shared Positions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0.356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-</a:t>
                      </a:r>
                      <a:endParaRPr lang="en-US" sz="3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Single Queue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0.192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0.266</a:t>
                      </a:r>
                      <a:endParaRPr lang="en-US" sz="3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72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96544"/>
          </a:xfrm>
        </p:spPr>
        <p:txBody>
          <a:bodyPr>
            <a:normAutofit/>
          </a:bodyPr>
          <a:lstStyle/>
          <a:p>
            <a:r>
              <a:rPr lang="en-US" dirty="0" smtClean="0"/>
              <a:t>One position, </a:t>
            </a:r>
            <a:r>
              <a:rPr lang="en-US" i="1" dirty="0" smtClean="0"/>
              <a:t>d</a:t>
            </a:r>
            <a:r>
              <a:rPr lang="en-US" dirty="0" smtClean="0"/>
              <a:t> queues and </a:t>
            </a:r>
            <a:r>
              <a:rPr lang="en-US" i="1" dirty="0" smtClean="0"/>
              <a:t>D</a:t>
            </a:r>
            <a:r>
              <a:rPr lang="en-US" dirty="0" smtClean="0"/>
              <a:t> = </a:t>
            </a:r>
            <a:r>
              <a:rPr lang="en-US" i="1" dirty="0" smtClean="0"/>
              <a:t>n</a:t>
            </a:r>
            <a:r>
              <a:rPr lang="en-US" dirty="0" smtClean="0"/>
              <a:t> / </a:t>
            </a:r>
            <a:r>
              <a:rPr lang="en-US" i="1" dirty="0" smtClean="0"/>
              <a:t>d</a:t>
            </a:r>
            <a:r>
              <a:rPr lang="en-US" dirty="0" smtClean="0"/>
              <a:t> for </a:t>
            </a:r>
            <a:r>
              <a:rPr lang="en-US" i="1" dirty="0" smtClean="0"/>
              <a:t>d</a:t>
            </a:r>
            <a:r>
              <a:rPr lang="en-US" dirty="0"/>
              <a:t> </a:t>
            </a:r>
            <a:r>
              <a:rPr lang="en-US" dirty="0" smtClean="0"/>
              <a:t>&gt; 1:</a:t>
            </a:r>
          </a:p>
          <a:p>
            <a:pPr lvl="1"/>
            <a:r>
              <a:rPr lang="en-US" dirty="0" smtClean="0"/>
              <a:t>Competitive ratio: </a:t>
            </a:r>
            <a:r>
              <a:rPr lang="en-US" i="1" dirty="0" smtClean="0"/>
              <a:t>d</a:t>
            </a:r>
            <a:r>
              <a:rPr lang="en-US" baseline="30000" dirty="0" smtClean="0"/>
              <a:t>-</a:t>
            </a:r>
            <a:r>
              <a:rPr lang="en-US" i="1" baseline="30000" dirty="0" smtClean="0"/>
              <a:t>d</a:t>
            </a:r>
            <a:r>
              <a:rPr lang="en-US" baseline="30000" dirty="0" smtClean="0"/>
              <a:t>/(1-</a:t>
            </a:r>
            <a:r>
              <a:rPr lang="en-US" i="1" baseline="30000" dirty="0" smtClean="0"/>
              <a:t>d</a:t>
            </a:r>
            <a:r>
              <a:rPr lang="en-US" baseline="30000" dirty="0" smtClean="0"/>
              <a:t>)</a:t>
            </a:r>
            <a:r>
              <a:rPr lang="en-US" i="1" dirty="0" smtClean="0"/>
              <a:t> – </a:t>
            </a:r>
            <a:r>
              <a:rPr lang="en-US" dirty="0" smtClean="0"/>
              <a:t>o(1) (1/</a:t>
            </a:r>
            <a:r>
              <a:rPr lang="en-US" i="1" dirty="0" smtClean="0"/>
              <a:t>d</a:t>
            </a:r>
            <a:r>
              <a:rPr lang="en-US" dirty="0" smtClean="0"/>
              <a:t> for large </a:t>
            </a:r>
            <a:r>
              <a:rPr lang="en-US" i="1" dirty="0" smtClean="0"/>
              <a:t>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Tight up to low order terms.</a:t>
            </a:r>
          </a:p>
          <a:p>
            <a:pPr lvl="1"/>
            <a:r>
              <a:rPr lang="en-US" dirty="0" smtClean="0"/>
              <a:t>Algorithm: all queues wait till time </a:t>
            </a:r>
            <a:r>
              <a:rPr lang="en-US" i="1" dirty="0" smtClean="0"/>
              <a:t>d</a:t>
            </a:r>
            <a:r>
              <a:rPr lang="en-US" i="1" baseline="30000" dirty="0" smtClean="0"/>
              <a:t>-</a:t>
            </a:r>
            <a:r>
              <a:rPr lang="en-US" baseline="30000" dirty="0" smtClean="0"/>
              <a:t>1/(1-</a:t>
            </a:r>
            <a:r>
              <a:rPr lang="en-US" i="1" baseline="30000" dirty="0" smtClean="0"/>
              <a:t>d</a:t>
            </a:r>
            <a:r>
              <a:rPr lang="en-US" baseline="30000" dirty="0" smtClean="0"/>
              <a:t>)</a:t>
            </a:r>
            <a:r>
              <a:rPr lang="en-US" dirty="0" smtClean="0"/>
              <a:t>, and then the first queue observing a secretary better than all previous, hire her.</a:t>
            </a:r>
          </a:p>
          <a:p>
            <a:r>
              <a:rPr lang="en-US" i="1" dirty="0" smtClean="0"/>
              <a:t>k</a:t>
            </a:r>
            <a:r>
              <a:rPr lang="en-US" dirty="0" smtClean="0"/>
              <a:t> positions, 2 queues and </a:t>
            </a:r>
            <a:r>
              <a:rPr lang="en-US" i="1" dirty="0" smtClean="0"/>
              <a:t>D</a:t>
            </a:r>
            <a:r>
              <a:rPr lang="en-US" dirty="0" smtClean="0"/>
              <a:t> = </a:t>
            </a:r>
            <a:r>
              <a:rPr lang="en-US" i="1" dirty="0" smtClean="0"/>
              <a:t>n</a:t>
            </a:r>
            <a:r>
              <a:rPr lang="en-US" dirty="0" smtClean="0"/>
              <a:t> / 2:</a:t>
            </a:r>
          </a:p>
          <a:p>
            <a:pPr lvl="1"/>
            <a:r>
              <a:rPr lang="en-US" dirty="0" smtClean="0"/>
              <a:t>Competitive ratio: 1 – o(1)</a:t>
            </a:r>
          </a:p>
          <a:p>
            <a:pPr lvl="1"/>
            <a:r>
              <a:rPr lang="en-US" dirty="0" smtClean="0"/>
              <a:t>Obviously tight up to low order terms.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79876" name="Picture 4" descr="C:\Users\t-moranf\AppData\Local\Microsoft\Windows\Temporary Internet Files\Content.IE5\DIXQUOZA\MC90029070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4139" y="332656"/>
            <a:ext cx="1676293" cy="1224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519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</a:t>
            </a:r>
            <a:r>
              <a:rPr lang="en-US" dirty="0" smtClean="0"/>
              <a:t>Results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k</a:t>
            </a:r>
            <a:r>
              <a:rPr lang="en-US" dirty="0"/>
              <a:t> positions, </a:t>
            </a:r>
            <a:r>
              <a:rPr lang="en-US" i="1" dirty="0"/>
              <a:t>k</a:t>
            </a:r>
            <a:r>
              <a:rPr lang="en-US" dirty="0"/>
              <a:t> queues and </a:t>
            </a:r>
            <a:r>
              <a:rPr lang="en-US" i="1" dirty="0"/>
              <a:t>D</a:t>
            </a:r>
            <a:r>
              <a:rPr lang="en-US" dirty="0"/>
              <a:t> = </a:t>
            </a:r>
            <a:r>
              <a:rPr lang="en-US" i="1" dirty="0"/>
              <a:t>n</a:t>
            </a:r>
            <a:r>
              <a:rPr lang="en-US" dirty="0"/>
              <a:t> / </a:t>
            </a:r>
            <a:r>
              <a:rPr lang="en-US" i="1" dirty="0"/>
              <a:t>k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Competitive ratio: 0.288</a:t>
            </a:r>
          </a:p>
          <a:p>
            <a:pPr lvl="1"/>
            <a:r>
              <a:rPr lang="en-US" dirty="0"/>
              <a:t>Hardness: 0.301 (exclusive positions), 0.816 (shared positions)</a:t>
            </a:r>
          </a:p>
          <a:p>
            <a:r>
              <a:rPr lang="en-US" dirty="0"/>
              <a:t>Results also for the single queue variants of the above settings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5" name="Picture 4" descr="C:\Users\t-moranf\AppData\Local\Microsoft\Windows\Temporary Internet Files\Content.IE5\DIXQUOZA\MC90029070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4139" y="332656"/>
            <a:ext cx="1676293" cy="1224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359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406" y="-214338"/>
            <a:ext cx="8643998" cy="35719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Down">
              <a:avLst>
                <a:gd name="adj" fmla="val 867087"/>
              </a:avLst>
            </a:prstTxWarp>
            <a:spAutoFit/>
          </a:bodyPr>
          <a:lstStyle/>
          <a:p>
            <a:pPr algn="ctr"/>
            <a:r>
              <a:rPr lang="en-US" sz="1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Questions</a:t>
            </a:r>
            <a:endParaRPr lang="en-US" sz="13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66663" y="3927653"/>
            <a:ext cx="1005403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13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Secretary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157" y="1285860"/>
            <a:ext cx="5096323" cy="3079244"/>
          </a:xfrm>
        </p:spPr>
        <p:txBody>
          <a:bodyPr>
            <a:noAutofit/>
          </a:bodyPr>
          <a:lstStyle/>
          <a:p>
            <a:pPr marL="176213" indent="-176213">
              <a:spcBef>
                <a:spcPts val="0"/>
              </a:spcBef>
            </a:pPr>
            <a:r>
              <a:rPr lang="en-US" sz="2400" i="1" dirty="0" smtClean="0"/>
              <a:t>n</a:t>
            </a:r>
            <a:r>
              <a:rPr lang="en-US" sz="2400" dirty="0" smtClean="0"/>
              <a:t> secretaries: strictly ordered by quality.</a:t>
            </a:r>
          </a:p>
          <a:p>
            <a:pPr marL="176213" indent="-176213">
              <a:spcBef>
                <a:spcPts val="0"/>
              </a:spcBef>
            </a:pPr>
            <a:r>
              <a:rPr lang="en-US" sz="2400" dirty="0" smtClean="0"/>
              <a:t>The Secretaries are interviewed one after the other, in a </a:t>
            </a:r>
            <a:r>
              <a:rPr lang="en-US" sz="2400" b="1" dirty="0" smtClean="0"/>
              <a:t>random</a:t>
            </a:r>
            <a:r>
              <a:rPr lang="en-US" sz="2400" dirty="0" smtClean="0"/>
              <a:t> order.</a:t>
            </a:r>
          </a:p>
          <a:p>
            <a:pPr marL="176213" indent="-176213">
              <a:spcBef>
                <a:spcPts val="0"/>
              </a:spcBef>
            </a:pPr>
            <a:r>
              <a:rPr lang="en-US" sz="2400" dirty="0" smtClean="0"/>
              <a:t>In the interview:</a:t>
            </a:r>
          </a:p>
          <a:p>
            <a:pPr marL="442913" lvl="1" indent="-266700">
              <a:spcBef>
                <a:spcPts val="0"/>
              </a:spcBef>
            </a:pPr>
            <a:r>
              <a:rPr lang="en-US" sz="2000" dirty="0" smtClean="0"/>
              <a:t>The quality of the secretary </a:t>
            </a:r>
            <a:r>
              <a:rPr lang="en-US" sz="2000" b="1" dirty="0" smtClean="0"/>
              <a:t>relative</a:t>
            </a:r>
            <a:r>
              <a:rPr lang="en-US" sz="2000" dirty="0" smtClean="0"/>
              <a:t> to the previously seen secretaries is revealed.</a:t>
            </a:r>
          </a:p>
          <a:p>
            <a:pPr marL="442913" lvl="1" indent="-266700">
              <a:spcBef>
                <a:spcPts val="0"/>
              </a:spcBef>
            </a:pPr>
            <a:r>
              <a:rPr lang="en-US" sz="2000" dirty="0" smtClean="0"/>
              <a:t>We can hire the secretary, or dismiss her.</a:t>
            </a:r>
          </a:p>
          <a:p>
            <a:pPr marL="442913" lvl="1" indent="-266700">
              <a:spcBef>
                <a:spcPts val="0"/>
              </a:spcBef>
            </a:pPr>
            <a:r>
              <a:rPr lang="en-US" sz="2000" dirty="0" smtClean="0"/>
              <a:t>In both cases, the decision is final.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5559623"/>
            <a:ext cx="7900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We can succeed with probability 1/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! [Libdley61,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Dynkin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1963]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71448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996" y="171448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3834" y="171448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1448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9624" y="171448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462" y="171448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71448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8252" y="171448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090" y="1714488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TextBox 27"/>
          <p:cNvSpPr txBox="1"/>
          <p:nvPr/>
        </p:nvSpPr>
        <p:spPr>
          <a:xfrm>
            <a:off x="3143240" y="1571612"/>
            <a:ext cx="5068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D000"/>
                </a:solidFill>
                <a:sym typeface="Wingdings"/>
              </a:rPr>
              <a:t></a:t>
            </a:r>
            <a:endParaRPr lang="en-US" sz="3200" dirty="0">
              <a:solidFill>
                <a:srgbClr val="00D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143240" y="2285992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00034" y="4512602"/>
            <a:ext cx="64482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Goal: Hire the best secretary with high probability.</a:t>
            </a:r>
          </a:p>
          <a:p>
            <a:r>
              <a:rPr lang="en-US" sz="2400" dirty="0" smtClean="0"/>
              <a:t>Question: How good can we do?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1" dur="20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85804" y="1412776"/>
            <a:ext cx="8229600" cy="2016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Algorithm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400" noProof="0" dirty="0" smtClean="0"/>
              <a:t>Inspect the first </a:t>
            </a:r>
            <a:r>
              <a:rPr lang="en-US" sz="2400" i="1" noProof="0" dirty="0" smtClean="0"/>
              <a:t>n</a:t>
            </a:r>
            <a:r>
              <a:rPr lang="en-US" sz="2400" noProof="0" dirty="0" smtClean="0"/>
              <a:t>/</a:t>
            </a:r>
            <a:r>
              <a:rPr lang="en-US" sz="2400" i="1" noProof="0" dirty="0" smtClean="0"/>
              <a:t>e</a:t>
            </a:r>
            <a:r>
              <a:rPr lang="en-US" sz="2400" noProof="0" dirty="0" smtClean="0"/>
              <a:t> secretaries; let </a:t>
            </a:r>
            <a:r>
              <a:rPr lang="en-US" sz="2400" i="1" noProof="0" dirty="0" smtClean="0"/>
              <a:t>s</a:t>
            </a:r>
            <a:r>
              <a:rPr lang="en-US" sz="2400" noProof="0" dirty="0" smtClean="0"/>
              <a:t> be the best secretary among these.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Interview</a:t>
            </a:r>
            <a:r>
              <a:rPr kumimoji="0" lang="en-US" sz="2400" b="0" i="0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rest of the secretaries; hire the first one better than </a:t>
            </a:r>
            <a:r>
              <a:rPr kumimoji="0" lang="en-US" sz="2400" b="0" i="1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</a:t>
            </a:r>
            <a:r>
              <a:rPr kumimoji="0" lang="en-US" sz="2400" b="0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(better than any previously seen secretary).</a:t>
            </a:r>
            <a:endParaRPr kumimoji="0" lang="en-US" sz="2400" b="0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442565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2360" y="4442565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6496" y="4442565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0632" y="4442565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4768" y="4442565"/>
            <a:ext cx="643456" cy="89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6" name="Straight Connector 45"/>
          <p:cNvCxnSpPr/>
          <p:nvPr/>
        </p:nvCxnSpPr>
        <p:spPr>
          <a:xfrm rot="5400000" flipH="1" flipV="1">
            <a:off x="2663788" y="4937102"/>
            <a:ext cx="1080120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971600" y="5477162"/>
            <a:ext cx="7272808" cy="1588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754" name="Picture 2" descr="C:\Documents and Settings\moranfe\Local Settings\Temporary Internet Files\Content.IE5\X9AIFBND\MC90028128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24509" y="3801945"/>
            <a:ext cx="931267" cy="491151"/>
          </a:xfrm>
          <a:prstGeom prst="rect">
            <a:avLst/>
          </a:prstGeom>
          <a:noFill/>
        </p:spPr>
      </p:pic>
      <p:sp>
        <p:nvSpPr>
          <p:cNvPr id="51" name="TextBox 50"/>
          <p:cNvSpPr txBox="1"/>
          <p:nvPr/>
        </p:nvSpPr>
        <p:spPr>
          <a:xfrm>
            <a:off x="3779912" y="4077072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004048" y="4077072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sym typeface="Wingdings"/>
              </a:rPr>
              <a:t>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228184" y="4068361"/>
            <a:ext cx="5068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D000"/>
                </a:solidFill>
                <a:sym typeface="Wingdings"/>
              </a:rPr>
              <a:t></a:t>
            </a:r>
            <a:endParaRPr lang="en-US" sz="3200" dirty="0">
              <a:solidFill>
                <a:srgbClr val="00D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67544" y="5805264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 smtClean="0"/>
              <a:t>It can be shown that this algorithm succeeds with probability at least 1/</a:t>
            </a:r>
            <a:r>
              <a:rPr lang="en-US" sz="2400" i="1" dirty="0" smtClean="0"/>
              <a:t>e.</a:t>
            </a:r>
            <a:r>
              <a:rPr lang="en-US" sz="2400" dirty="0" smtClean="0"/>
              <a:t> [Libdley61, Dynkin63]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500"/>
                            </p:stCondLst>
                            <p:childTnLst>
                              <p:par>
                                <p:cTn id="6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4" grpId="0"/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365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Many variants of the secretary problem were considered.</a:t>
            </a:r>
          </a:p>
          <a:p>
            <a:r>
              <a:rPr lang="en-US" dirty="0"/>
              <a:t>Hire up to </a:t>
            </a:r>
            <a:r>
              <a:rPr lang="en-US" i="1" dirty="0"/>
              <a:t>k</a:t>
            </a:r>
            <a:r>
              <a:rPr lang="en-US" dirty="0"/>
              <a:t> secretaries with maximum total value. [</a:t>
            </a:r>
            <a:r>
              <a:rPr lang="en-US" dirty="0" smtClean="0"/>
              <a:t>Kleinberg 2005</a:t>
            </a:r>
            <a:r>
              <a:rPr lang="en-US" dirty="0"/>
              <a:t>]</a:t>
            </a:r>
          </a:p>
          <a:p>
            <a:r>
              <a:rPr lang="en-US" dirty="0" smtClean="0"/>
              <a:t>Secretaries lose value over </a:t>
            </a:r>
            <a:r>
              <a:rPr lang="en-US" dirty="0"/>
              <a:t>time. </a:t>
            </a:r>
            <a:r>
              <a:rPr lang="en-US" dirty="0" smtClean="0"/>
              <a:t>                  [</a:t>
            </a:r>
            <a:r>
              <a:rPr lang="en-US" dirty="0" err="1"/>
              <a:t>Babaioff</a:t>
            </a:r>
            <a:r>
              <a:rPr lang="en-US" dirty="0"/>
              <a:t> et al. </a:t>
            </a:r>
            <a:r>
              <a:rPr lang="en-US" dirty="0" smtClean="0"/>
              <a:t>2009]</a:t>
            </a:r>
          </a:p>
          <a:p>
            <a:pPr lvl="1"/>
            <a:r>
              <a:rPr lang="en-US" dirty="0" smtClean="0"/>
              <a:t>A somewhat </a:t>
            </a:r>
            <a:r>
              <a:rPr lang="en-US" dirty="0"/>
              <a:t>inferior </a:t>
            </a:r>
            <a:r>
              <a:rPr lang="en-US" dirty="0" smtClean="0"/>
              <a:t>early secretary is better than a better late secretary. </a:t>
            </a:r>
          </a:p>
          <a:p>
            <a:r>
              <a:rPr lang="en-US" dirty="0" smtClean="0"/>
              <a:t>The set of secretaries has a partial </a:t>
            </a:r>
            <a:r>
              <a:rPr lang="en-US" dirty="0"/>
              <a:t>order. [Georgiou et al. 2008, Kumar et al. </a:t>
            </a:r>
            <a:r>
              <a:rPr lang="en-US" dirty="0" smtClean="0"/>
              <a:t>2011]</a:t>
            </a:r>
          </a:p>
          <a:p>
            <a:pPr lvl="1"/>
            <a:r>
              <a:rPr lang="en-US" dirty="0" smtClean="0"/>
              <a:t>Some pairs of secretaries cannot be compared.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8850" name="Picture 2" descr="C:\Users\t-moranf\AppData\Local\Microsoft\Windows\Temporary Internet Files\Content.IE5\O6FX9ZAD\MC90044173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8864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049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</a:t>
            </a:r>
            <a:r>
              <a:rPr lang="en-US" dirty="0" smtClean="0"/>
              <a:t>Works - Tools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524328" y="404664"/>
            <a:ext cx="979690" cy="1008112"/>
            <a:chOff x="3166301" y="829816"/>
            <a:chExt cx="2743200" cy="2743200"/>
          </a:xfrm>
        </p:grpSpPr>
        <p:pic>
          <p:nvPicPr>
            <p:cNvPr id="79883" name="Picture 11" descr="C:\Users\t-moranf\AppData\Local\Microsoft\Windows\Temporary Internet Files\Content.IE5\HF66LY7P\MC900441282[1]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347863" y="997921"/>
              <a:ext cx="2561637" cy="25616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881" name="Picture 9" descr="C:\Users\t-moranf\AppData\Local\Microsoft\Windows\Temporary Internet Files\Content.IE5\O6FX9ZAD\MC900441278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6301" y="829816"/>
              <a:ext cx="2743200" cy="2743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3482123371"/>
              </p:ext>
            </p:extLst>
          </p:nvPr>
        </p:nvGraphicFramePr>
        <p:xfrm>
          <a:off x="579714" y="1340768"/>
          <a:ext cx="7892459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1511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2932174C-4E3A-4765-BAB2-308036EEFA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graphicEl>
                                              <a:dgm id="{2932174C-4E3A-4765-BAB2-308036EEFA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7251E0F-F2E2-4242-B5CB-CBCBE6B3B4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4">
                                            <p:graphicEl>
                                              <a:dgm id="{87251E0F-F2E2-4242-B5CB-CBCBE6B3B4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82E2E1BE-DCBF-45AD-A853-ADBBBFA1FF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4">
                                            <p:graphicEl>
                                              <a:dgm id="{82E2E1BE-DCBF-45AD-A853-ADBBBFA1FF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579DBCB0-37EA-48E2-A858-4F2B0355BF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4">
                                            <p:graphicEl>
                                              <a:dgm id="{579DBCB0-37EA-48E2-A858-4F2B0355BF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 uiExpand="1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4177"/>
            <a:ext cx="8229600" cy="312494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Enough time to interview only </a:t>
            </a:r>
            <a:r>
              <a:rPr lang="en-US" i="1" dirty="0" smtClean="0"/>
              <a:t>D</a:t>
            </a:r>
            <a:r>
              <a:rPr lang="en-US" dirty="0" smtClean="0"/>
              <a:t> secretaries.</a:t>
            </a:r>
          </a:p>
          <a:p>
            <a:r>
              <a:rPr lang="en-US" dirty="0" smtClean="0"/>
              <a:t>To speed up: secretaries split into </a:t>
            </a:r>
            <a:r>
              <a:rPr lang="en-US" i="1" dirty="0" smtClean="0"/>
              <a:t>Q</a:t>
            </a:r>
            <a:r>
              <a:rPr lang="en-US" dirty="0" smtClean="0"/>
              <a:t> queues.</a:t>
            </a:r>
          </a:p>
          <a:p>
            <a:pPr lvl="1"/>
            <a:r>
              <a:rPr lang="en-US" dirty="0" smtClean="0"/>
              <a:t>Each queue gets </a:t>
            </a:r>
            <a:r>
              <a:rPr lang="en-US" i="1" dirty="0" smtClean="0"/>
              <a:t>Q</a:t>
            </a:r>
            <a:r>
              <a:rPr lang="en-US" dirty="0" smtClean="0"/>
              <a:t> / </a:t>
            </a:r>
            <a:r>
              <a:rPr lang="en-US" i="1" dirty="0" smtClean="0"/>
              <a:t>n</a:t>
            </a:r>
            <a:r>
              <a:rPr lang="en-US" dirty="0" smtClean="0"/>
              <a:t> secretaries.</a:t>
            </a:r>
            <a:endParaRPr lang="en-US" i="1" dirty="0" smtClean="0"/>
          </a:p>
          <a:p>
            <a:pPr lvl="1"/>
            <a:r>
              <a:rPr lang="en-US" dirty="0" smtClean="0"/>
              <a:t>Allows </a:t>
            </a:r>
            <a:r>
              <a:rPr lang="en-US" i="1" dirty="0" smtClean="0"/>
              <a:t>D∙Q</a:t>
            </a:r>
            <a:r>
              <a:rPr lang="en-US" dirty="0" smtClean="0"/>
              <a:t> secretaries to be interviewed.</a:t>
            </a:r>
          </a:p>
          <a:p>
            <a:r>
              <a:rPr lang="en-US" dirty="0" smtClean="0"/>
              <a:t>We want to hire the top </a:t>
            </a:r>
            <a:r>
              <a:rPr lang="en-US" i="1" dirty="0" smtClean="0"/>
              <a:t>k</a:t>
            </a:r>
            <a:r>
              <a:rPr lang="en-US" dirty="0" smtClean="0"/>
              <a:t> secretaries.</a:t>
            </a:r>
          </a:p>
          <a:p>
            <a:r>
              <a:rPr lang="en-US" dirty="0" smtClean="0"/>
              <a:t>Each queue has an independent interviewer.</a:t>
            </a:r>
          </a:p>
          <a:p>
            <a:pPr lvl="1"/>
            <a:r>
              <a:rPr lang="en-US" dirty="0" smtClean="0"/>
              <a:t>Required to allow parallelism of interviews.</a:t>
            </a:r>
          </a:p>
          <a:p>
            <a:pPr lvl="1"/>
            <a:r>
              <a:rPr lang="en-US" dirty="0" smtClean="0"/>
              <a:t>Secretaries from different queues cannot be compared.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80898" name="Picture 2" descr="C:\Users\t-moranf\AppData\Local\Microsoft\Windows\Temporary Internet Files\Content.IE5\O6FX9ZAD\MC90023794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04664"/>
            <a:ext cx="1275420" cy="1056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0900" name="Group 80899"/>
          <p:cNvGrpSpPr/>
          <p:nvPr/>
        </p:nvGrpSpPr>
        <p:grpSpPr>
          <a:xfrm>
            <a:off x="753029" y="4581128"/>
            <a:ext cx="2597382" cy="917066"/>
            <a:chOff x="753029" y="5130707"/>
            <a:chExt cx="2597382" cy="917066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3029" y="5130707"/>
              <a:ext cx="643456" cy="890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08264" y="5157192"/>
              <a:ext cx="643456" cy="890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51720" y="5157192"/>
              <a:ext cx="643456" cy="890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6955" y="5157192"/>
              <a:ext cx="643456" cy="890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80901" name="Group 80900"/>
          <p:cNvGrpSpPr/>
          <p:nvPr/>
        </p:nvGrpSpPr>
        <p:grpSpPr>
          <a:xfrm>
            <a:off x="871663" y="5517233"/>
            <a:ext cx="2478747" cy="936103"/>
            <a:chOff x="871663" y="5517233"/>
            <a:chExt cx="2478747" cy="936103"/>
          </a:xfrm>
        </p:grpSpPr>
        <p:sp>
          <p:nvSpPr>
            <p:cNvPr id="15" name="Right Brace 14"/>
            <p:cNvSpPr/>
            <p:nvPr/>
          </p:nvSpPr>
          <p:spPr>
            <a:xfrm rot="5400000">
              <a:off x="1895013" y="4493883"/>
              <a:ext cx="432048" cy="2478747"/>
            </a:xfrm>
            <a:prstGeom prst="rightBrac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897002" y="5868561"/>
              <a:ext cx="4427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i="1" dirty="0" smtClean="0"/>
                <a:t>D</a:t>
              </a:r>
              <a:endParaRPr lang="en-US" sz="3200" b="1" i="1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347864" y="4581128"/>
            <a:ext cx="2597382" cy="917066"/>
            <a:chOff x="753029" y="5130707"/>
            <a:chExt cx="2597382" cy="917066"/>
          </a:xfrm>
        </p:grpSpPr>
        <p:pic>
          <p:nvPicPr>
            <p:cNvPr id="43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3029" y="5130707"/>
              <a:ext cx="643456" cy="890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4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08264" y="5157192"/>
              <a:ext cx="643456" cy="890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5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51720" y="5157192"/>
              <a:ext cx="643456" cy="890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6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6955" y="5157192"/>
              <a:ext cx="643456" cy="890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7" name="Group 46"/>
          <p:cNvGrpSpPr/>
          <p:nvPr/>
        </p:nvGrpSpPr>
        <p:grpSpPr>
          <a:xfrm>
            <a:off x="5935058" y="4581128"/>
            <a:ext cx="2597382" cy="917066"/>
            <a:chOff x="753029" y="5130707"/>
            <a:chExt cx="2597382" cy="917066"/>
          </a:xfrm>
        </p:grpSpPr>
        <p:pic>
          <p:nvPicPr>
            <p:cNvPr id="48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3029" y="5130707"/>
              <a:ext cx="643456" cy="890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08264" y="5157192"/>
              <a:ext cx="643456" cy="890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0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51720" y="5157192"/>
              <a:ext cx="643456" cy="890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6955" y="5157192"/>
              <a:ext cx="643456" cy="890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1365743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83237E-6 L -0.27587 0.08023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02" y="4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83237E-6 L -0.55105 0.1641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552" y="8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Sub-Model </a:t>
            </a:r>
            <a:r>
              <a:rPr lang="en-US" sz="4000" dirty="0"/>
              <a:t>1 - Exclusive Positions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Motivation: door-to-door sellers</a:t>
            </a:r>
          </a:p>
          <a:p>
            <a:pPr lvl="1"/>
            <a:r>
              <a:rPr lang="en-US" dirty="0" smtClean="0"/>
              <a:t>Most clients require minimal time: not at home, not interested, etc.</a:t>
            </a:r>
          </a:p>
          <a:p>
            <a:pPr lvl="1"/>
            <a:r>
              <a:rPr lang="en-US" dirty="0" smtClean="0"/>
              <a:t>Clients that are likely to buy the product require a much longer visit.</a:t>
            </a:r>
          </a:p>
          <a:p>
            <a:r>
              <a:rPr lang="en-US" dirty="0" smtClean="0"/>
              <a:t>Each evening, the seller “interviews” clients till he </a:t>
            </a:r>
            <a:r>
              <a:rPr lang="en-US" dirty="0" smtClean="0"/>
              <a:t>finds </a:t>
            </a:r>
            <a:r>
              <a:rPr lang="en-US" dirty="0" smtClean="0"/>
              <a:t>a serious client to “hire”.</a:t>
            </a:r>
          </a:p>
          <a:p>
            <a:r>
              <a:rPr lang="en-US" dirty="0" smtClean="0"/>
              <a:t>Back to the model:</a:t>
            </a:r>
          </a:p>
          <a:p>
            <a:pPr lvl="1"/>
            <a:r>
              <a:rPr lang="en-US" dirty="0" smtClean="0"/>
              <a:t>Here, each interviewer has a single position to man.</a:t>
            </a:r>
          </a:p>
          <a:p>
            <a:pPr lvl="1"/>
            <a:r>
              <a:rPr lang="en-US" dirty="0"/>
              <a:t>In general, each interviewer has a subset of the k positions which only he can man.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2" descr="C:\Users\t-moranf\AppData\Local\Microsoft\Windows\Temporary Internet Files\Content.IE5\O6FX9ZAD\MC90023794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04664"/>
            <a:ext cx="1275420" cy="1056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1951" name="Group 81950"/>
          <p:cNvGrpSpPr/>
          <p:nvPr/>
        </p:nvGrpSpPr>
        <p:grpSpPr>
          <a:xfrm>
            <a:off x="1475656" y="4454109"/>
            <a:ext cx="846138" cy="1712309"/>
            <a:chOff x="1475656" y="4503739"/>
            <a:chExt cx="846138" cy="1712309"/>
          </a:xfrm>
        </p:grpSpPr>
        <p:sp>
          <p:nvSpPr>
            <p:cNvPr id="10" name="Freeform 12"/>
            <p:cNvSpPr>
              <a:spLocks/>
            </p:cNvSpPr>
            <p:nvPr/>
          </p:nvSpPr>
          <p:spPr bwMode="auto">
            <a:xfrm>
              <a:off x="1523018" y="4503739"/>
              <a:ext cx="670352" cy="1672702"/>
            </a:xfrm>
            <a:custGeom>
              <a:avLst/>
              <a:gdLst>
                <a:gd name="T0" fmla="*/ 40 w 1473"/>
                <a:gd name="T1" fmla="*/ 0 h 3630"/>
                <a:gd name="T2" fmla="*/ 0 w 1473"/>
                <a:gd name="T3" fmla="*/ 3117 h 3630"/>
                <a:gd name="T4" fmla="*/ 1469 w 1473"/>
                <a:gd name="T5" fmla="*/ 3630 h 3630"/>
                <a:gd name="T6" fmla="*/ 1473 w 1473"/>
                <a:gd name="T7" fmla="*/ 547 h 3630"/>
                <a:gd name="T8" fmla="*/ 40 w 1473"/>
                <a:gd name="T9" fmla="*/ 0 h 3630"/>
                <a:gd name="T10" fmla="*/ 40 w 1473"/>
                <a:gd name="T11" fmla="*/ 0 h 3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73" h="3630">
                  <a:moveTo>
                    <a:pt x="40" y="0"/>
                  </a:moveTo>
                  <a:lnTo>
                    <a:pt x="0" y="3117"/>
                  </a:lnTo>
                  <a:lnTo>
                    <a:pt x="1469" y="3630"/>
                  </a:lnTo>
                  <a:lnTo>
                    <a:pt x="1473" y="547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E08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3"/>
            <p:cNvSpPr>
              <a:spLocks/>
            </p:cNvSpPr>
            <p:nvPr/>
          </p:nvSpPr>
          <p:spPr bwMode="auto">
            <a:xfrm>
              <a:off x="1650531" y="4729407"/>
              <a:ext cx="372519" cy="444888"/>
            </a:xfrm>
            <a:custGeom>
              <a:avLst/>
              <a:gdLst>
                <a:gd name="T0" fmla="*/ 0 w 819"/>
                <a:gd name="T1" fmla="*/ 855 h 968"/>
                <a:gd name="T2" fmla="*/ 183 w 819"/>
                <a:gd name="T3" fmla="*/ 232 h 968"/>
                <a:gd name="T4" fmla="*/ 694 w 819"/>
                <a:gd name="T5" fmla="*/ 344 h 968"/>
                <a:gd name="T6" fmla="*/ 783 w 819"/>
                <a:gd name="T7" fmla="*/ 968 h 968"/>
                <a:gd name="T8" fmla="*/ 819 w 819"/>
                <a:gd name="T9" fmla="*/ 238 h 968"/>
                <a:gd name="T10" fmla="*/ 23 w 819"/>
                <a:gd name="T11" fmla="*/ 0 h 968"/>
                <a:gd name="T12" fmla="*/ 0 w 819"/>
                <a:gd name="T13" fmla="*/ 855 h 968"/>
                <a:gd name="T14" fmla="*/ 0 w 819"/>
                <a:gd name="T15" fmla="*/ 855 h 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9" h="968">
                  <a:moveTo>
                    <a:pt x="0" y="855"/>
                  </a:moveTo>
                  <a:lnTo>
                    <a:pt x="183" y="232"/>
                  </a:lnTo>
                  <a:lnTo>
                    <a:pt x="694" y="344"/>
                  </a:lnTo>
                  <a:lnTo>
                    <a:pt x="783" y="968"/>
                  </a:lnTo>
                  <a:lnTo>
                    <a:pt x="819" y="238"/>
                  </a:lnTo>
                  <a:lnTo>
                    <a:pt x="23" y="0"/>
                  </a:lnTo>
                  <a:lnTo>
                    <a:pt x="0" y="855"/>
                  </a:lnTo>
                  <a:lnTo>
                    <a:pt x="0" y="855"/>
                  </a:lnTo>
                  <a:close/>
                </a:path>
              </a:pathLst>
            </a:custGeom>
            <a:solidFill>
              <a:srgbClr val="A347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1646887" y="5281140"/>
              <a:ext cx="150283" cy="515811"/>
            </a:xfrm>
            <a:custGeom>
              <a:avLst/>
              <a:gdLst>
                <a:gd name="T0" fmla="*/ 0 w 330"/>
                <a:gd name="T1" fmla="*/ 1119 h 1119"/>
                <a:gd name="T2" fmla="*/ 152 w 330"/>
                <a:gd name="T3" fmla="*/ 199 h 1119"/>
                <a:gd name="T4" fmla="*/ 214 w 330"/>
                <a:gd name="T5" fmla="*/ 199 h 1119"/>
                <a:gd name="T6" fmla="*/ 330 w 330"/>
                <a:gd name="T7" fmla="*/ 950 h 1119"/>
                <a:gd name="T8" fmla="*/ 273 w 330"/>
                <a:gd name="T9" fmla="*/ 30 h 1119"/>
                <a:gd name="T10" fmla="*/ 22 w 330"/>
                <a:gd name="T11" fmla="*/ 0 h 1119"/>
                <a:gd name="T12" fmla="*/ 0 w 330"/>
                <a:gd name="T13" fmla="*/ 1119 h 1119"/>
                <a:gd name="T14" fmla="*/ 0 w 330"/>
                <a:gd name="T15" fmla="*/ 1119 h 1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0" h="1119">
                  <a:moveTo>
                    <a:pt x="0" y="1119"/>
                  </a:moveTo>
                  <a:lnTo>
                    <a:pt x="152" y="199"/>
                  </a:lnTo>
                  <a:lnTo>
                    <a:pt x="214" y="199"/>
                  </a:lnTo>
                  <a:lnTo>
                    <a:pt x="330" y="950"/>
                  </a:lnTo>
                  <a:lnTo>
                    <a:pt x="273" y="30"/>
                  </a:lnTo>
                  <a:lnTo>
                    <a:pt x="22" y="0"/>
                  </a:lnTo>
                  <a:lnTo>
                    <a:pt x="0" y="1119"/>
                  </a:lnTo>
                  <a:lnTo>
                    <a:pt x="0" y="1119"/>
                  </a:lnTo>
                  <a:close/>
                </a:path>
              </a:pathLst>
            </a:custGeom>
            <a:solidFill>
              <a:srgbClr val="A347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1864570" y="5306931"/>
              <a:ext cx="257757" cy="536997"/>
            </a:xfrm>
            <a:custGeom>
              <a:avLst/>
              <a:gdLst>
                <a:gd name="T0" fmla="*/ 0 w 566"/>
                <a:gd name="T1" fmla="*/ 1039 h 1167"/>
                <a:gd name="T2" fmla="*/ 102 w 566"/>
                <a:gd name="T3" fmla="*/ 336 h 1167"/>
                <a:gd name="T4" fmla="*/ 182 w 566"/>
                <a:gd name="T5" fmla="*/ 321 h 1167"/>
                <a:gd name="T6" fmla="*/ 300 w 566"/>
                <a:gd name="T7" fmla="*/ 1167 h 1167"/>
                <a:gd name="T8" fmla="*/ 326 w 566"/>
                <a:gd name="T9" fmla="*/ 922 h 1167"/>
                <a:gd name="T10" fmla="*/ 566 w 566"/>
                <a:gd name="T11" fmla="*/ 688 h 1167"/>
                <a:gd name="T12" fmla="*/ 427 w 566"/>
                <a:gd name="T13" fmla="*/ 648 h 1167"/>
                <a:gd name="T14" fmla="*/ 382 w 566"/>
                <a:gd name="T15" fmla="*/ 361 h 1167"/>
                <a:gd name="T16" fmla="*/ 323 w 566"/>
                <a:gd name="T17" fmla="*/ 285 h 1167"/>
                <a:gd name="T18" fmla="*/ 294 w 566"/>
                <a:gd name="T19" fmla="*/ 47 h 1167"/>
                <a:gd name="T20" fmla="*/ 39 w 566"/>
                <a:gd name="T21" fmla="*/ 0 h 1167"/>
                <a:gd name="T22" fmla="*/ 0 w 566"/>
                <a:gd name="T23" fmla="*/ 1039 h 1167"/>
                <a:gd name="T24" fmla="*/ 0 w 566"/>
                <a:gd name="T25" fmla="*/ 1039 h 1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6" h="1167">
                  <a:moveTo>
                    <a:pt x="0" y="1039"/>
                  </a:moveTo>
                  <a:lnTo>
                    <a:pt x="102" y="336"/>
                  </a:lnTo>
                  <a:lnTo>
                    <a:pt x="182" y="321"/>
                  </a:lnTo>
                  <a:lnTo>
                    <a:pt x="300" y="1167"/>
                  </a:lnTo>
                  <a:lnTo>
                    <a:pt x="326" y="922"/>
                  </a:lnTo>
                  <a:lnTo>
                    <a:pt x="566" y="688"/>
                  </a:lnTo>
                  <a:lnTo>
                    <a:pt x="427" y="648"/>
                  </a:lnTo>
                  <a:lnTo>
                    <a:pt x="382" y="361"/>
                  </a:lnTo>
                  <a:lnTo>
                    <a:pt x="323" y="285"/>
                  </a:lnTo>
                  <a:lnTo>
                    <a:pt x="294" y="47"/>
                  </a:lnTo>
                  <a:lnTo>
                    <a:pt x="39" y="0"/>
                  </a:lnTo>
                  <a:lnTo>
                    <a:pt x="0" y="1039"/>
                  </a:lnTo>
                  <a:lnTo>
                    <a:pt x="0" y="1039"/>
                  </a:lnTo>
                  <a:close/>
                </a:path>
              </a:pathLst>
            </a:custGeom>
            <a:solidFill>
              <a:srgbClr val="A347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7"/>
            <p:cNvSpPr>
              <a:spLocks/>
            </p:cNvSpPr>
            <p:nvPr/>
          </p:nvSpPr>
          <p:spPr bwMode="auto">
            <a:xfrm>
              <a:off x="1592239" y="4518476"/>
              <a:ext cx="710428" cy="1669018"/>
            </a:xfrm>
            <a:custGeom>
              <a:avLst/>
              <a:gdLst>
                <a:gd name="T0" fmla="*/ 0 w 1560"/>
                <a:gd name="T1" fmla="*/ 0 h 3625"/>
                <a:gd name="T2" fmla="*/ 357 w 1560"/>
                <a:gd name="T3" fmla="*/ 49 h 3625"/>
                <a:gd name="T4" fmla="*/ 1560 w 1560"/>
                <a:gd name="T5" fmla="*/ 449 h 3625"/>
                <a:gd name="T6" fmla="*/ 1437 w 1560"/>
                <a:gd name="T7" fmla="*/ 3570 h 3625"/>
                <a:gd name="T8" fmla="*/ 1285 w 1560"/>
                <a:gd name="T9" fmla="*/ 3625 h 3625"/>
                <a:gd name="T10" fmla="*/ 1321 w 1560"/>
                <a:gd name="T11" fmla="*/ 517 h 3625"/>
                <a:gd name="T12" fmla="*/ 0 w 1560"/>
                <a:gd name="T13" fmla="*/ 0 h 3625"/>
                <a:gd name="T14" fmla="*/ 0 w 1560"/>
                <a:gd name="T15" fmla="*/ 0 h 3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0" h="3625">
                  <a:moveTo>
                    <a:pt x="0" y="0"/>
                  </a:moveTo>
                  <a:lnTo>
                    <a:pt x="357" y="49"/>
                  </a:lnTo>
                  <a:lnTo>
                    <a:pt x="1560" y="449"/>
                  </a:lnTo>
                  <a:lnTo>
                    <a:pt x="1437" y="3570"/>
                  </a:lnTo>
                  <a:lnTo>
                    <a:pt x="1285" y="3625"/>
                  </a:lnTo>
                  <a:lnTo>
                    <a:pt x="1321" y="51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A8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8"/>
            <p:cNvSpPr>
              <a:spLocks/>
            </p:cNvSpPr>
            <p:nvPr/>
          </p:nvSpPr>
          <p:spPr bwMode="auto">
            <a:xfrm>
              <a:off x="1967491" y="5206532"/>
              <a:ext cx="183071" cy="423702"/>
            </a:xfrm>
            <a:custGeom>
              <a:avLst/>
              <a:gdLst>
                <a:gd name="T0" fmla="*/ 144 w 401"/>
                <a:gd name="T1" fmla="*/ 403 h 922"/>
                <a:gd name="T2" fmla="*/ 91 w 401"/>
                <a:gd name="T3" fmla="*/ 373 h 922"/>
                <a:gd name="T4" fmla="*/ 24 w 401"/>
                <a:gd name="T5" fmla="*/ 416 h 922"/>
                <a:gd name="T6" fmla="*/ 0 w 401"/>
                <a:gd name="T7" fmla="*/ 521 h 922"/>
                <a:gd name="T8" fmla="*/ 64 w 401"/>
                <a:gd name="T9" fmla="*/ 620 h 922"/>
                <a:gd name="T10" fmla="*/ 137 w 401"/>
                <a:gd name="T11" fmla="*/ 654 h 922"/>
                <a:gd name="T12" fmla="*/ 180 w 401"/>
                <a:gd name="T13" fmla="*/ 922 h 922"/>
                <a:gd name="T14" fmla="*/ 368 w 401"/>
                <a:gd name="T15" fmla="*/ 912 h 922"/>
                <a:gd name="T16" fmla="*/ 401 w 401"/>
                <a:gd name="T17" fmla="*/ 0 h 922"/>
                <a:gd name="T18" fmla="*/ 154 w 401"/>
                <a:gd name="T19" fmla="*/ 0 h 922"/>
                <a:gd name="T20" fmla="*/ 144 w 401"/>
                <a:gd name="T21" fmla="*/ 403 h 922"/>
                <a:gd name="T22" fmla="*/ 144 w 401"/>
                <a:gd name="T23" fmla="*/ 403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1" h="922">
                  <a:moveTo>
                    <a:pt x="144" y="403"/>
                  </a:moveTo>
                  <a:lnTo>
                    <a:pt x="91" y="373"/>
                  </a:lnTo>
                  <a:lnTo>
                    <a:pt x="24" y="416"/>
                  </a:lnTo>
                  <a:lnTo>
                    <a:pt x="0" y="521"/>
                  </a:lnTo>
                  <a:lnTo>
                    <a:pt x="64" y="620"/>
                  </a:lnTo>
                  <a:lnTo>
                    <a:pt x="137" y="654"/>
                  </a:lnTo>
                  <a:lnTo>
                    <a:pt x="180" y="922"/>
                  </a:lnTo>
                  <a:lnTo>
                    <a:pt x="368" y="912"/>
                  </a:lnTo>
                  <a:lnTo>
                    <a:pt x="401" y="0"/>
                  </a:lnTo>
                  <a:lnTo>
                    <a:pt x="154" y="0"/>
                  </a:lnTo>
                  <a:lnTo>
                    <a:pt x="144" y="403"/>
                  </a:lnTo>
                  <a:lnTo>
                    <a:pt x="144" y="403"/>
                  </a:lnTo>
                  <a:close/>
                </a:path>
              </a:pathLst>
            </a:custGeom>
            <a:solidFill>
              <a:srgbClr val="CCB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9"/>
            <p:cNvSpPr>
              <a:spLocks/>
            </p:cNvSpPr>
            <p:nvPr/>
          </p:nvSpPr>
          <p:spPr bwMode="auto">
            <a:xfrm>
              <a:off x="1510267" y="4678746"/>
              <a:ext cx="45540" cy="266196"/>
            </a:xfrm>
            <a:custGeom>
              <a:avLst/>
              <a:gdLst>
                <a:gd name="T0" fmla="*/ 0 w 101"/>
                <a:gd name="T1" fmla="*/ 76 h 578"/>
                <a:gd name="T2" fmla="*/ 101 w 101"/>
                <a:gd name="T3" fmla="*/ 0 h 578"/>
                <a:gd name="T4" fmla="*/ 101 w 101"/>
                <a:gd name="T5" fmla="*/ 578 h 578"/>
                <a:gd name="T6" fmla="*/ 40 w 101"/>
                <a:gd name="T7" fmla="*/ 538 h 578"/>
                <a:gd name="T8" fmla="*/ 0 w 101"/>
                <a:gd name="T9" fmla="*/ 76 h 578"/>
                <a:gd name="T10" fmla="*/ 0 w 101"/>
                <a:gd name="T11" fmla="*/ 76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" h="578">
                  <a:moveTo>
                    <a:pt x="0" y="76"/>
                  </a:moveTo>
                  <a:lnTo>
                    <a:pt x="101" y="0"/>
                  </a:lnTo>
                  <a:lnTo>
                    <a:pt x="101" y="578"/>
                  </a:lnTo>
                  <a:lnTo>
                    <a:pt x="40" y="538"/>
                  </a:lnTo>
                  <a:lnTo>
                    <a:pt x="0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A3A3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0"/>
            <p:cNvSpPr>
              <a:spLocks/>
            </p:cNvSpPr>
            <p:nvPr/>
          </p:nvSpPr>
          <p:spPr bwMode="auto">
            <a:xfrm>
              <a:off x="1475656" y="5418383"/>
              <a:ext cx="61024" cy="252379"/>
            </a:xfrm>
            <a:custGeom>
              <a:avLst/>
              <a:gdLst>
                <a:gd name="T0" fmla="*/ 0 w 135"/>
                <a:gd name="T1" fmla="*/ 38 h 549"/>
                <a:gd name="T2" fmla="*/ 135 w 135"/>
                <a:gd name="T3" fmla="*/ 0 h 549"/>
                <a:gd name="T4" fmla="*/ 126 w 135"/>
                <a:gd name="T5" fmla="*/ 549 h 549"/>
                <a:gd name="T6" fmla="*/ 57 w 135"/>
                <a:gd name="T7" fmla="*/ 519 h 549"/>
                <a:gd name="T8" fmla="*/ 0 w 135"/>
                <a:gd name="T9" fmla="*/ 38 h 549"/>
                <a:gd name="T10" fmla="*/ 0 w 135"/>
                <a:gd name="T11" fmla="*/ 3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549">
                  <a:moveTo>
                    <a:pt x="0" y="38"/>
                  </a:moveTo>
                  <a:lnTo>
                    <a:pt x="135" y="0"/>
                  </a:lnTo>
                  <a:lnTo>
                    <a:pt x="126" y="549"/>
                  </a:lnTo>
                  <a:lnTo>
                    <a:pt x="57" y="519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A3A3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1554896" y="4512029"/>
              <a:ext cx="766898" cy="1704019"/>
            </a:xfrm>
            <a:custGeom>
              <a:avLst/>
              <a:gdLst>
                <a:gd name="T0" fmla="*/ 25 w 1684"/>
                <a:gd name="T1" fmla="*/ 0 h 3701"/>
                <a:gd name="T2" fmla="*/ 1431 w 1684"/>
                <a:gd name="T3" fmla="*/ 503 h 3701"/>
                <a:gd name="T4" fmla="*/ 1534 w 1684"/>
                <a:gd name="T5" fmla="*/ 454 h 3701"/>
                <a:gd name="T6" fmla="*/ 568 w 1684"/>
                <a:gd name="T7" fmla="*/ 119 h 3701"/>
                <a:gd name="T8" fmla="*/ 1684 w 1684"/>
                <a:gd name="T9" fmla="*/ 426 h 3701"/>
                <a:gd name="T10" fmla="*/ 1561 w 1684"/>
                <a:gd name="T11" fmla="*/ 3626 h 3701"/>
                <a:gd name="T12" fmla="*/ 1407 w 1684"/>
                <a:gd name="T13" fmla="*/ 3701 h 3701"/>
                <a:gd name="T14" fmla="*/ 295 w 1684"/>
                <a:gd name="T15" fmla="*/ 3225 h 3701"/>
                <a:gd name="T16" fmla="*/ 1374 w 1684"/>
                <a:gd name="T17" fmla="*/ 3598 h 3701"/>
                <a:gd name="T18" fmla="*/ 1488 w 1684"/>
                <a:gd name="T19" fmla="*/ 3482 h 3701"/>
                <a:gd name="T20" fmla="*/ 1606 w 1684"/>
                <a:gd name="T21" fmla="*/ 536 h 3701"/>
                <a:gd name="T22" fmla="*/ 1439 w 1684"/>
                <a:gd name="T23" fmla="*/ 591 h 3701"/>
                <a:gd name="T24" fmla="*/ 0 w 1684"/>
                <a:gd name="T25" fmla="*/ 64 h 3701"/>
                <a:gd name="T26" fmla="*/ 25 w 1684"/>
                <a:gd name="T27" fmla="*/ 0 h 3701"/>
                <a:gd name="T28" fmla="*/ 25 w 1684"/>
                <a:gd name="T29" fmla="*/ 0 h 3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84" h="3701">
                  <a:moveTo>
                    <a:pt x="25" y="0"/>
                  </a:moveTo>
                  <a:lnTo>
                    <a:pt x="1431" y="503"/>
                  </a:lnTo>
                  <a:lnTo>
                    <a:pt x="1534" y="454"/>
                  </a:lnTo>
                  <a:lnTo>
                    <a:pt x="568" y="119"/>
                  </a:lnTo>
                  <a:lnTo>
                    <a:pt x="1684" y="426"/>
                  </a:lnTo>
                  <a:lnTo>
                    <a:pt x="1561" y="3626"/>
                  </a:lnTo>
                  <a:lnTo>
                    <a:pt x="1407" y="3701"/>
                  </a:lnTo>
                  <a:lnTo>
                    <a:pt x="295" y="3225"/>
                  </a:lnTo>
                  <a:lnTo>
                    <a:pt x="1374" y="3598"/>
                  </a:lnTo>
                  <a:lnTo>
                    <a:pt x="1488" y="3482"/>
                  </a:lnTo>
                  <a:lnTo>
                    <a:pt x="1606" y="536"/>
                  </a:lnTo>
                  <a:lnTo>
                    <a:pt x="1439" y="591"/>
                  </a:lnTo>
                  <a:lnTo>
                    <a:pt x="0" y="64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20" name="Freeform 34"/>
            <p:cNvSpPr>
              <a:spLocks/>
            </p:cNvSpPr>
            <p:nvPr/>
          </p:nvSpPr>
          <p:spPr bwMode="auto">
            <a:xfrm>
              <a:off x="1635958" y="4673220"/>
              <a:ext cx="387092" cy="563708"/>
            </a:xfrm>
            <a:custGeom>
              <a:avLst/>
              <a:gdLst>
                <a:gd name="T0" fmla="*/ 80 w 849"/>
                <a:gd name="T1" fmla="*/ 1008 h 1225"/>
                <a:gd name="T2" fmla="*/ 735 w 849"/>
                <a:gd name="T3" fmla="*/ 1225 h 1225"/>
                <a:gd name="T4" fmla="*/ 0 w 849"/>
                <a:gd name="T5" fmla="*/ 1048 h 1225"/>
                <a:gd name="T6" fmla="*/ 17 w 849"/>
                <a:gd name="T7" fmla="*/ 0 h 1225"/>
                <a:gd name="T8" fmla="*/ 849 w 849"/>
                <a:gd name="T9" fmla="*/ 360 h 1225"/>
                <a:gd name="T10" fmla="*/ 830 w 849"/>
                <a:gd name="T11" fmla="*/ 1055 h 1225"/>
                <a:gd name="T12" fmla="*/ 804 w 849"/>
                <a:gd name="T13" fmla="*/ 419 h 1225"/>
                <a:gd name="T14" fmla="*/ 127 w 849"/>
                <a:gd name="T15" fmla="*/ 177 h 1225"/>
                <a:gd name="T16" fmla="*/ 80 w 849"/>
                <a:gd name="T17" fmla="*/ 1008 h 1225"/>
                <a:gd name="T18" fmla="*/ 80 w 849"/>
                <a:gd name="T19" fmla="*/ 1008 h 1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9" h="1225">
                  <a:moveTo>
                    <a:pt x="80" y="1008"/>
                  </a:moveTo>
                  <a:lnTo>
                    <a:pt x="735" y="1225"/>
                  </a:lnTo>
                  <a:lnTo>
                    <a:pt x="0" y="1048"/>
                  </a:lnTo>
                  <a:lnTo>
                    <a:pt x="17" y="0"/>
                  </a:lnTo>
                  <a:lnTo>
                    <a:pt x="849" y="360"/>
                  </a:lnTo>
                  <a:lnTo>
                    <a:pt x="830" y="1055"/>
                  </a:lnTo>
                  <a:lnTo>
                    <a:pt x="804" y="419"/>
                  </a:lnTo>
                  <a:lnTo>
                    <a:pt x="127" y="177"/>
                  </a:lnTo>
                  <a:lnTo>
                    <a:pt x="80" y="1008"/>
                  </a:lnTo>
                  <a:lnTo>
                    <a:pt x="80" y="10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21" name="Freeform 35"/>
            <p:cNvSpPr>
              <a:spLocks/>
            </p:cNvSpPr>
            <p:nvPr/>
          </p:nvSpPr>
          <p:spPr bwMode="auto">
            <a:xfrm>
              <a:off x="2162403" y="4762566"/>
              <a:ext cx="98367" cy="1418481"/>
            </a:xfrm>
            <a:custGeom>
              <a:avLst/>
              <a:gdLst>
                <a:gd name="T0" fmla="*/ 105 w 217"/>
                <a:gd name="T1" fmla="*/ 48 h 3082"/>
                <a:gd name="T2" fmla="*/ 80 w 217"/>
                <a:gd name="T3" fmla="*/ 185 h 3082"/>
                <a:gd name="T4" fmla="*/ 217 w 217"/>
                <a:gd name="T5" fmla="*/ 63 h 3082"/>
                <a:gd name="T6" fmla="*/ 207 w 217"/>
                <a:gd name="T7" fmla="*/ 168 h 3082"/>
                <a:gd name="T8" fmla="*/ 112 w 217"/>
                <a:gd name="T9" fmla="*/ 344 h 3082"/>
                <a:gd name="T10" fmla="*/ 192 w 217"/>
                <a:gd name="T11" fmla="*/ 304 h 3082"/>
                <a:gd name="T12" fmla="*/ 200 w 217"/>
                <a:gd name="T13" fmla="*/ 447 h 3082"/>
                <a:gd name="T14" fmla="*/ 105 w 217"/>
                <a:gd name="T15" fmla="*/ 624 h 3082"/>
                <a:gd name="T16" fmla="*/ 200 w 217"/>
                <a:gd name="T17" fmla="*/ 599 h 3082"/>
                <a:gd name="T18" fmla="*/ 192 w 217"/>
                <a:gd name="T19" fmla="*/ 759 h 3082"/>
                <a:gd name="T20" fmla="*/ 97 w 217"/>
                <a:gd name="T21" fmla="*/ 928 h 3082"/>
                <a:gd name="T22" fmla="*/ 217 w 217"/>
                <a:gd name="T23" fmla="*/ 888 h 3082"/>
                <a:gd name="T24" fmla="*/ 192 w 217"/>
                <a:gd name="T25" fmla="*/ 1080 h 3082"/>
                <a:gd name="T26" fmla="*/ 80 w 217"/>
                <a:gd name="T27" fmla="*/ 1335 h 3082"/>
                <a:gd name="T28" fmla="*/ 200 w 217"/>
                <a:gd name="T29" fmla="*/ 1255 h 3082"/>
                <a:gd name="T30" fmla="*/ 192 w 217"/>
                <a:gd name="T31" fmla="*/ 1424 h 3082"/>
                <a:gd name="T32" fmla="*/ 73 w 217"/>
                <a:gd name="T33" fmla="*/ 1639 h 3082"/>
                <a:gd name="T34" fmla="*/ 192 w 217"/>
                <a:gd name="T35" fmla="*/ 1584 h 3082"/>
                <a:gd name="T36" fmla="*/ 185 w 217"/>
                <a:gd name="T37" fmla="*/ 1711 h 3082"/>
                <a:gd name="T38" fmla="*/ 97 w 217"/>
                <a:gd name="T39" fmla="*/ 1911 h 3082"/>
                <a:gd name="T40" fmla="*/ 177 w 217"/>
                <a:gd name="T41" fmla="*/ 1878 h 3082"/>
                <a:gd name="T42" fmla="*/ 152 w 217"/>
                <a:gd name="T43" fmla="*/ 2023 h 3082"/>
                <a:gd name="T44" fmla="*/ 57 w 217"/>
                <a:gd name="T45" fmla="*/ 2238 h 3082"/>
                <a:gd name="T46" fmla="*/ 168 w 217"/>
                <a:gd name="T47" fmla="*/ 2160 h 3082"/>
                <a:gd name="T48" fmla="*/ 145 w 217"/>
                <a:gd name="T49" fmla="*/ 2262 h 3082"/>
                <a:gd name="T50" fmla="*/ 48 w 217"/>
                <a:gd name="T51" fmla="*/ 2447 h 3082"/>
                <a:gd name="T52" fmla="*/ 152 w 217"/>
                <a:gd name="T53" fmla="*/ 2422 h 3082"/>
                <a:gd name="T54" fmla="*/ 137 w 217"/>
                <a:gd name="T55" fmla="*/ 2534 h 3082"/>
                <a:gd name="T56" fmla="*/ 48 w 217"/>
                <a:gd name="T57" fmla="*/ 2743 h 3082"/>
                <a:gd name="T58" fmla="*/ 145 w 217"/>
                <a:gd name="T59" fmla="*/ 2679 h 3082"/>
                <a:gd name="T60" fmla="*/ 120 w 217"/>
                <a:gd name="T61" fmla="*/ 2814 h 3082"/>
                <a:gd name="T62" fmla="*/ 80 w 217"/>
                <a:gd name="T63" fmla="*/ 2911 h 3082"/>
                <a:gd name="T64" fmla="*/ 65 w 217"/>
                <a:gd name="T65" fmla="*/ 3070 h 3082"/>
                <a:gd name="T66" fmla="*/ 0 w 217"/>
                <a:gd name="T67" fmla="*/ 3082 h 3082"/>
                <a:gd name="T68" fmla="*/ 25 w 217"/>
                <a:gd name="T69" fmla="*/ 0 h 3082"/>
                <a:gd name="T70" fmla="*/ 105 w 217"/>
                <a:gd name="T71" fmla="*/ 48 h 3082"/>
                <a:gd name="T72" fmla="*/ 105 w 217"/>
                <a:gd name="T73" fmla="*/ 48 h 3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7" h="3082">
                  <a:moveTo>
                    <a:pt x="105" y="48"/>
                  </a:moveTo>
                  <a:lnTo>
                    <a:pt x="80" y="185"/>
                  </a:lnTo>
                  <a:lnTo>
                    <a:pt x="217" y="63"/>
                  </a:lnTo>
                  <a:lnTo>
                    <a:pt x="207" y="168"/>
                  </a:lnTo>
                  <a:lnTo>
                    <a:pt x="112" y="344"/>
                  </a:lnTo>
                  <a:lnTo>
                    <a:pt x="192" y="304"/>
                  </a:lnTo>
                  <a:lnTo>
                    <a:pt x="200" y="447"/>
                  </a:lnTo>
                  <a:lnTo>
                    <a:pt x="105" y="624"/>
                  </a:lnTo>
                  <a:lnTo>
                    <a:pt x="200" y="599"/>
                  </a:lnTo>
                  <a:lnTo>
                    <a:pt x="192" y="759"/>
                  </a:lnTo>
                  <a:lnTo>
                    <a:pt x="97" y="928"/>
                  </a:lnTo>
                  <a:lnTo>
                    <a:pt x="217" y="888"/>
                  </a:lnTo>
                  <a:lnTo>
                    <a:pt x="192" y="1080"/>
                  </a:lnTo>
                  <a:lnTo>
                    <a:pt x="80" y="1335"/>
                  </a:lnTo>
                  <a:lnTo>
                    <a:pt x="200" y="1255"/>
                  </a:lnTo>
                  <a:lnTo>
                    <a:pt x="192" y="1424"/>
                  </a:lnTo>
                  <a:lnTo>
                    <a:pt x="73" y="1639"/>
                  </a:lnTo>
                  <a:lnTo>
                    <a:pt x="192" y="1584"/>
                  </a:lnTo>
                  <a:lnTo>
                    <a:pt x="185" y="1711"/>
                  </a:lnTo>
                  <a:lnTo>
                    <a:pt x="97" y="1911"/>
                  </a:lnTo>
                  <a:lnTo>
                    <a:pt x="177" y="1878"/>
                  </a:lnTo>
                  <a:lnTo>
                    <a:pt x="152" y="2023"/>
                  </a:lnTo>
                  <a:lnTo>
                    <a:pt x="57" y="2238"/>
                  </a:lnTo>
                  <a:lnTo>
                    <a:pt x="168" y="2160"/>
                  </a:lnTo>
                  <a:lnTo>
                    <a:pt x="145" y="2262"/>
                  </a:lnTo>
                  <a:lnTo>
                    <a:pt x="48" y="2447"/>
                  </a:lnTo>
                  <a:lnTo>
                    <a:pt x="152" y="2422"/>
                  </a:lnTo>
                  <a:lnTo>
                    <a:pt x="137" y="2534"/>
                  </a:lnTo>
                  <a:lnTo>
                    <a:pt x="48" y="2743"/>
                  </a:lnTo>
                  <a:lnTo>
                    <a:pt x="145" y="2679"/>
                  </a:lnTo>
                  <a:lnTo>
                    <a:pt x="120" y="2814"/>
                  </a:lnTo>
                  <a:lnTo>
                    <a:pt x="80" y="2911"/>
                  </a:lnTo>
                  <a:lnTo>
                    <a:pt x="65" y="3070"/>
                  </a:lnTo>
                  <a:lnTo>
                    <a:pt x="0" y="3082"/>
                  </a:lnTo>
                  <a:lnTo>
                    <a:pt x="25" y="0"/>
                  </a:lnTo>
                  <a:lnTo>
                    <a:pt x="105" y="48"/>
                  </a:lnTo>
                  <a:lnTo>
                    <a:pt x="105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30" name="Freeform 39"/>
            <p:cNvSpPr>
              <a:spLocks/>
            </p:cNvSpPr>
            <p:nvPr/>
          </p:nvSpPr>
          <p:spPr bwMode="auto">
            <a:xfrm>
              <a:off x="1510267" y="4678746"/>
              <a:ext cx="54648" cy="287381"/>
            </a:xfrm>
            <a:custGeom>
              <a:avLst/>
              <a:gdLst>
                <a:gd name="T0" fmla="*/ 55 w 122"/>
                <a:gd name="T1" fmla="*/ 32 h 623"/>
                <a:gd name="T2" fmla="*/ 0 w 122"/>
                <a:gd name="T3" fmla="*/ 76 h 623"/>
                <a:gd name="T4" fmla="*/ 36 w 122"/>
                <a:gd name="T5" fmla="*/ 572 h 623"/>
                <a:gd name="T6" fmla="*/ 101 w 122"/>
                <a:gd name="T7" fmla="*/ 623 h 623"/>
                <a:gd name="T8" fmla="*/ 109 w 122"/>
                <a:gd name="T9" fmla="*/ 540 h 623"/>
                <a:gd name="T10" fmla="*/ 55 w 122"/>
                <a:gd name="T11" fmla="*/ 503 h 623"/>
                <a:gd name="T12" fmla="*/ 55 w 122"/>
                <a:gd name="T13" fmla="*/ 412 h 623"/>
                <a:gd name="T14" fmla="*/ 101 w 122"/>
                <a:gd name="T15" fmla="*/ 391 h 623"/>
                <a:gd name="T16" fmla="*/ 61 w 122"/>
                <a:gd name="T17" fmla="*/ 351 h 623"/>
                <a:gd name="T18" fmla="*/ 55 w 122"/>
                <a:gd name="T19" fmla="*/ 260 h 623"/>
                <a:gd name="T20" fmla="*/ 112 w 122"/>
                <a:gd name="T21" fmla="*/ 260 h 623"/>
                <a:gd name="T22" fmla="*/ 52 w 122"/>
                <a:gd name="T23" fmla="*/ 177 h 623"/>
                <a:gd name="T24" fmla="*/ 48 w 122"/>
                <a:gd name="T25" fmla="*/ 104 h 623"/>
                <a:gd name="T26" fmla="*/ 105 w 122"/>
                <a:gd name="T27" fmla="*/ 148 h 623"/>
                <a:gd name="T28" fmla="*/ 112 w 122"/>
                <a:gd name="T29" fmla="*/ 112 h 623"/>
                <a:gd name="T30" fmla="*/ 122 w 122"/>
                <a:gd name="T31" fmla="*/ 76 h 623"/>
                <a:gd name="T32" fmla="*/ 101 w 122"/>
                <a:gd name="T33" fmla="*/ 0 h 623"/>
                <a:gd name="T34" fmla="*/ 55 w 122"/>
                <a:gd name="T35" fmla="*/ 32 h 623"/>
                <a:gd name="T36" fmla="*/ 55 w 122"/>
                <a:gd name="T37" fmla="*/ 3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2" h="623">
                  <a:moveTo>
                    <a:pt x="55" y="32"/>
                  </a:moveTo>
                  <a:lnTo>
                    <a:pt x="0" y="76"/>
                  </a:lnTo>
                  <a:lnTo>
                    <a:pt x="36" y="572"/>
                  </a:lnTo>
                  <a:lnTo>
                    <a:pt x="101" y="623"/>
                  </a:lnTo>
                  <a:lnTo>
                    <a:pt x="109" y="540"/>
                  </a:lnTo>
                  <a:lnTo>
                    <a:pt x="55" y="503"/>
                  </a:lnTo>
                  <a:lnTo>
                    <a:pt x="55" y="412"/>
                  </a:lnTo>
                  <a:lnTo>
                    <a:pt x="101" y="391"/>
                  </a:lnTo>
                  <a:lnTo>
                    <a:pt x="61" y="351"/>
                  </a:lnTo>
                  <a:lnTo>
                    <a:pt x="55" y="260"/>
                  </a:lnTo>
                  <a:lnTo>
                    <a:pt x="112" y="260"/>
                  </a:lnTo>
                  <a:lnTo>
                    <a:pt x="52" y="177"/>
                  </a:lnTo>
                  <a:lnTo>
                    <a:pt x="48" y="104"/>
                  </a:lnTo>
                  <a:lnTo>
                    <a:pt x="105" y="148"/>
                  </a:lnTo>
                  <a:lnTo>
                    <a:pt x="112" y="112"/>
                  </a:lnTo>
                  <a:lnTo>
                    <a:pt x="122" y="76"/>
                  </a:lnTo>
                  <a:lnTo>
                    <a:pt x="101" y="0"/>
                  </a:lnTo>
                  <a:lnTo>
                    <a:pt x="55" y="32"/>
                  </a:lnTo>
                  <a:lnTo>
                    <a:pt x="55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31" name="Freeform 40"/>
            <p:cNvSpPr>
              <a:spLocks/>
            </p:cNvSpPr>
            <p:nvPr/>
          </p:nvSpPr>
          <p:spPr bwMode="auto">
            <a:xfrm>
              <a:off x="1475656" y="5401804"/>
              <a:ext cx="61935" cy="272643"/>
            </a:xfrm>
            <a:custGeom>
              <a:avLst/>
              <a:gdLst>
                <a:gd name="T0" fmla="*/ 50 w 137"/>
                <a:gd name="T1" fmla="*/ 19 h 591"/>
                <a:gd name="T2" fmla="*/ 0 w 137"/>
                <a:gd name="T3" fmla="*/ 72 h 591"/>
                <a:gd name="T4" fmla="*/ 16 w 137"/>
                <a:gd name="T5" fmla="*/ 566 h 591"/>
                <a:gd name="T6" fmla="*/ 69 w 137"/>
                <a:gd name="T7" fmla="*/ 591 h 591"/>
                <a:gd name="T8" fmla="*/ 126 w 137"/>
                <a:gd name="T9" fmla="*/ 583 h 591"/>
                <a:gd name="T10" fmla="*/ 59 w 137"/>
                <a:gd name="T11" fmla="*/ 517 h 591"/>
                <a:gd name="T12" fmla="*/ 61 w 137"/>
                <a:gd name="T13" fmla="*/ 407 h 591"/>
                <a:gd name="T14" fmla="*/ 130 w 137"/>
                <a:gd name="T15" fmla="*/ 372 h 591"/>
                <a:gd name="T16" fmla="*/ 76 w 137"/>
                <a:gd name="T17" fmla="*/ 331 h 591"/>
                <a:gd name="T18" fmla="*/ 65 w 137"/>
                <a:gd name="T19" fmla="*/ 251 h 591"/>
                <a:gd name="T20" fmla="*/ 101 w 137"/>
                <a:gd name="T21" fmla="*/ 224 h 591"/>
                <a:gd name="T22" fmla="*/ 50 w 137"/>
                <a:gd name="T23" fmla="*/ 179 h 591"/>
                <a:gd name="T24" fmla="*/ 54 w 137"/>
                <a:gd name="T25" fmla="*/ 80 h 591"/>
                <a:gd name="T26" fmla="*/ 133 w 137"/>
                <a:gd name="T27" fmla="*/ 129 h 591"/>
                <a:gd name="T28" fmla="*/ 137 w 137"/>
                <a:gd name="T29" fmla="*/ 0 h 591"/>
                <a:gd name="T30" fmla="*/ 50 w 137"/>
                <a:gd name="T31" fmla="*/ 19 h 591"/>
                <a:gd name="T32" fmla="*/ 50 w 137"/>
                <a:gd name="T33" fmla="*/ 19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7" h="591">
                  <a:moveTo>
                    <a:pt x="50" y="19"/>
                  </a:moveTo>
                  <a:lnTo>
                    <a:pt x="0" y="72"/>
                  </a:lnTo>
                  <a:lnTo>
                    <a:pt x="16" y="566"/>
                  </a:lnTo>
                  <a:lnTo>
                    <a:pt x="69" y="591"/>
                  </a:lnTo>
                  <a:lnTo>
                    <a:pt x="126" y="583"/>
                  </a:lnTo>
                  <a:lnTo>
                    <a:pt x="59" y="517"/>
                  </a:lnTo>
                  <a:lnTo>
                    <a:pt x="61" y="407"/>
                  </a:lnTo>
                  <a:lnTo>
                    <a:pt x="130" y="372"/>
                  </a:lnTo>
                  <a:lnTo>
                    <a:pt x="76" y="331"/>
                  </a:lnTo>
                  <a:lnTo>
                    <a:pt x="65" y="251"/>
                  </a:lnTo>
                  <a:lnTo>
                    <a:pt x="101" y="224"/>
                  </a:lnTo>
                  <a:lnTo>
                    <a:pt x="50" y="179"/>
                  </a:lnTo>
                  <a:lnTo>
                    <a:pt x="54" y="80"/>
                  </a:lnTo>
                  <a:lnTo>
                    <a:pt x="133" y="129"/>
                  </a:lnTo>
                  <a:lnTo>
                    <a:pt x="137" y="0"/>
                  </a:lnTo>
                  <a:lnTo>
                    <a:pt x="50" y="19"/>
                  </a:lnTo>
                  <a:lnTo>
                    <a:pt x="50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32" name="Freeform 41"/>
            <p:cNvSpPr>
              <a:spLocks/>
            </p:cNvSpPr>
            <p:nvPr/>
          </p:nvSpPr>
          <p:spPr bwMode="auto">
            <a:xfrm>
              <a:off x="1635047" y="5258113"/>
              <a:ext cx="162123" cy="624500"/>
            </a:xfrm>
            <a:custGeom>
              <a:avLst/>
              <a:gdLst>
                <a:gd name="T0" fmla="*/ 355 w 355"/>
                <a:gd name="T1" fmla="*/ 27 h 1357"/>
                <a:gd name="T2" fmla="*/ 34 w 355"/>
                <a:gd name="T3" fmla="*/ 0 h 1357"/>
                <a:gd name="T4" fmla="*/ 0 w 355"/>
                <a:gd name="T5" fmla="*/ 1253 h 1357"/>
                <a:gd name="T6" fmla="*/ 346 w 355"/>
                <a:gd name="T7" fmla="*/ 1357 h 1357"/>
                <a:gd name="T8" fmla="*/ 346 w 355"/>
                <a:gd name="T9" fmla="*/ 1228 h 1357"/>
                <a:gd name="T10" fmla="*/ 104 w 355"/>
                <a:gd name="T11" fmla="*/ 1158 h 1357"/>
                <a:gd name="T12" fmla="*/ 133 w 355"/>
                <a:gd name="T13" fmla="*/ 109 h 1357"/>
                <a:gd name="T14" fmla="*/ 298 w 355"/>
                <a:gd name="T15" fmla="*/ 82 h 1357"/>
                <a:gd name="T16" fmla="*/ 355 w 355"/>
                <a:gd name="T17" fmla="*/ 1002 h 1357"/>
                <a:gd name="T18" fmla="*/ 355 w 355"/>
                <a:gd name="T19" fmla="*/ 27 h 1357"/>
                <a:gd name="T20" fmla="*/ 355 w 355"/>
                <a:gd name="T21" fmla="*/ 27 h 1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55" h="1357">
                  <a:moveTo>
                    <a:pt x="355" y="27"/>
                  </a:moveTo>
                  <a:lnTo>
                    <a:pt x="34" y="0"/>
                  </a:lnTo>
                  <a:lnTo>
                    <a:pt x="0" y="1253"/>
                  </a:lnTo>
                  <a:lnTo>
                    <a:pt x="346" y="1357"/>
                  </a:lnTo>
                  <a:lnTo>
                    <a:pt x="346" y="1228"/>
                  </a:lnTo>
                  <a:lnTo>
                    <a:pt x="104" y="1158"/>
                  </a:lnTo>
                  <a:lnTo>
                    <a:pt x="133" y="109"/>
                  </a:lnTo>
                  <a:lnTo>
                    <a:pt x="298" y="82"/>
                  </a:lnTo>
                  <a:lnTo>
                    <a:pt x="355" y="1002"/>
                  </a:lnTo>
                  <a:lnTo>
                    <a:pt x="355" y="27"/>
                  </a:lnTo>
                  <a:lnTo>
                    <a:pt x="355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33" name="Freeform 42"/>
            <p:cNvSpPr>
              <a:spLocks/>
            </p:cNvSpPr>
            <p:nvPr/>
          </p:nvSpPr>
          <p:spPr bwMode="auto">
            <a:xfrm>
              <a:off x="1839067" y="5285746"/>
              <a:ext cx="186715" cy="682529"/>
            </a:xfrm>
            <a:custGeom>
              <a:avLst/>
              <a:gdLst>
                <a:gd name="T0" fmla="*/ 402 w 410"/>
                <a:gd name="T1" fmla="*/ 48 h 1483"/>
                <a:gd name="T2" fmla="*/ 47 w 410"/>
                <a:gd name="T3" fmla="*/ 0 h 1483"/>
                <a:gd name="T4" fmla="*/ 0 w 410"/>
                <a:gd name="T5" fmla="*/ 1363 h 1483"/>
                <a:gd name="T6" fmla="*/ 402 w 410"/>
                <a:gd name="T7" fmla="*/ 1483 h 1483"/>
                <a:gd name="T8" fmla="*/ 410 w 410"/>
                <a:gd name="T9" fmla="*/ 1327 h 1483"/>
                <a:gd name="T10" fmla="*/ 87 w 410"/>
                <a:gd name="T11" fmla="*/ 1293 h 1483"/>
                <a:gd name="T12" fmla="*/ 115 w 410"/>
                <a:gd name="T13" fmla="*/ 122 h 1483"/>
                <a:gd name="T14" fmla="*/ 325 w 410"/>
                <a:gd name="T15" fmla="*/ 131 h 1483"/>
                <a:gd name="T16" fmla="*/ 325 w 410"/>
                <a:gd name="T17" fmla="*/ 230 h 1483"/>
                <a:gd name="T18" fmla="*/ 389 w 410"/>
                <a:gd name="T19" fmla="*/ 209 h 1483"/>
                <a:gd name="T20" fmla="*/ 402 w 410"/>
                <a:gd name="T21" fmla="*/ 48 h 1483"/>
                <a:gd name="T22" fmla="*/ 402 w 410"/>
                <a:gd name="T23" fmla="*/ 48 h 1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0" h="1483">
                  <a:moveTo>
                    <a:pt x="402" y="48"/>
                  </a:moveTo>
                  <a:lnTo>
                    <a:pt x="47" y="0"/>
                  </a:lnTo>
                  <a:lnTo>
                    <a:pt x="0" y="1363"/>
                  </a:lnTo>
                  <a:lnTo>
                    <a:pt x="402" y="1483"/>
                  </a:lnTo>
                  <a:lnTo>
                    <a:pt x="410" y="1327"/>
                  </a:lnTo>
                  <a:lnTo>
                    <a:pt x="87" y="1293"/>
                  </a:lnTo>
                  <a:lnTo>
                    <a:pt x="115" y="122"/>
                  </a:lnTo>
                  <a:lnTo>
                    <a:pt x="325" y="131"/>
                  </a:lnTo>
                  <a:lnTo>
                    <a:pt x="325" y="230"/>
                  </a:lnTo>
                  <a:lnTo>
                    <a:pt x="389" y="209"/>
                  </a:lnTo>
                  <a:lnTo>
                    <a:pt x="402" y="48"/>
                  </a:lnTo>
                  <a:lnTo>
                    <a:pt x="402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34" name="Freeform 43"/>
            <p:cNvSpPr>
              <a:spLocks/>
            </p:cNvSpPr>
            <p:nvPr/>
          </p:nvSpPr>
          <p:spPr bwMode="auto">
            <a:xfrm>
              <a:off x="1990261" y="5489307"/>
              <a:ext cx="27324" cy="301197"/>
            </a:xfrm>
            <a:custGeom>
              <a:avLst/>
              <a:gdLst>
                <a:gd name="T0" fmla="*/ 0 w 61"/>
                <a:gd name="T1" fmla="*/ 0 h 654"/>
                <a:gd name="T2" fmla="*/ 61 w 61"/>
                <a:gd name="T3" fmla="*/ 27 h 654"/>
                <a:gd name="T4" fmla="*/ 44 w 61"/>
                <a:gd name="T5" fmla="*/ 654 h 654"/>
                <a:gd name="T6" fmla="*/ 0 w 61"/>
                <a:gd name="T7" fmla="*/ 0 h 654"/>
                <a:gd name="T8" fmla="*/ 0 w 61"/>
                <a:gd name="T9" fmla="*/ 0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54">
                  <a:moveTo>
                    <a:pt x="0" y="0"/>
                  </a:moveTo>
                  <a:lnTo>
                    <a:pt x="61" y="27"/>
                  </a:lnTo>
                  <a:lnTo>
                    <a:pt x="44" y="65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35" name="Freeform 44"/>
            <p:cNvSpPr>
              <a:spLocks/>
            </p:cNvSpPr>
            <p:nvPr/>
          </p:nvSpPr>
          <p:spPr bwMode="auto">
            <a:xfrm>
              <a:off x="1992993" y="5393513"/>
              <a:ext cx="49183" cy="76451"/>
            </a:xfrm>
            <a:custGeom>
              <a:avLst/>
              <a:gdLst>
                <a:gd name="T0" fmla="*/ 7 w 108"/>
                <a:gd name="T1" fmla="*/ 40 h 165"/>
                <a:gd name="T2" fmla="*/ 38 w 108"/>
                <a:gd name="T3" fmla="*/ 0 h 165"/>
                <a:gd name="T4" fmla="*/ 85 w 108"/>
                <a:gd name="T5" fmla="*/ 23 h 165"/>
                <a:gd name="T6" fmla="*/ 42 w 108"/>
                <a:gd name="T7" fmla="*/ 97 h 165"/>
                <a:gd name="T8" fmla="*/ 95 w 108"/>
                <a:gd name="T9" fmla="*/ 83 h 165"/>
                <a:gd name="T10" fmla="*/ 108 w 108"/>
                <a:gd name="T11" fmla="*/ 127 h 165"/>
                <a:gd name="T12" fmla="*/ 55 w 108"/>
                <a:gd name="T13" fmla="*/ 165 h 165"/>
                <a:gd name="T14" fmla="*/ 0 w 108"/>
                <a:gd name="T15" fmla="*/ 118 h 165"/>
                <a:gd name="T16" fmla="*/ 7 w 108"/>
                <a:gd name="T17" fmla="*/ 40 h 165"/>
                <a:gd name="T18" fmla="*/ 7 w 108"/>
                <a:gd name="T19" fmla="*/ 4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8" h="165">
                  <a:moveTo>
                    <a:pt x="7" y="40"/>
                  </a:moveTo>
                  <a:lnTo>
                    <a:pt x="38" y="0"/>
                  </a:lnTo>
                  <a:lnTo>
                    <a:pt x="85" y="23"/>
                  </a:lnTo>
                  <a:lnTo>
                    <a:pt x="42" y="97"/>
                  </a:lnTo>
                  <a:lnTo>
                    <a:pt x="95" y="83"/>
                  </a:lnTo>
                  <a:lnTo>
                    <a:pt x="108" y="127"/>
                  </a:lnTo>
                  <a:lnTo>
                    <a:pt x="55" y="165"/>
                  </a:lnTo>
                  <a:lnTo>
                    <a:pt x="0" y="118"/>
                  </a:lnTo>
                  <a:lnTo>
                    <a:pt x="7" y="40"/>
                  </a:lnTo>
                  <a:lnTo>
                    <a:pt x="7" y="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36" name="Freeform 45"/>
            <p:cNvSpPr>
              <a:spLocks/>
            </p:cNvSpPr>
            <p:nvPr/>
          </p:nvSpPr>
          <p:spPr bwMode="auto">
            <a:xfrm>
              <a:off x="1961115" y="5385224"/>
              <a:ext cx="163945" cy="126190"/>
            </a:xfrm>
            <a:custGeom>
              <a:avLst/>
              <a:gdLst>
                <a:gd name="T0" fmla="*/ 30 w 361"/>
                <a:gd name="T1" fmla="*/ 5 h 273"/>
                <a:gd name="T2" fmla="*/ 0 w 361"/>
                <a:gd name="T3" fmla="*/ 70 h 273"/>
                <a:gd name="T4" fmla="*/ 3 w 361"/>
                <a:gd name="T5" fmla="*/ 182 h 273"/>
                <a:gd name="T6" fmla="*/ 57 w 361"/>
                <a:gd name="T7" fmla="*/ 239 h 273"/>
                <a:gd name="T8" fmla="*/ 138 w 361"/>
                <a:gd name="T9" fmla="*/ 273 h 273"/>
                <a:gd name="T10" fmla="*/ 220 w 361"/>
                <a:gd name="T11" fmla="*/ 247 h 273"/>
                <a:gd name="T12" fmla="*/ 247 w 361"/>
                <a:gd name="T13" fmla="*/ 188 h 273"/>
                <a:gd name="T14" fmla="*/ 345 w 361"/>
                <a:gd name="T15" fmla="*/ 152 h 273"/>
                <a:gd name="T16" fmla="*/ 361 w 361"/>
                <a:gd name="T17" fmla="*/ 78 h 273"/>
                <a:gd name="T18" fmla="*/ 307 w 361"/>
                <a:gd name="T19" fmla="*/ 26 h 273"/>
                <a:gd name="T20" fmla="*/ 298 w 361"/>
                <a:gd name="T21" fmla="*/ 108 h 273"/>
                <a:gd name="T22" fmla="*/ 256 w 361"/>
                <a:gd name="T23" fmla="*/ 74 h 273"/>
                <a:gd name="T24" fmla="*/ 226 w 361"/>
                <a:gd name="T25" fmla="*/ 49 h 273"/>
                <a:gd name="T26" fmla="*/ 229 w 361"/>
                <a:gd name="T27" fmla="*/ 108 h 273"/>
                <a:gd name="T28" fmla="*/ 203 w 361"/>
                <a:gd name="T29" fmla="*/ 199 h 273"/>
                <a:gd name="T30" fmla="*/ 134 w 361"/>
                <a:gd name="T31" fmla="*/ 235 h 273"/>
                <a:gd name="T32" fmla="*/ 70 w 361"/>
                <a:gd name="T33" fmla="*/ 182 h 273"/>
                <a:gd name="T34" fmla="*/ 30 w 361"/>
                <a:gd name="T35" fmla="*/ 91 h 273"/>
                <a:gd name="T36" fmla="*/ 43 w 361"/>
                <a:gd name="T37" fmla="*/ 40 h 273"/>
                <a:gd name="T38" fmla="*/ 74 w 361"/>
                <a:gd name="T39" fmla="*/ 0 h 273"/>
                <a:gd name="T40" fmla="*/ 30 w 361"/>
                <a:gd name="T41" fmla="*/ 5 h 273"/>
                <a:gd name="T42" fmla="*/ 30 w 361"/>
                <a:gd name="T43" fmla="*/ 5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61" h="273">
                  <a:moveTo>
                    <a:pt x="30" y="5"/>
                  </a:moveTo>
                  <a:lnTo>
                    <a:pt x="0" y="70"/>
                  </a:lnTo>
                  <a:lnTo>
                    <a:pt x="3" y="182"/>
                  </a:lnTo>
                  <a:lnTo>
                    <a:pt x="57" y="239"/>
                  </a:lnTo>
                  <a:lnTo>
                    <a:pt x="138" y="273"/>
                  </a:lnTo>
                  <a:lnTo>
                    <a:pt x="220" y="247"/>
                  </a:lnTo>
                  <a:lnTo>
                    <a:pt x="247" y="188"/>
                  </a:lnTo>
                  <a:lnTo>
                    <a:pt x="345" y="152"/>
                  </a:lnTo>
                  <a:lnTo>
                    <a:pt x="361" y="78"/>
                  </a:lnTo>
                  <a:lnTo>
                    <a:pt x="307" y="26"/>
                  </a:lnTo>
                  <a:lnTo>
                    <a:pt x="298" y="108"/>
                  </a:lnTo>
                  <a:lnTo>
                    <a:pt x="256" y="74"/>
                  </a:lnTo>
                  <a:lnTo>
                    <a:pt x="226" y="49"/>
                  </a:lnTo>
                  <a:lnTo>
                    <a:pt x="229" y="108"/>
                  </a:lnTo>
                  <a:lnTo>
                    <a:pt x="203" y="199"/>
                  </a:lnTo>
                  <a:lnTo>
                    <a:pt x="134" y="235"/>
                  </a:lnTo>
                  <a:lnTo>
                    <a:pt x="70" y="182"/>
                  </a:lnTo>
                  <a:lnTo>
                    <a:pt x="30" y="91"/>
                  </a:lnTo>
                  <a:lnTo>
                    <a:pt x="43" y="40"/>
                  </a:lnTo>
                  <a:lnTo>
                    <a:pt x="74" y="0"/>
                  </a:lnTo>
                  <a:lnTo>
                    <a:pt x="30" y="5"/>
                  </a:lnTo>
                  <a:lnTo>
                    <a:pt x="3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37" name="Freeform 46"/>
            <p:cNvSpPr>
              <a:spLocks/>
            </p:cNvSpPr>
            <p:nvPr/>
          </p:nvSpPr>
          <p:spPr bwMode="auto">
            <a:xfrm>
              <a:off x="2033980" y="5206532"/>
              <a:ext cx="101099" cy="201719"/>
            </a:xfrm>
            <a:custGeom>
              <a:avLst/>
              <a:gdLst>
                <a:gd name="T0" fmla="*/ 0 w 223"/>
                <a:gd name="T1" fmla="*/ 403 h 439"/>
                <a:gd name="T2" fmla="*/ 10 w 223"/>
                <a:gd name="T3" fmla="*/ 0 h 439"/>
                <a:gd name="T4" fmla="*/ 223 w 223"/>
                <a:gd name="T5" fmla="*/ 40 h 439"/>
                <a:gd name="T6" fmla="*/ 213 w 223"/>
                <a:gd name="T7" fmla="*/ 329 h 439"/>
                <a:gd name="T8" fmla="*/ 181 w 223"/>
                <a:gd name="T9" fmla="*/ 120 h 439"/>
                <a:gd name="T10" fmla="*/ 88 w 223"/>
                <a:gd name="T11" fmla="*/ 126 h 439"/>
                <a:gd name="T12" fmla="*/ 67 w 223"/>
                <a:gd name="T13" fmla="*/ 439 h 439"/>
                <a:gd name="T14" fmla="*/ 0 w 223"/>
                <a:gd name="T15" fmla="*/ 403 h 439"/>
                <a:gd name="T16" fmla="*/ 0 w 223"/>
                <a:gd name="T17" fmla="*/ 403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3" h="439">
                  <a:moveTo>
                    <a:pt x="0" y="403"/>
                  </a:moveTo>
                  <a:lnTo>
                    <a:pt x="10" y="0"/>
                  </a:lnTo>
                  <a:lnTo>
                    <a:pt x="223" y="40"/>
                  </a:lnTo>
                  <a:lnTo>
                    <a:pt x="213" y="329"/>
                  </a:lnTo>
                  <a:lnTo>
                    <a:pt x="181" y="120"/>
                  </a:lnTo>
                  <a:lnTo>
                    <a:pt x="88" y="126"/>
                  </a:lnTo>
                  <a:lnTo>
                    <a:pt x="67" y="439"/>
                  </a:lnTo>
                  <a:lnTo>
                    <a:pt x="0" y="403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38" name="Freeform 47"/>
            <p:cNvSpPr>
              <a:spLocks/>
            </p:cNvSpPr>
            <p:nvPr/>
          </p:nvSpPr>
          <p:spPr bwMode="auto">
            <a:xfrm>
              <a:off x="2030336" y="5481938"/>
              <a:ext cx="91991" cy="162112"/>
            </a:xfrm>
            <a:custGeom>
              <a:avLst/>
              <a:gdLst>
                <a:gd name="T0" fmla="*/ 0 w 203"/>
                <a:gd name="T1" fmla="*/ 55 h 351"/>
                <a:gd name="T2" fmla="*/ 64 w 203"/>
                <a:gd name="T3" fmla="*/ 0 h 351"/>
                <a:gd name="T4" fmla="*/ 64 w 203"/>
                <a:gd name="T5" fmla="*/ 268 h 351"/>
                <a:gd name="T6" fmla="*/ 203 w 203"/>
                <a:gd name="T7" fmla="*/ 308 h 351"/>
                <a:gd name="T8" fmla="*/ 13 w 203"/>
                <a:gd name="T9" fmla="*/ 351 h 351"/>
                <a:gd name="T10" fmla="*/ 0 w 203"/>
                <a:gd name="T11" fmla="*/ 55 h 351"/>
                <a:gd name="T12" fmla="*/ 0 w 203"/>
                <a:gd name="T13" fmla="*/ 55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3" h="351">
                  <a:moveTo>
                    <a:pt x="0" y="55"/>
                  </a:moveTo>
                  <a:lnTo>
                    <a:pt x="64" y="0"/>
                  </a:lnTo>
                  <a:lnTo>
                    <a:pt x="64" y="268"/>
                  </a:lnTo>
                  <a:lnTo>
                    <a:pt x="203" y="308"/>
                  </a:lnTo>
                  <a:lnTo>
                    <a:pt x="13" y="351"/>
                  </a:lnTo>
                  <a:lnTo>
                    <a:pt x="0" y="55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39" name="Freeform 48"/>
            <p:cNvSpPr>
              <a:spLocks/>
            </p:cNvSpPr>
            <p:nvPr/>
          </p:nvSpPr>
          <p:spPr bwMode="auto">
            <a:xfrm>
              <a:off x="2073144" y="5484702"/>
              <a:ext cx="55559" cy="93951"/>
            </a:xfrm>
            <a:custGeom>
              <a:avLst/>
              <a:gdLst>
                <a:gd name="T0" fmla="*/ 45 w 121"/>
                <a:gd name="T1" fmla="*/ 91 h 205"/>
                <a:gd name="T2" fmla="*/ 32 w 121"/>
                <a:gd name="T3" fmla="*/ 22 h 205"/>
                <a:gd name="T4" fmla="*/ 59 w 121"/>
                <a:gd name="T5" fmla="*/ 0 h 205"/>
                <a:gd name="T6" fmla="*/ 106 w 121"/>
                <a:gd name="T7" fmla="*/ 22 h 205"/>
                <a:gd name="T8" fmla="*/ 78 w 121"/>
                <a:gd name="T9" fmla="*/ 95 h 205"/>
                <a:gd name="T10" fmla="*/ 121 w 121"/>
                <a:gd name="T11" fmla="*/ 205 h 205"/>
                <a:gd name="T12" fmla="*/ 0 w 121"/>
                <a:gd name="T13" fmla="*/ 184 h 205"/>
                <a:gd name="T14" fmla="*/ 45 w 121"/>
                <a:gd name="T15" fmla="*/ 91 h 205"/>
                <a:gd name="T16" fmla="*/ 45 w 121"/>
                <a:gd name="T17" fmla="*/ 91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1" h="205">
                  <a:moveTo>
                    <a:pt x="45" y="91"/>
                  </a:moveTo>
                  <a:lnTo>
                    <a:pt x="32" y="22"/>
                  </a:lnTo>
                  <a:lnTo>
                    <a:pt x="59" y="0"/>
                  </a:lnTo>
                  <a:lnTo>
                    <a:pt x="106" y="22"/>
                  </a:lnTo>
                  <a:lnTo>
                    <a:pt x="78" y="95"/>
                  </a:lnTo>
                  <a:lnTo>
                    <a:pt x="121" y="205"/>
                  </a:lnTo>
                  <a:lnTo>
                    <a:pt x="0" y="184"/>
                  </a:lnTo>
                  <a:lnTo>
                    <a:pt x="45" y="91"/>
                  </a:lnTo>
                  <a:lnTo>
                    <a:pt x="45" y="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41" name="Freeform 50"/>
            <p:cNvSpPr>
              <a:spLocks/>
            </p:cNvSpPr>
            <p:nvPr/>
          </p:nvSpPr>
          <p:spPr bwMode="auto">
            <a:xfrm>
              <a:off x="1512999" y="4931126"/>
              <a:ext cx="44629" cy="530549"/>
            </a:xfrm>
            <a:custGeom>
              <a:avLst/>
              <a:gdLst>
                <a:gd name="T0" fmla="*/ 97 w 97"/>
                <a:gd name="T1" fmla="*/ 0 h 1152"/>
                <a:gd name="T2" fmla="*/ 49 w 97"/>
                <a:gd name="T3" fmla="*/ 1152 h 1152"/>
                <a:gd name="T4" fmla="*/ 0 w 97"/>
                <a:gd name="T5" fmla="*/ 1097 h 1152"/>
                <a:gd name="T6" fmla="*/ 61 w 97"/>
                <a:gd name="T7" fmla="*/ 33 h 1152"/>
                <a:gd name="T8" fmla="*/ 97 w 97"/>
                <a:gd name="T9" fmla="*/ 0 h 1152"/>
                <a:gd name="T10" fmla="*/ 97 w 97"/>
                <a:gd name="T11" fmla="*/ 0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" h="1152">
                  <a:moveTo>
                    <a:pt x="97" y="0"/>
                  </a:moveTo>
                  <a:lnTo>
                    <a:pt x="49" y="1152"/>
                  </a:lnTo>
                  <a:lnTo>
                    <a:pt x="0" y="1097"/>
                  </a:lnTo>
                  <a:lnTo>
                    <a:pt x="61" y="33"/>
                  </a:lnTo>
                  <a:lnTo>
                    <a:pt x="97" y="0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42" name="Freeform 51"/>
            <p:cNvSpPr>
              <a:spLocks/>
            </p:cNvSpPr>
            <p:nvPr/>
          </p:nvSpPr>
          <p:spPr bwMode="auto">
            <a:xfrm>
              <a:off x="1572201" y="4707301"/>
              <a:ext cx="43719" cy="297513"/>
            </a:xfrm>
            <a:custGeom>
              <a:avLst/>
              <a:gdLst>
                <a:gd name="T0" fmla="*/ 36 w 95"/>
                <a:gd name="T1" fmla="*/ 15 h 646"/>
                <a:gd name="T2" fmla="*/ 78 w 95"/>
                <a:gd name="T3" fmla="*/ 0 h 646"/>
                <a:gd name="T4" fmla="*/ 95 w 95"/>
                <a:gd name="T5" fmla="*/ 72 h 646"/>
                <a:gd name="T6" fmla="*/ 40 w 95"/>
                <a:gd name="T7" fmla="*/ 171 h 646"/>
                <a:gd name="T8" fmla="*/ 86 w 95"/>
                <a:gd name="T9" fmla="*/ 150 h 646"/>
                <a:gd name="T10" fmla="*/ 82 w 95"/>
                <a:gd name="T11" fmla="*/ 212 h 646"/>
                <a:gd name="T12" fmla="*/ 46 w 95"/>
                <a:gd name="T13" fmla="*/ 338 h 646"/>
                <a:gd name="T14" fmla="*/ 76 w 95"/>
                <a:gd name="T15" fmla="*/ 334 h 646"/>
                <a:gd name="T16" fmla="*/ 76 w 95"/>
                <a:gd name="T17" fmla="*/ 389 h 646"/>
                <a:gd name="T18" fmla="*/ 36 w 95"/>
                <a:gd name="T19" fmla="*/ 462 h 646"/>
                <a:gd name="T20" fmla="*/ 67 w 95"/>
                <a:gd name="T21" fmla="*/ 486 h 646"/>
                <a:gd name="T22" fmla="*/ 63 w 95"/>
                <a:gd name="T23" fmla="*/ 543 h 646"/>
                <a:gd name="T24" fmla="*/ 10 w 95"/>
                <a:gd name="T25" fmla="*/ 646 h 646"/>
                <a:gd name="T26" fmla="*/ 0 w 95"/>
                <a:gd name="T27" fmla="*/ 488 h 646"/>
                <a:gd name="T28" fmla="*/ 10 w 95"/>
                <a:gd name="T29" fmla="*/ 190 h 646"/>
                <a:gd name="T30" fmla="*/ 36 w 95"/>
                <a:gd name="T31" fmla="*/ 15 h 646"/>
                <a:gd name="T32" fmla="*/ 36 w 95"/>
                <a:gd name="T33" fmla="*/ 15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646">
                  <a:moveTo>
                    <a:pt x="36" y="15"/>
                  </a:moveTo>
                  <a:lnTo>
                    <a:pt x="78" y="0"/>
                  </a:lnTo>
                  <a:lnTo>
                    <a:pt x="95" y="72"/>
                  </a:lnTo>
                  <a:lnTo>
                    <a:pt x="40" y="171"/>
                  </a:lnTo>
                  <a:lnTo>
                    <a:pt x="86" y="150"/>
                  </a:lnTo>
                  <a:lnTo>
                    <a:pt x="82" y="212"/>
                  </a:lnTo>
                  <a:lnTo>
                    <a:pt x="46" y="338"/>
                  </a:lnTo>
                  <a:lnTo>
                    <a:pt x="76" y="334"/>
                  </a:lnTo>
                  <a:lnTo>
                    <a:pt x="76" y="389"/>
                  </a:lnTo>
                  <a:lnTo>
                    <a:pt x="36" y="462"/>
                  </a:lnTo>
                  <a:lnTo>
                    <a:pt x="67" y="486"/>
                  </a:lnTo>
                  <a:lnTo>
                    <a:pt x="63" y="543"/>
                  </a:lnTo>
                  <a:lnTo>
                    <a:pt x="10" y="646"/>
                  </a:lnTo>
                  <a:lnTo>
                    <a:pt x="0" y="488"/>
                  </a:lnTo>
                  <a:lnTo>
                    <a:pt x="10" y="190"/>
                  </a:lnTo>
                  <a:lnTo>
                    <a:pt x="36" y="15"/>
                  </a:lnTo>
                  <a:lnTo>
                    <a:pt x="36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43" name="Freeform 52"/>
            <p:cNvSpPr>
              <a:spLocks/>
            </p:cNvSpPr>
            <p:nvPr/>
          </p:nvSpPr>
          <p:spPr bwMode="auto">
            <a:xfrm>
              <a:off x="1574023" y="5012182"/>
              <a:ext cx="23681" cy="63556"/>
            </a:xfrm>
            <a:custGeom>
              <a:avLst/>
              <a:gdLst>
                <a:gd name="T0" fmla="*/ 6 w 51"/>
                <a:gd name="T1" fmla="*/ 46 h 137"/>
                <a:gd name="T2" fmla="*/ 51 w 51"/>
                <a:gd name="T3" fmla="*/ 0 h 137"/>
                <a:gd name="T4" fmla="*/ 42 w 51"/>
                <a:gd name="T5" fmla="*/ 78 h 137"/>
                <a:gd name="T6" fmla="*/ 0 w 51"/>
                <a:gd name="T7" fmla="*/ 137 h 137"/>
                <a:gd name="T8" fmla="*/ 6 w 51"/>
                <a:gd name="T9" fmla="*/ 46 h 137"/>
                <a:gd name="T10" fmla="*/ 6 w 51"/>
                <a:gd name="T11" fmla="*/ 46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" h="137">
                  <a:moveTo>
                    <a:pt x="6" y="46"/>
                  </a:moveTo>
                  <a:lnTo>
                    <a:pt x="51" y="0"/>
                  </a:lnTo>
                  <a:lnTo>
                    <a:pt x="42" y="78"/>
                  </a:lnTo>
                  <a:lnTo>
                    <a:pt x="0" y="137"/>
                  </a:lnTo>
                  <a:lnTo>
                    <a:pt x="6" y="46"/>
                  </a:lnTo>
                  <a:lnTo>
                    <a:pt x="6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44" name="Freeform 53"/>
            <p:cNvSpPr>
              <a:spLocks/>
            </p:cNvSpPr>
            <p:nvPr/>
          </p:nvSpPr>
          <p:spPr bwMode="auto">
            <a:xfrm>
              <a:off x="1547610" y="5431279"/>
              <a:ext cx="40986" cy="318698"/>
            </a:xfrm>
            <a:custGeom>
              <a:avLst/>
              <a:gdLst>
                <a:gd name="T0" fmla="*/ 48 w 91"/>
                <a:gd name="T1" fmla="*/ 0 h 691"/>
                <a:gd name="T2" fmla="*/ 80 w 91"/>
                <a:gd name="T3" fmla="*/ 100 h 691"/>
                <a:gd name="T4" fmla="*/ 48 w 91"/>
                <a:gd name="T5" fmla="*/ 154 h 691"/>
                <a:gd name="T6" fmla="*/ 72 w 91"/>
                <a:gd name="T7" fmla="*/ 203 h 691"/>
                <a:gd name="T8" fmla="*/ 88 w 91"/>
                <a:gd name="T9" fmla="*/ 256 h 691"/>
                <a:gd name="T10" fmla="*/ 51 w 91"/>
                <a:gd name="T11" fmla="*/ 317 h 691"/>
                <a:gd name="T12" fmla="*/ 91 w 91"/>
                <a:gd name="T13" fmla="*/ 338 h 691"/>
                <a:gd name="T14" fmla="*/ 91 w 91"/>
                <a:gd name="T15" fmla="*/ 389 h 691"/>
                <a:gd name="T16" fmla="*/ 51 w 91"/>
                <a:gd name="T17" fmla="*/ 427 h 691"/>
                <a:gd name="T18" fmla="*/ 91 w 91"/>
                <a:gd name="T19" fmla="*/ 463 h 691"/>
                <a:gd name="T20" fmla="*/ 88 w 91"/>
                <a:gd name="T21" fmla="*/ 517 h 691"/>
                <a:gd name="T22" fmla="*/ 55 w 91"/>
                <a:gd name="T23" fmla="*/ 549 h 691"/>
                <a:gd name="T24" fmla="*/ 91 w 91"/>
                <a:gd name="T25" fmla="*/ 577 h 691"/>
                <a:gd name="T26" fmla="*/ 88 w 91"/>
                <a:gd name="T27" fmla="*/ 631 h 691"/>
                <a:gd name="T28" fmla="*/ 68 w 91"/>
                <a:gd name="T29" fmla="*/ 691 h 691"/>
                <a:gd name="T30" fmla="*/ 15 w 91"/>
                <a:gd name="T31" fmla="*/ 602 h 691"/>
                <a:gd name="T32" fmla="*/ 0 w 91"/>
                <a:gd name="T33" fmla="*/ 480 h 691"/>
                <a:gd name="T34" fmla="*/ 15 w 91"/>
                <a:gd name="T35" fmla="*/ 28 h 691"/>
                <a:gd name="T36" fmla="*/ 48 w 91"/>
                <a:gd name="T37" fmla="*/ 0 h 691"/>
                <a:gd name="T38" fmla="*/ 48 w 91"/>
                <a:gd name="T39" fmla="*/ 0 h 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1" h="691">
                  <a:moveTo>
                    <a:pt x="48" y="0"/>
                  </a:moveTo>
                  <a:lnTo>
                    <a:pt x="80" y="100"/>
                  </a:lnTo>
                  <a:lnTo>
                    <a:pt x="48" y="154"/>
                  </a:lnTo>
                  <a:lnTo>
                    <a:pt x="72" y="203"/>
                  </a:lnTo>
                  <a:lnTo>
                    <a:pt x="88" y="256"/>
                  </a:lnTo>
                  <a:lnTo>
                    <a:pt x="51" y="317"/>
                  </a:lnTo>
                  <a:lnTo>
                    <a:pt x="91" y="338"/>
                  </a:lnTo>
                  <a:lnTo>
                    <a:pt x="91" y="389"/>
                  </a:lnTo>
                  <a:lnTo>
                    <a:pt x="51" y="427"/>
                  </a:lnTo>
                  <a:lnTo>
                    <a:pt x="91" y="463"/>
                  </a:lnTo>
                  <a:lnTo>
                    <a:pt x="88" y="517"/>
                  </a:lnTo>
                  <a:lnTo>
                    <a:pt x="55" y="549"/>
                  </a:lnTo>
                  <a:lnTo>
                    <a:pt x="91" y="577"/>
                  </a:lnTo>
                  <a:lnTo>
                    <a:pt x="88" y="631"/>
                  </a:lnTo>
                  <a:lnTo>
                    <a:pt x="68" y="691"/>
                  </a:lnTo>
                  <a:lnTo>
                    <a:pt x="15" y="602"/>
                  </a:lnTo>
                  <a:lnTo>
                    <a:pt x="0" y="480"/>
                  </a:lnTo>
                  <a:lnTo>
                    <a:pt x="15" y="28"/>
                  </a:lnTo>
                  <a:lnTo>
                    <a:pt x="48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45" name="Freeform 54"/>
            <p:cNvSpPr>
              <a:spLocks/>
            </p:cNvSpPr>
            <p:nvPr/>
          </p:nvSpPr>
          <p:spPr bwMode="auto">
            <a:xfrm>
              <a:off x="1574934" y="5738002"/>
              <a:ext cx="24591" cy="109610"/>
            </a:xfrm>
            <a:custGeom>
              <a:avLst/>
              <a:gdLst>
                <a:gd name="T0" fmla="*/ 2 w 53"/>
                <a:gd name="T1" fmla="*/ 0 h 237"/>
                <a:gd name="T2" fmla="*/ 46 w 53"/>
                <a:gd name="T3" fmla="*/ 66 h 237"/>
                <a:gd name="T4" fmla="*/ 53 w 53"/>
                <a:gd name="T5" fmla="*/ 131 h 237"/>
                <a:gd name="T6" fmla="*/ 17 w 53"/>
                <a:gd name="T7" fmla="*/ 237 h 237"/>
                <a:gd name="T8" fmla="*/ 0 w 53"/>
                <a:gd name="T9" fmla="*/ 150 h 237"/>
                <a:gd name="T10" fmla="*/ 2 w 53"/>
                <a:gd name="T11" fmla="*/ 0 h 237"/>
                <a:gd name="T12" fmla="*/ 2 w 53"/>
                <a:gd name="T13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237">
                  <a:moveTo>
                    <a:pt x="2" y="0"/>
                  </a:moveTo>
                  <a:lnTo>
                    <a:pt x="46" y="66"/>
                  </a:lnTo>
                  <a:lnTo>
                    <a:pt x="53" y="131"/>
                  </a:lnTo>
                  <a:lnTo>
                    <a:pt x="17" y="237"/>
                  </a:lnTo>
                  <a:lnTo>
                    <a:pt x="0" y="15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987824" y="4459490"/>
            <a:ext cx="846138" cy="1712309"/>
            <a:chOff x="1475656" y="4503739"/>
            <a:chExt cx="846138" cy="1712309"/>
          </a:xfrm>
        </p:grpSpPr>
        <p:sp>
          <p:nvSpPr>
            <p:cNvPr id="93" name="Freeform 12"/>
            <p:cNvSpPr>
              <a:spLocks/>
            </p:cNvSpPr>
            <p:nvPr/>
          </p:nvSpPr>
          <p:spPr bwMode="auto">
            <a:xfrm>
              <a:off x="1523018" y="4503739"/>
              <a:ext cx="670352" cy="1672702"/>
            </a:xfrm>
            <a:custGeom>
              <a:avLst/>
              <a:gdLst>
                <a:gd name="T0" fmla="*/ 40 w 1473"/>
                <a:gd name="T1" fmla="*/ 0 h 3630"/>
                <a:gd name="T2" fmla="*/ 0 w 1473"/>
                <a:gd name="T3" fmla="*/ 3117 h 3630"/>
                <a:gd name="T4" fmla="*/ 1469 w 1473"/>
                <a:gd name="T5" fmla="*/ 3630 h 3630"/>
                <a:gd name="T6" fmla="*/ 1473 w 1473"/>
                <a:gd name="T7" fmla="*/ 547 h 3630"/>
                <a:gd name="T8" fmla="*/ 40 w 1473"/>
                <a:gd name="T9" fmla="*/ 0 h 3630"/>
                <a:gd name="T10" fmla="*/ 40 w 1473"/>
                <a:gd name="T11" fmla="*/ 0 h 3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73" h="3630">
                  <a:moveTo>
                    <a:pt x="40" y="0"/>
                  </a:moveTo>
                  <a:lnTo>
                    <a:pt x="0" y="3117"/>
                  </a:lnTo>
                  <a:lnTo>
                    <a:pt x="1469" y="3630"/>
                  </a:lnTo>
                  <a:lnTo>
                    <a:pt x="1473" y="547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E08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13"/>
            <p:cNvSpPr>
              <a:spLocks/>
            </p:cNvSpPr>
            <p:nvPr/>
          </p:nvSpPr>
          <p:spPr bwMode="auto">
            <a:xfrm>
              <a:off x="1650531" y="4729407"/>
              <a:ext cx="372519" cy="444888"/>
            </a:xfrm>
            <a:custGeom>
              <a:avLst/>
              <a:gdLst>
                <a:gd name="T0" fmla="*/ 0 w 819"/>
                <a:gd name="T1" fmla="*/ 855 h 968"/>
                <a:gd name="T2" fmla="*/ 183 w 819"/>
                <a:gd name="T3" fmla="*/ 232 h 968"/>
                <a:gd name="T4" fmla="*/ 694 w 819"/>
                <a:gd name="T5" fmla="*/ 344 h 968"/>
                <a:gd name="T6" fmla="*/ 783 w 819"/>
                <a:gd name="T7" fmla="*/ 968 h 968"/>
                <a:gd name="T8" fmla="*/ 819 w 819"/>
                <a:gd name="T9" fmla="*/ 238 h 968"/>
                <a:gd name="T10" fmla="*/ 23 w 819"/>
                <a:gd name="T11" fmla="*/ 0 h 968"/>
                <a:gd name="T12" fmla="*/ 0 w 819"/>
                <a:gd name="T13" fmla="*/ 855 h 968"/>
                <a:gd name="T14" fmla="*/ 0 w 819"/>
                <a:gd name="T15" fmla="*/ 855 h 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9" h="968">
                  <a:moveTo>
                    <a:pt x="0" y="855"/>
                  </a:moveTo>
                  <a:lnTo>
                    <a:pt x="183" y="232"/>
                  </a:lnTo>
                  <a:lnTo>
                    <a:pt x="694" y="344"/>
                  </a:lnTo>
                  <a:lnTo>
                    <a:pt x="783" y="968"/>
                  </a:lnTo>
                  <a:lnTo>
                    <a:pt x="819" y="238"/>
                  </a:lnTo>
                  <a:lnTo>
                    <a:pt x="23" y="0"/>
                  </a:lnTo>
                  <a:lnTo>
                    <a:pt x="0" y="855"/>
                  </a:lnTo>
                  <a:lnTo>
                    <a:pt x="0" y="855"/>
                  </a:lnTo>
                  <a:close/>
                </a:path>
              </a:pathLst>
            </a:custGeom>
            <a:solidFill>
              <a:srgbClr val="A347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14"/>
            <p:cNvSpPr>
              <a:spLocks/>
            </p:cNvSpPr>
            <p:nvPr/>
          </p:nvSpPr>
          <p:spPr bwMode="auto">
            <a:xfrm>
              <a:off x="1646887" y="5281140"/>
              <a:ext cx="150283" cy="515811"/>
            </a:xfrm>
            <a:custGeom>
              <a:avLst/>
              <a:gdLst>
                <a:gd name="T0" fmla="*/ 0 w 330"/>
                <a:gd name="T1" fmla="*/ 1119 h 1119"/>
                <a:gd name="T2" fmla="*/ 152 w 330"/>
                <a:gd name="T3" fmla="*/ 199 h 1119"/>
                <a:gd name="T4" fmla="*/ 214 w 330"/>
                <a:gd name="T5" fmla="*/ 199 h 1119"/>
                <a:gd name="T6" fmla="*/ 330 w 330"/>
                <a:gd name="T7" fmla="*/ 950 h 1119"/>
                <a:gd name="T8" fmla="*/ 273 w 330"/>
                <a:gd name="T9" fmla="*/ 30 h 1119"/>
                <a:gd name="T10" fmla="*/ 22 w 330"/>
                <a:gd name="T11" fmla="*/ 0 h 1119"/>
                <a:gd name="T12" fmla="*/ 0 w 330"/>
                <a:gd name="T13" fmla="*/ 1119 h 1119"/>
                <a:gd name="T14" fmla="*/ 0 w 330"/>
                <a:gd name="T15" fmla="*/ 1119 h 1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0" h="1119">
                  <a:moveTo>
                    <a:pt x="0" y="1119"/>
                  </a:moveTo>
                  <a:lnTo>
                    <a:pt x="152" y="199"/>
                  </a:lnTo>
                  <a:lnTo>
                    <a:pt x="214" y="199"/>
                  </a:lnTo>
                  <a:lnTo>
                    <a:pt x="330" y="950"/>
                  </a:lnTo>
                  <a:lnTo>
                    <a:pt x="273" y="30"/>
                  </a:lnTo>
                  <a:lnTo>
                    <a:pt x="22" y="0"/>
                  </a:lnTo>
                  <a:lnTo>
                    <a:pt x="0" y="1119"/>
                  </a:lnTo>
                  <a:lnTo>
                    <a:pt x="0" y="1119"/>
                  </a:lnTo>
                  <a:close/>
                </a:path>
              </a:pathLst>
            </a:custGeom>
            <a:solidFill>
              <a:srgbClr val="A347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15"/>
            <p:cNvSpPr>
              <a:spLocks/>
            </p:cNvSpPr>
            <p:nvPr/>
          </p:nvSpPr>
          <p:spPr bwMode="auto">
            <a:xfrm>
              <a:off x="1864570" y="5306931"/>
              <a:ext cx="257757" cy="536997"/>
            </a:xfrm>
            <a:custGeom>
              <a:avLst/>
              <a:gdLst>
                <a:gd name="T0" fmla="*/ 0 w 566"/>
                <a:gd name="T1" fmla="*/ 1039 h 1167"/>
                <a:gd name="T2" fmla="*/ 102 w 566"/>
                <a:gd name="T3" fmla="*/ 336 h 1167"/>
                <a:gd name="T4" fmla="*/ 182 w 566"/>
                <a:gd name="T5" fmla="*/ 321 h 1167"/>
                <a:gd name="T6" fmla="*/ 300 w 566"/>
                <a:gd name="T7" fmla="*/ 1167 h 1167"/>
                <a:gd name="T8" fmla="*/ 326 w 566"/>
                <a:gd name="T9" fmla="*/ 922 h 1167"/>
                <a:gd name="T10" fmla="*/ 566 w 566"/>
                <a:gd name="T11" fmla="*/ 688 h 1167"/>
                <a:gd name="T12" fmla="*/ 427 w 566"/>
                <a:gd name="T13" fmla="*/ 648 h 1167"/>
                <a:gd name="T14" fmla="*/ 382 w 566"/>
                <a:gd name="T15" fmla="*/ 361 h 1167"/>
                <a:gd name="T16" fmla="*/ 323 w 566"/>
                <a:gd name="T17" fmla="*/ 285 h 1167"/>
                <a:gd name="T18" fmla="*/ 294 w 566"/>
                <a:gd name="T19" fmla="*/ 47 h 1167"/>
                <a:gd name="T20" fmla="*/ 39 w 566"/>
                <a:gd name="T21" fmla="*/ 0 h 1167"/>
                <a:gd name="T22" fmla="*/ 0 w 566"/>
                <a:gd name="T23" fmla="*/ 1039 h 1167"/>
                <a:gd name="T24" fmla="*/ 0 w 566"/>
                <a:gd name="T25" fmla="*/ 1039 h 1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6" h="1167">
                  <a:moveTo>
                    <a:pt x="0" y="1039"/>
                  </a:moveTo>
                  <a:lnTo>
                    <a:pt x="102" y="336"/>
                  </a:lnTo>
                  <a:lnTo>
                    <a:pt x="182" y="321"/>
                  </a:lnTo>
                  <a:lnTo>
                    <a:pt x="300" y="1167"/>
                  </a:lnTo>
                  <a:lnTo>
                    <a:pt x="326" y="922"/>
                  </a:lnTo>
                  <a:lnTo>
                    <a:pt x="566" y="688"/>
                  </a:lnTo>
                  <a:lnTo>
                    <a:pt x="427" y="648"/>
                  </a:lnTo>
                  <a:lnTo>
                    <a:pt x="382" y="361"/>
                  </a:lnTo>
                  <a:lnTo>
                    <a:pt x="323" y="285"/>
                  </a:lnTo>
                  <a:lnTo>
                    <a:pt x="294" y="47"/>
                  </a:lnTo>
                  <a:lnTo>
                    <a:pt x="39" y="0"/>
                  </a:lnTo>
                  <a:lnTo>
                    <a:pt x="0" y="1039"/>
                  </a:lnTo>
                  <a:lnTo>
                    <a:pt x="0" y="1039"/>
                  </a:lnTo>
                  <a:close/>
                </a:path>
              </a:pathLst>
            </a:custGeom>
            <a:solidFill>
              <a:srgbClr val="A347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17"/>
            <p:cNvSpPr>
              <a:spLocks/>
            </p:cNvSpPr>
            <p:nvPr/>
          </p:nvSpPr>
          <p:spPr bwMode="auto">
            <a:xfrm>
              <a:off x="1592239" y="4518476"/>
              <a:ext cx="710428" cy="1669018"/>
            </a:xfrm>
            <a:custGeom>
              <a:avLst/>
              <a:gdLst>
                <a:gd name="T0" fmla="*/ 0 w 1560"/>
                <a:gd name="T1" fmla="*/ 0 h 3625"/>
                <a:gd name="T2" fmla="*/ 357 w 1560"/>
                <a:gd name="T3" fmla="*/ 49 h 3625"/>
                <a:gd name="T4" fmla="*/ 1560 w 1560"/>
                <a:gd name="T5" fmla="*/ 449 h 3625"/>
                <a:gd name="T6" fmla="*/ 1437 w 1560"/>
                <a:gd name="T7" fmla="*/ 3570 h 3625"/>
                <a:gd name="T8" fmla="*/ 1285 w 1560"/>
                <a:gd name="T9" fmla="*/ 3625 h 3625"/>
                <a:gd name="T10" fmla="*/ 1321 w 1560"/>
                <a:gd name="T11" fmla="*/ 517 h 3625"/>
                <a:gd name="T12" fmla="*/ 0 w 1560"/>
                <a:gd name="T13" fmla="*/ 0 h 3625"/>
                <a:gd name="T14" fmla="*/ 0 w 1560"/>
                <a:gd name="T15" fmla="*/ 0 h 3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0" h="3625">
                  <a:moveTo>
                    <a:pt x="0" y="0"/>
                  </a:moveTo>
                  <a:lnTo>
                    <a:pt x="357" y="49"/>
                  </a:lnTo>
                  <a:lnTo>
                    <a:pt x="1560" y="449"/>
                  </a:lnTo>
                  <a:lnTo>
                    <a:pt x="1437" y="3570"/>
                  </a:lnTo>
                  <a:lnTo>
                    <a:pt x="1285" y="3625"/>
                  </a:lnTo>
                  <a:lnTo>
                    <a:pt x="1321" y="51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A8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8"/>
            <p:cNvSpPr>
              <a:spLocks/>
            </p:cNvSpPr>
            <p:nvPr/>
          </p:nvSpPr>
          <p:spPr bwMode="auto">
            <a:xfrm>
              <a:off x="1967491" y="5206532"/>
              <a:ext cx="183071" cy="423702"/>
            </a:xfrm>
            <a:custGeom>
              <a:avLst/>
              <a:gdLst>
                <a:gd name="T0" fmla="*/ 144 w 401"/>
                <a:gd name="T1" fmla="*/ 403 h 922"/>
                <a:gd name="T2" fmla="*/ 91 w 401"/>
                <a:gd name="T3" fmla="*/ 373 h 922"/>
                <a:gd name="T4" fmla="*/ 24 w 401"/>
                <a:gd name="T5" fmla="*/ 416 h 922"/>
                <a:gd name="T6" fmla="*/ 0 w 401"/>
                <a:gd name="T7" fmla="*/ 521 h 922"/>
                <a:gd name="T8" fmla="*/ 64 w 401"/>
                <a:gd name="T9" fmla="*/ 620 h 922"/>
                <a:gd name="T10" fmla="*/ 137 w 401"/>
                <a:gd name="T11" fmla="*/ 654 h 922"/>
                <a:gd name="T12" fmla="*/ 180 w 401"/>
                <a:gd name="T13" fmla="*/ 922 h 922"/>
                <a:gd name="T14" fmla="*/ 368 w 401"/>
                <a:gd name="T15" fmla="*/ 912 h 922"/>
                <a:gd name="T16" fmla="*/ 401 w 401"/>
                <a:gd name="T17" fmla="*/ 0 h 922"/>
                <a:gd name="T18" fmla="*/ 154 w 401"/>
                <a:gd name="T19" fmla="*/ 0 h 922"/>
                <a:gd name="T20" fmla="*/ 144 w 401"/>
                <a:gd name="T21" fmla="*/ 403 h 922"/>
                <a:gd name="T22" fmla="*/ 144 w 401"/>
                <a:gd name="T23" fmla="*/ 403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1" h="922">
                  <a:moveTo>
                    <a:pt x="144" y="403"/>
                  </a:moveTo>
                  <a:lnTo>
                    <a:pt x="91" y="373"/>
                  </a:lnTo>
                  <a:lnTo>
                    <a:pt x="24" y="416"/>
                  </a:lnTo>
                  <a:lnTo>
                    <a:pt x="0" y="521"/>
                  </a:lnTo>
                  <a:lnTo>
                    <a:pt x="64" y="620"/>
                  </a:lnTo>
                  <a:lnTo>
                    <a:pt x="137" y="654"/>
                  </a:lnTo>
                  <a:lnTo>
                    <a:pt x="180" y="922"/>
                  </a:lnTo>
                  <a:lnTo>
                    <a:pt x="368" y="912"/>
                  </a:lnTo>
                  <a:lnTo>
                    <a:pt x="401" y="0"/>
                  </a:lnTo>
                  <a:lnTo>
                    <a:pt x="154" y="0"/>
                  </a:lnTo>
                  <a:lnTo>
                    <a:pt x="144" y="403"/>
                  </a:lnTo>
                  <a:lnTo>
                    <a:pt x="144" y="403"/>
                  </a:lnTo>
                  <a:close/>
                </a:path>
              </a:pathLst>
            </a:custGeom>
            <a:solidFill>
              <a:srgbClr val="CCB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19"/>
            <p:cNvSpPr>
              <a:spLocks/>
            </p:cNvSpPr>
            <p:nvPr/>
          </p:nvSpPr>
          <p:spPr bwMode="auto">
            <a:xfrm>
              <a:off x="1510267" y="4678746"/>
              <a:ext cx="45540" cy="266196"/>
            </a:xfrm>
            <a:custGeom>
              <a:avLst/>
              <a:gdLst>
                <a:gd name="T0" fmla="*/ 0 w 101"/>
                <a:gd name="T1" fmla="*/ 76 h 578"/>
                <a:gd name="T2" fmla="*/ 101 w 101"/>
                <a:gd name="T3" fmla="*/ 0 h 578"/>
                <a:gd name="T4" fmla="*/ 101 w 101"/>
                <a:gd name="T5" fmla="*/ 578 h 578"/>
                <a:gd name="T6" fmla="*/ 40 w 101"/>
                <a:gd name="T7" fmla="*/ 538 h 578"/>
                <a:gd name="T8" fmla="*/ 0 w 101"/>
                <a:gd name="T9" fmla="*/ 76 h 578"/>
                <a:gd name="T10" fmla="*/ 0 w 101"/>
                <a:gd name="T11" fmla="*/ 76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" h="578">
                  <a:moveTo>
                    <a:pt x="0" y="76"/>
                  </a:moveTo>
                  <a:lnTo>
                    <a:pt x="101" y="0"/>
                  </a:lnTo>
                  <a:lnTo>
                    <a:pt x="101" y="578"/>
                  </a:lnTo>
                  <a:lnTo>
                    <a:pt x="40" y="538"/>
                  </a:lnTo>
                  <a:lnTo>
                    <a:pt x="0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A3A3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20"/>
            <p:cNvSpPr>
              <a:spLocks/>
            </p:cNvSpPr>
            <p:nvPr/>
          </p:nvSpPr>
          <p:spPr bwMode="auto">
            <a:xfrm>
              <a:off x="1475656" y="5418383"/>
              <a:ext cx="61024" cy="252379"/>
            </a:xfrm>
            <a:custGeom>
              <a:avLst/>
              <a:gdLst>
                <a:gd name="T0" fmla="*/ 0 w 135"/>
                <a:gd name="T1" fmla="*/ 38 h 549"/>
                <a:gd name="T2" fmla="*/ 135 w 135"/>
                <a:gd name="T3" fmla="*/ 0 h 549"/>
                <a:gd name="T4" fmla="*/ 126 w 135"/>
                <a:gd name="T5" fmla="*/ 549 h 549"/>
                <a:gd name="T6" fmla="*/ 57 w 135"/>
                <a:gd name="T7" fmla="*/ 519 h 549"/>
                <a:gd name="T8" fmla="*/ 0 w 135"/>
                <a:gd name="T9" fmla="*/ 38 h 549"/>
                <a:gd name="T10" fmla="*/ 0 w 135"/>
                <a:gd name="T11" fmla="*/ 3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549">
                  <a:moveTo>
                    <a:pt x="0" y="38"/>
                  </a:moveTo>
                  <a:lnTo>
                    <a:pt x="135" y="0"/>
                  </a:lnTo>
                  <a:lnTo>
                    <a:pt x="126" y="549"/>
                  </a:lnTo>
                  <a:lnTo>
                    <a:pt x="57" y="519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A3A3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27"/>
            <p:cNvSpPr>
              <a:spLocks/>
            </p:cNvSpPr>
            <p:nvPr/>
          </p:nvSpPr>
          <p:spPr bwMode="auto">
            <a:xfrm>
              <a:off x="1554896" y="4512029"/>
              <a:ext cx="766898" cy="1704019"/>
            </a:xfrm>
            <a:custGeom>
              <a:avLst/>
              <a:gdLst>
                <a:gd name="T0" fmla="*/ 25 w 1684"/>
                <a:gd name="T1" fmla="*/ 0 h 3701"/>
                <a:gd name="T2" fmla="*/ 1431 w 1684"/>
                <a:gd name="T3" fmla="*/ 503 h 3701"/>
                <a:gd name="T4" fmla="*/ 1534 w 1684"/>
                <a:gd name="T5" fmla="*/ 454 h 3701"/>
                <a:gd name="T6" fmla="*/ 568 w 1684"/>
                <a:gd name="T7" fmla="*/ 119 h 3701"/>
                <a:gd name="T8" fmla="*/ 1684 w 1684"/>
                <a:gd name="T9" fmla="*/ 426 h 3701"/>
                <a:gd name="T10" fmla="*/ 1561 w 1684"/>
                <a:gd name="T11" fmla="*/ 3626 h 3701"/>
                <a:gd name="T12" fmla="*/ 1407 w 1684"/>
                <a:gd name="T13" fmla="*/ 3701 h 3701"/>
                <a:gd name="T14" fmla="*/ 295 w 1684"/>
                <a:gd name="T15" fmla="*/ 3225 h 3701"/>
                <a:gd name="T16" fmla="*/ 1374 w 1684"/>
                <a:gd name="T17" fmla="*/ 3598 h 3701"/>
                <a:gd name="T18" fmla="*/ 1488 w 1684"/>
                <a:gd name="T19" fmla="*/ 3482 h 3701"/>
                <a:gd name="T20" fmla="*/ 1606 w 1684"/>
                <a:gd name="T21" fmla="*/ 536 h 3701"/>
                <a:gd name="T22" fmla="*/ 1439 w 1684"/>
                <a:gd name="T23" fmla="*/ 591 h 3701"/>
                <a:gd name="T24" fmla="*/ 0 w 1684"/>
                <a:gd name="T25" fmla="*/ 64 h 3701"/>
                <a:gd name="T26" fmla="*/ 25 w 1684"/>
                <a:gd name="T27" fmla="*/ 0 h 3701"/>
                <a:gd name="T28" fmla="*/ 25 w 1684"/>
                <a:gd name="T29" fmla="*/ 0 h 3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84" h="3701">
                  <a:moveTo>
                    <a:pt x="25" y="0"/>
                  </a:moveTo>
                  <a:lnTo>
                    <a:pt x="1431" y="503"/>
                  </a:lnTo>
                  <a:lnTo>
                    <a:pt x="1534" y="454"/>
                  </a:lnTo>
                  <a:lnTo>
                    <a:pt x="568" y="119"/>
                  </a:lnTo>
                  <a:lnTo>
                    <a:pt x="1684" y="426"/>
                  </a:lnTo>
                  <a:lnTo>
                    <a:pt x="1561" y="3626"/>
                  </a:lnTo>
                  <a:lnTo>
                    <a:pt x="1407" y="3701"/>
                  </a:lnTo>
                  <a:lnTo>
                    <a:pt x="295" y="3225"/>
                  </a:lnTo>
                  <a:lnTo>
                    <a:pt x="1374" y="3598"/>
                  </a:lnTo>
                  <a:lnTo>
                    <a:pt x="1488" y="3482"/>
                  </a:lnTo>
                  <a:lnTo>
                    <a:pt x="1606" y="536"/>
                  </a:lnTo>
                  <a:lnTo>
                    <a:pt x="1439" y="591"/>
                  </a:lnTo>
                  <a:lnTo>
                    <a:pt x="0" y="64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34"/>
            <p:cNvSpPr>
              <a:spLocks/>
            </p:cNvSpPr>
            <p:nvPr/>
          </p:nvSpPr>
          <p:spPr bwMode="auto">
            <a:xfrm>
              <a:off x="1635958" y="4673220"/>
              <a:ext cx="387092" cy="563708"/>
            </a:xfrm>
            <a:custGeom>
              <a:avLst/>
              <a:gdLst>
                <a:gd name="T0" fmla="*/ 80 w 849"/>
                <a:gd name="T1" fmla="*/ 1008 h 1225"/>
                <a:gd name="T2" fmla="*/ 735 w 849"/>
                <a:gd name="T3" fmla="*/ 1225 h 1225"/>
                <a:gd name="T4" fmla="*/ 0 w 849"/>
                <a:gd name="T5" fmla="*/ 1048 h 1225"/>
                <a:gd name="T6" fmla="*/ 17 w 849"/>
                <a:gd name="T7" fmla="*/ 0 h 1225"/>
                <a:gd name="T8" fmla="*/ 849 w 849"/>
                <a:gd name="T9" fmla="*/ 360 h 1225"/>
                <a:gd name="T10" fmla="*/ 830 w 849"/>
                <a:gd name="T11" fmla="*/ 1055 h 1225"/>
                <a:gd name="T12" fmla="*/ 804 w 849"/>
                <a:gd name="T13" fmla="*/ 419 h 1225"/>
                <a:gd name="T14" fmla="*/ 127 w 849"/>
                <a:gd name="T15" fmla="*/ 177 h 1225"/>
                <a:gd name="T16" fmla="*/ 80 w 849"/>
                <a:gd name="T17" fmla="*/ 1008 h 1225"/>
                <a:gd name="T18" fmla="*/ 80 w 849"/>
                <a:gd name="T19" fmla="*/ 1008 h 1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9" h="1225">
                  <a:moveTo>
                    <a:pt x="80" y="1008"/>
                  </a:moveTo>
                  <a:lnTo>
                    <a:pt x="735" y="1225"/>
                  </a:lnTo>
                  <a:lnTo>
                    <a:pt x="0" y="1048"/>
                  </a:lnTo>
                  <a:lnTo>
                    <a:pt x="17" y="0"/>
                  </a:lnTo>
                  <a:lnTo>
                    <a:pt x="849" y="360"/>
                  </a:lnTo>
                  <a:lnTo>
                    <a:pt x="830" y="1055"/>
                  </a:lnTo>
                  <a:lnTo>
                    <a:pt x="804" y="419"/>
                  </a:lnTo>
                  <a:lnTo>
                    <a:pt x="127" y="177"/>
                  </a:lnTo>
                  <a:lnTo>
                    <a:pt x="80" y="1008"/>
                  </a:lnTo>
                  <a:lnTo>
                    <a:pt x="80" y="10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35"/>
            <p:cNvSpPr>
              <a:spLocks/>
            </p:cNvSpPr>
            <p:nvPr/>
          </p:nvSpPr>
          <p:spPr bwMode="auto">
            <a:xfrm>
              <a:off x="2162403" y="4762566"/>
              <a:ext cx="98367" cy="1418481"/>
            </a:xfrm>
            <a:custGeom>
              <a:avLst/>
              <a:gdLst>
                <a:gd name="T0" fmla="*/ 105 w 217"/>
                <a:gd name="T1" fmla="*/ 48 h 3082"/>
                <a:gd name="T2" fmla="*/ 80 w 217"/>
                <a:gd name="T3" fmla="*/ 185 h 3082"/>
                <a:gd name="T4" fmla="*/ 217 w 217"/>
                <a:gd name="T5" fmla="*/ 63 h 3082"/>
                <a:gd name="T6" fmla="*/ 207 w 217"/>
                <a:gd name="T7" fmla="*/ 168 h 3082"/>
                <a:gd name="T8" fmla="*/ 112 w 217"/>
                <a:gd name="T9" fmla="*/ 344 h 3082"/>
                <a:gd name="T10" fmla="*/ 192 w 217"/>
                <a:gd name="T11" fmla="*/ 304 h 3082"/>
                <a:gd name="T12" fmla="*/ 200 w 217"/>
                <a:gd name="T13" fmla="*/ 447 h 3082"/>
                <a:gd name="T14" fmla="*/ 105 w 217"/>
                <a:gd name="T15" fmla="*/ 624 h 3082"/>
                <a:gd name="T16" fmla="*/ 200 w 217"/>
                <a:gd name="T17" fmla="*/ 599 h 3082"/>
                <a:gd name="T18" fmla="*/ 192 w 217"/>
                <a:gd name="T19" fmla="*/ 759 h 3082"/>
                <a:gd name="T20" fmla="*/ 97 w 217"/>
                <a:gd name="T21" fmla="*/ 928 h 3082"/>
                <a:gd name="T22" fmla="*/ 217 w 217"/>
                <a:gd name="T23" fmla="*/ 888 h 3082"/>
                <a:gd name="T24" fmla="*/ 192 w 217"/>
                <a:gd name="T25" fmla="*/ 1080 h 3082"/>
                <a:gd name="T26" fmla="*/ 80 w 217"/>
                <a:gd name="T27" fmla="*/ 1335 h 3082"/>
                <a:gd name="T28" fmla="*/ 200 w 217"/>
                <a:gd name="T29" fmla="*/ 1255 h 3082"/>
                <a:gd name="T30" fmla="*/ 192 w 217"/>
                <a:gd name="T31" fmla="*/ 1424 h 3082"/>
                <a:gd name="T32" fmla="*/ 73 w 217"/>
                <a:gd name="T33" fmla="*/ 1639 h 3082"/>
                <a:gd name="T34" fmla="*/ 192 w 217"/>
                <a:gd name="T35" fmla="*/ 1584 h 3082"/>
                <a:gd name="T36" fmla="*/ 185 w 217"/>
                <a:gd name="T37" fmla="*/ 1711 h 3082"/>
                <a:gd name="T38" fmla="*/ 97 w 217"/>
                <a:gd name="T39" fmla="*/ 1911 h 3082"/>
                <a:gd name="T40" fmla="*/ 177 w 217"/>
                <a:gd name="T41" fmla="*/ 1878 h 3082"/>
                <a:gd name="T42" fmla="*/ 152 w 217"/>
                <a:gd name="T43" fmla="*/ 2023 h 3082"/>
                <a:gd name="T44" fmla="*/ 57 w 217"/>
                <a:gd name="T45" fmla="*/ 2238 h 3082"/>
                <a:gd name="T46" fmla="*/ 168 w 217"/>
                <a:gd name="T47" fmla="*/ 2160 h 3082"/>
                <a:gd name="T48" fmla="*/ 145 w 217"/>
                <a:gd name="T49" fmla="*/ 2262 h 3082"/>
                <a:gd name="T50" fmla="*/ 48 w 217"/>
                <a:gd name="T51" fmla="*/ 2447 h 3082"/>
                <a:gd name="T52" fmla="*/ 152 w 217"/>
                <a:gd name="T53" fmla="*/ 2422 h 3082"/>
                <a:gd name="T54" fmla="*/ 137 w 217"/>
                <a:gd name="T55" fmla="*/ 2534 h 3082"/>
                <a:gd name="T56" fmla="*/ 48 w 217"/>
                <a:gd name="T57" fmla="*/ 2743 h 3082"/>
                <a:gd name="T58" fmla="*/ 145 w 217"/>
                <a:gd name="T59" fmla="*/ 2679 h 3082"/>
                <a:gd name="T60" fmla="*/ 120 w 217"/>
                <a:gd name="T61" fmla="*/ 2814 h 3082"/>
                <a:gd name="T62" fmla="*/ 80 w 217"/>
                <a:gd name="T63" fmla="*/ 2911 h 3082"/>
                <a:gd name="T64" fmla="*/ 65 w 217"/>
                <a:gd name="T65" fmla="*/ 3070 h 3082"/>
                <a:gd name="T66" fmla="*/ 0 w 217"/>
                <a:gd name="T67" fmla="*/ 3082 h 3082"/>
                <a:gd name="T68" fmla="*/ 25 w 217"/>
                <a:gd name="T69" fmla="*/ 0 h 3082"/>
                <a:gd name="T70" fmla="*/ 105 w 217"/>
                <a:gd name="T71" fmla="*/ 48 h 3082"/>
                <a:gd name="T72" fmla="*/ 105 w 217"/>
                <a:gd name="T73" fmla="*/ 48 h 3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7" h="3082">
                  <a:moveTo>
                    <a:pt x="105" y="48"/>
                  </a:moveTo>
                  <a:lnTo>
                    <a:pt x="80" y="185"/>
                  </a:lnTo>
                  <a:lnTo>
                    <a:pt x="217" y="63"/>
                  </a:lnTo>
                  <a:lnTo>
                    <a:pt x="207" y="168"/>
                  </a:lnTo>
                  <a:lnTo>
                    <a:pt x="112" y="344"/>
                  </a:lnTo>
                  <a:lnTo>
                    <a:pt x="192" y="304"/>
                  </a:lnTo>
                  <a:lnTo>
                    <a:pt x="200" y="447"/>
                  </a:lnTo>
                  <a:lnTo>
                    <a:pt x="105" y="624"/>
                  </a:lnTo>
                  <a:lnTo>
                    <a:pt x="200" y="599"/>
                  </a:lnTo>
                  <a:lnTo>
                    <a:pt x="192" y="759"/>
                  </a:lnTo>
                  <a:lnTo>
                    <a:pt x="97" y="928"/>
                  </a:lnTo>
                  <a:lnTo>
                    <a:pt x="217" y="888"/>
                  </a:lnTo>
                  <a:lnTo>
                    <a:pt x="192" y="1080"/>
                  </a:lnTo>
                  <a:lnTo>
                    <a:pt x="80" y="1335"/>
                  </a:lnTo>
                  <a:lnTo>
                    <a:pt x="200" y="1255"/>
                  </a:lnTo>
                  <a:lnTo>
                    <a:pt x="192" y="1424"/>
                  </a:lnTo>
                  <a:lnTo>
                    <a:pt x="73" y="1639"/>
                  </a:lnTo>
                  <a:lnTo>
                    <a:pt x="192" y="1584"/>
                  </a:lnTo>
                  <a:lnTo>
                    <a:pt x="185" y="1711"/>
                  </a:lnTo>
                  <a:lnTo>
                    <a:pt x="97" y="1911"/>
                  </a:lnTo>
                  <a:lnTo>
                    <a:pt x="177" y="1878"/>
                  </a:lnTo>
                  <a:lnTo>
                    <a:pt x="152" y="2023"/>
                  </a:lnTo>
                  <a:lnTo>
                    <a:pt x="57" y="2238"/>
                  </a:lnTo>
                  <a:lnTo>
                    <a:pt x="168" y="2160"/>
                  </a:lnTo>
                  <a:lnTo>
                    <a:pt x="145" y="2262"/>
                  </a:lnTo>
                  <a:lnTo>
                    <a:pt x="48" y="2447"/>
                  </a:lnTo>
                  <a:lnTo>
                    <a:pt x="152" y="2422"/>
                  </a:lnTo>
                  <a:lnTo>
                    <a:pt x="137" y="2534"/>
                  </a:lnTo>
                  <a:lnTo>
                    <a:pt x="48" y="2743"/>
                  </a:lnTo>
                  <a:lnTo>
                    <a:pt x="145" y="2679"/>
                  </a:lnTo>
                  <a:lnTo>
                    <a:pt x="120" y="2814"/>
                  </a:lnTo>
                  <a:lnTo>
                    <a:pt x="80" y="2911"/>
                  </a:lnTo>
                  <a:lnTo>
                    <a:pt x="65" y="3070"/>
                  </a:lnTo>
                  <a:lnTo>
                    <a:pt x="0" y="3082"/>
                  </a:lnTo>
                  <a:lnTo>
                    <a:pt x="25" y="0"/>
                  </a:lnTo>
                  <a:lnTo>
                    <a:pt x="105" y="48"/>
                  </a:lnTo>
                  <a:lnTo>
                    <a:pt x="105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39"/>
            <p:cNvSpPr>
              <a:spLocks/>
            </p:cNvSpPr>
            <p:nvPr/>
          </p:nvSpPr>
          <p:spPr bwMode="auto">
            <a:xfrm>
              <a:off x="1510267" y="4678746"/>
              <a:ext cx="54648" cy="287381"/>
            </a:xfrm>
            <a:custGeom>
              <a:avLst/>
              <a:gdLst>
                <a:gd name="T0" fmla="*/ 55 w 122"/>
                <a:gd name="T1" fmla="*/ 32 h 623"/>
                <a:gd name="T2" fmla="*/ 0 w 122"/>
                <a:gd name="T3" fmla="*/ 76 h 623"/>
                <a:gd name="T4" fmla="*/ 36 w 122"/>
                <a:gd name="T5" fmla="*/ 572 h 623"/>
                <a:gd name="T6" fmla="*/ 101 w 122"/>
                <a:gd name="T7" fmla="*/ 623 h 623"/>
                <a:gd name="T8" fmla="*/ 109 w 122"/>
                <a:gd name="T9" fmla="*/ 540 h 623"/>
                <a:gd name="T10" fmla="*/ 55 w 122"/>
                <a:gd name="T11" fmla="*/ 503 h 623"/>
                <a:gd name="T12" fmla="*/ 55 w 122"/>
                <a:gd name="T13" fmla="*/ 412 h 623"/>
                <a:gd name="T14" fmla="*/ 101 w 122"/>
                <a:gd name="T15" fmla="*/ 391 h 623"/>
                <a:gd name="T16" fmla="*/ 61 w 122"/>
                <a:gd name="T17" fmla="*/ 351 h 623"/>
                <a:gd name="T18" fmla="*/ 55 w 122"/>
                <a:gd name="T19" fmla="*/ 260 h 623"/>
                <a:gd name="T20" fmla="*/ 112 w 122"/>
                <a:gd name="T21" fmla="*/ 260 h 623"/>
                <a:gd name="T22" fmla="*/ 52 w 122"/>
                <a:gd name="T23" fmla="*/ 177 h 623"/>
                <a:gd name="T24" fmla="*/ 48 w 122"/>
                <a:gd name="T25" fmla="*/ 104 h 623"/>
                <a:gd name="T26" fmla="*/ 105 w 122"/>
                <a:gd name="T27" fmla="*/ 148 h 623"/>
                <a:gd name="T28" fmla="*/ 112 w 122"/>
                <a:gd name="T29" fmla="*/ 112 h 623"/>
                <a:gd name="T30" fmla="*/ 122 w 122"/>
                <a:gd name="T31" fmla="*/ 76 h 623"/>
                <a:gd name="T32" fmla="*/ 101 w 122"/>
                <a:gd name="T33" fmla="*/ 0 h 623"/>
                <a:gd name="T34" fmla="*/ 55 w 122"/>
                <a:gd name="T35" fmla="*/ 32 h 623"/>
                <a:gd name="T36" fmla="*/ 55 w 122"/>
                <a:gd name="T37" fmla="*/ 3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2" h="623">
                  <a:moveTo>
                    <a:pt x="55" y="32"/>
                  </a:moveTo>
                  <a:lnTo>
                    <a:pt x="0" y="76"/>
                  </a:lnTo>
                  <a:lnTo>
                    <a:pt x="36" y="572"/>
                  </a:lnTo>
                  <a:lnTo>
                    <a:pt x="101" y="623"/>
                  </a:lnTo>
                  <a:lnTo>
                    <a:pt x="109" y="540"/>
                  </a:lnTo>
                  <a:lnTo>
                    <a:pt x="55" y="503"/>
                  </a:lnTo>
                  <a:lnTo>
                    <a:pt x="55" y="412"/>
                  </a:lnTo>
                  <a:lnTo>
                    <a:pt x="101" y="391"/>
                  </a:lnTo>
                  <a:lnTo>
                    <a:pt x="61" y="351"/>
                  </a:lnTo>
                  <a:lnTo>
                    <a:pt x="55" y="260"/>
                  </a:lnTo>
                  <a:lnTo>
                    <a:pt x="112" y="260"/>
                  </a:lnTo>
                  <a:lnTo>
                    <a:pt x="52" y="177"/>
                  </a:lnTo>
                  <a:lnTo>
                    <a:pt x="48" y="104"/>
                  </a:lnTo>
                  <a:lnTo>
                    <a:pt x="105" y="148"/>
                  </a:lnTo>
                  <a:lnTo>
                    <a:pt x="112" y="112"/>
                  </a:lnTo>
                  <a:lnTo>
                    <a:pt x="122" y="76"/>
                  </a:lnTo>
                  <a:lnTo>
                    <a:pt x="101" y="0"/>
                  </a:lnTo>
                  <a:lnTo>
                    <a:pt x="55" y="32"/>
                  </a:lnTo>
                  <a:lnTo>
                    <a:pt x="55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40"/>
            <p:cNvSpPr>
              <a:spLocks/>
            </p:cNvSpPr>
            <p:nvPr/>
          </p:nvSpPr>
          <p:spPr bwMode="auto">
            <a:xfrm>
              <a:off x="1475656" y="5401804"/>
              <a:ext cx="61935" cy="272643"/>
            </a:xfrm>
            <a:custGeom>
              <a:avLst/>
              <a:gdLst>
                <a:gd name="T0" fmla="*/ 50 w 137"/>
                <a:gd name="T1" fmla="*/ 19 h 591"/>
                <a:gd name="T2" fmla="*/ 0 w 137"/>
                <a:gd name="T3" fmla="*/ 72 h 591"/>
                <a:gd name="T4" fmla="*/ 16 w 137"/>
                <a:gd name="T5" fmla="*/ 566 h 591"/>
                <a:gd name="T6" fmla="*/ 69 w 137"/>
                <a:gd name="T7" fmla="*/ 591 h 591"/>
                <a:gd name="T8" fmla="*/ 126 w 137"/>
                <a:gd name="T9" fmla="*/ 583 h 591"/>
                <a:gd name="T10" fmla="*/ 59 w 137"/>
                <a:gd name="T11" fmla="*/ 517 h 591"/>
                <a:gd name="T12" fmla="*/ 61 w 137"/>
                <a:gd name="T13" fmla="*/ 407 h 591"/>
                <a:gd name="T14" fmla="*/ 130 w 137"/>
                <a:gd name="T15" fmla="*/ 372 h 591"/>
                <a:gd name="T16" fmla="*/ 76 w 137"/>
                <a:gd name="T17" fmla="*/ 331 h 591"/>
                <a:gd name="T18" fmla="*/ 65 w 137"/>
                <a:gd name="T19" fmla="*/ 251 h 591"/>
                <a:gd name="T20" fmla="*/ 101 w 137"/>
                <a:gd name="T21" fmla="*/ 224 h 591"/>
                <a:gd name="T22" fmla="*/ 50 w 137"/>
                <a:gd name="T23" fmla="*/ 179 h 591"/>
                <a:gd name="T24" fmla="*/ 54 w 137"/>
                <a:gd name="T25" fmla="*/ 80 h 591"/>
                <a:gd name="T26" fmla="*/ 133 w 137"/>
                <a:gd name="T27" fmla="*/ 129 h 591"/>
                <a:gd name="T28" fmla="*/ 137 w 137"/>
                <a:gd name="T29" fmla="*/ 0 h 591"/>
                <a:gd name="T30" fmla="*/ 50 w 137"/>
                <a:gd name="T31" fmla="*/ 19 h 591"/>
                <a:gd name="T32" fmla="*/ 50 w 137"/>
                <a:gd name="T33" fmla="*/ 19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7" h="591">
                  <a:moveTo>
                    <a:pt x="50" y="19"/>
                  </a:moveTo>
                  <a:lnTo>
                    <a:pt x="0" y="72"/>
                  </a:lnTo>
                  <a:lnTo>
                    <a:pt x="16" y="566"/>
                  </a:lnTo>
                  <a:lnTo>
                    <a:pt x="69" y="591"/>
                  </a:lnTo>
                  <a:lnTo>
                    <a:pt x="126" y="583"/>
                  </a:lnTo>
                  <a:lnTo>
                    <a:pt x="59" y="517"/>
                  </a:lnTo>
                  <a:lnTo>
                    <a:pt x="61" y="407"/>
                  </a:lnTo>
                  <a:lnTo>
                    <a:pt x="130" y="372"/>
                  </a:lnTo>
                  <a:lnTo>
                    <a:pt x="76" y="331"/>
                  </a:lnTo>
                  <a:lnTo>
                    <a:pt x="65" y="251"/>
                  </a:lnTo>
                  <a:lnTo>
                    <a:pt x="101" y="224"/>
                  </a:lnTo>
                  <a:lnTo>
                    <a:pt x="50" y="179"/>
                  </a:lnTo>
                  <a:lnTo>
                    <a:pt x="54" y="80"/>
                  </a:lnTo>
                  <a:lnTo>
                    <a:pt x="133" y="129"/>
                  </a:lnTo>
                  <a:lnTo>
                    <a:pt x="137" y="0"/>
                  </a:lnTo>
                  <a:lnTo>
                    <a:pt x="50" y="19"/>
                  </a:lnTo>
                  <a:lnTo>
                    <a:pt x="50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41"/>
            <p:cNvSpPr>
              <a:spLocks/>
            </p:cNvSpPr>
            <p:nvPr/>
          </p:nvSpPr>
          <p:spPr bwMode="auto">
            <a:xfrm>
              <a:off x="1635047" y="5258113"/>
              <a:ext cx="162123" cy="624500"/>
            </a:xfrm>
            <a:custGeom>
              <a:avLst/>
              <a:gdLst>
                <a:gd name="T0" fmla="*/ 355 w 355"/>
                <a:gd name="T1" fmla="*/ 27 h 1357"/>
                <a:gd name="T2" fmla="*/ 34 w 355"/>
                <a:gd name="T3" fmla="*/ 0 h 1357"/>
                <a:gd name="T4" fmla="*/ 0 w 355"/>
                <a:gd name="T5" fmla="*/ 1253 h 1357"/>
                <a:gd name="T6" fmla="*/ 346 w 355"/>
                <a:gd name="T7" fmla="*/ 1357 h 1357"/>
                <a:gd name="T8" fmla="*/ 346 w 355"/>
                <a:gd name="T9" fmla="*/ 1228 h 1357"/>
                <a:gd name="T10" fmla="*/ 104 w 355"/>
                <a:gd name="T11" fmla="*/ 1158 h 1357"/>
                <a:gd name="T12" fmla="*/ 133 w 355"/>
                <a:gd name="T13" fmla="*/ 109 h 1357"/>
                <a:gd name="T14" fmla="*/ 298 w 355"/>
                <a:gd name="T15" fmla="*/ 82 h 1357"/>
                <a:gd name="T16" fmla="*/ 355 w 355"/>
                <a:gd name="T17" fmla="*/ 1002 h 1357"/>
                <a:gd name="T18" fmla="*/ 355 w 355"/>
                <a:gd name="T19" fmla="*/ 27 h 1357"/>
                <a:gd name="T20" fmla="*/ 355 w 355"/>
                <a:gd name="T21" fmla="*/ 27 h 1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55" h="1357">
                  <a:moveTo>
                    <a:pt x="355" y="27"/>
                  </a:moveTo>
                  <a:lnTo>
                    <a:pt x="34" y="0"/>
                  </a:lnTo>
                  <a:lnTo>
                    <a:pt x="0" y="1253"/>
                  </a:lnTo>
                  <a:lnTo>
                    <a:pt x="346" y="1357"/>
                  </a:lnTo>
                  <a:lnTo>
                    <a:pt x="346" y="1228"/>
                  </a:lnTo>
                  <a:lnTo>
                    <a:pt x="104" y="1158"/>
                  </a:lnTo>
                  <a:lnTo>
                    <a:pt x="133" y="109"/>
                  </a:lnTo>
                  <a:lnTo>
                    <a:pt x="298" y="82"/>
                  </a:lnTo>
                  <a:lnTo>
                    <a:pt x="355" y="1002"/>
                  </a:lnTo>
                  <a:lnTo>
                    <a:pt x="355" y="27"/>
                  </a:lnTo>
                  <a:lnTo>
                    <a:pt x="355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42"/>
            <p:cNvSpPr>
              <a:spLocks/>
            </p:cNvSpPr>
            <p:nvPr/>
          </p:nvSpPr>
          <p:spPr bwMode="auto">
            <a:xfrm>
              <a:off x="1839067" y="5285746"/>
              <a:ext cx="186715" cy="682529"/>
            </a:xfrm>
            <a:custGeom>
              <a:avLst/>
              <a:gdLst>
                <a:gd name="T0" fmla="*/ 402 w 410"/>
                <a:gd name="T1" fmla="*/ 48 h 1483"/>
                <a:gd name="T2" fmla="*/ 47 w 410"/>
                <a:gd name="T3" fmla="*/ 0 h 1483"/>
                <a:gd name="T4" fmla="*/ 0 w 410"/>
                <a:gd name="T5" fmla="*/ 1363 h 1483"/>
                <a:gd name="T6" fmla="*/ 402 w 410"/>
                <a:gd name="T7" fmla="*/ 1483 h 1483"/>
                <a:gd name="T8" fmla="*/ 410 w 410"/>
                <a:gd name="T9" fmla="*/ 1327 h 1483"/>
                <a:gd name="T10" fmla="*/ 87 w 410"/>
                <a:gd name="T11" fmla="*/ 1293 h 1483"/>
                <a:gd name="T12" fmla="*/ 115 w 410"/>
                <a:gd name="T13" fmla="*/ 122 h 1483"/>
                <a:gd name="T14" fmla="*/ 325 w 410"/>
                <a:gd name="T15" fmla="*/ 131 h 1483"/>
                <a:gd name="T16" fmla="*/ 325 w 410"/>
                <a:gd name="T17" fmla="*/ 230 h 1483"/>
                <a:gd name="T18" fmla="*/ 389 w 410"/>
                <a:gd name="T19" fmla="*/ 209 h 1483"/>
                <a:gd name="T20" fmla="*/ 402 w 410"/>
                <a:gd name="T21" fmla="*/ 48 h 1483"/>
                <a:gd name="T22" fmla="*/ 402 w 410"/>
                <a:gd name="T23" fmla="*/ 48 h 1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0" h="1483">
                  <a:moveTo>
                    <a:pt x="402" y="48"/>
                  </a:moveTo>
                  <a:lnTo>
                    <a:pt x="47" y="0"/>
                  </a:lnTo>
                  <a:lnTo>
                    <a:pt x="0" y="1363"/>
                  </a:lnTo>
                  <a:lnTo>
                    <a:pt x="402" y="1483"/>
                  </a:lnTo>
                  <a:lnTo>
                    <a:pt x="410" y="1327"/>
                  </a:lnTo>
                  <a:lnTo>
                    <a:pt x="87" y="1293"/>
                  </a:lnTo>
                  <a:lnTo>
                    <a:pt x="115" y="122"/>
                  </a:lnTo>
                  <a:lnTo>
                    <a:pt x="325" y="131"/>
                  </a:lnTo>
                  <a:lnTo>
                    <a:pt x="325" y="230"/>
                  </a:lnTo>
                  <a:lnTo>
                    <a:pt x="389" y="209"/>
                  </a:lnTo>
                  <a:lnTo>
                    <a:pt x="402" y="48"/>
                  </a:lnTo>
                  <a:lnTo>
                    <a:pt x="402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43"/>
            <p:cNvSpPr>
              <a:spLocks/>
            </p:cNvSpPr>
            <p:nvPr/>
          </p:nvSpPr>
          <p:spPr bwMode="auto">
            <a:xfrm>
              <a:off x="1990261" y="5489307"/>
              <a:ext cx="27324" cy="301197"/>
            </a:xfrm>
            <a:custGeom>
              <a:avLst/>
              <a:gdLst>
                <a:gd name="T0" fmla="*/ 0 w 61"/>
                <a:gd name="T1" fmla="*/ 0 h 654"/>
                <a:gd name="T2" fmla="*/ 61 w 61"/>
                <a:gd name="T3" fmla="*/ 27 h 654"/>
                <a:gd name="T4" fmla="*/ 44 w 61"/>
                <a:gd name="T5" fmla="*/ 654 h 654"/>
                <a:gd name="T6" fmla="*/ 0 w 61"/>
                <a:gd name="T7" fmla="*/ 0 h 654"/>
                <a:gd name="T8" fmla="*/ 0 w 61"/>
                <a:gd name="T9" fmla="*/ 0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54">
                  <a:moveTo>
                    <a:pt x="0" y="0"/>
                  </a:moveTo>
                  <a:lnTo>
                    <a:pt x="61" y="27"/>
                  </a:lnTo>
                  <a:lnTo>
                    <a:pt x="44" y="65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44"/>
            <p:cNvSpPr>
              <a:spLocks/>
            </p:cNvSpPr>
            <p:nvPr/>
          </p:nvSpPr>
          <p:spPr bwMode="auto">
            <a:xfrm>
              <a:off x="1992993" y="5393513"/>
              <a:ext cx="49183" cy="76451"/>
            </a:xfrm>
            <a:custGeom>
              <a:avLst/>
              <a:gdLst>
                <a:gd name="T0" fmla="*/ 7 w 108"/>
                <a:gd name="T1" fmla="*/ 40 h 165"/>
                <a:gd name="T2" fmla="*/ 38 w 108"/>
                <a:gd name="T3" fmla="*/ 0 h 165"/>
                <a:gd name="T4" fmla="*/ 85 w 108"/>
                <a:gd name="T5" fmla="*/ 23 h 165"/>
                <a:gd name="T6" fmla="*/ 42 w 108"/>
                <a:gd name="T7" fmla="*/ 97 h 165"/>
                <a:gd name="T8" fmla="*/ 95 w 108"/>
                <a:gd name="T9" fmla="*/ 83 h 165"/>
                <a:gd name="T10" fmla="*/ 108 w 108"/>
                <a:gd name="T11" fmla="*/ 127 h 165"/>
                <a:gd name="T12" fmla="*/ 55 w 108"/>
                <a:gd name="T13" fmla="*/ 165 h 165"/>
                <a:gd name="T14" fmla="*/ 0 w 108"/>
                <a:gd name="T15" fmla="*/ 118 h 165"/>
                <a:gd name="T16" fmla="*/ 7 w 108"/>
                <a:gd name="T17" fmla="*/ 40 h 165"/>
                <a:gd name="T18" fmla="*/ 7 w 108"/>
                <a:gd name="T19" fmla="*/ 4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8" h="165">
                  <a:moveTo>
                    <a:pt x="7" y="40"/>
                  </a:moveTo>
                  <a:lnTo>
                    <a:pt x="38" y="0"/>
                  </a:lnTo>
                  <a:lnTo>
                    <a:pt x="85" y="23"/>
                  </a:lnTo>
                  <a:lnTo>
                    <a:pt x="42" y="97"/>
                  </a:lnTo>
                  <a:lnTo>
                    <a:pt x="95" y="83"/>
                  </a:lnTo>
                  <a:lnTo>
                    <a:pt x="108" y="127"/>
                  </a:lnTo>
                  <a:lnTo>
                    <a:pt x="55" y="165"/>
                  </a:lnTo>
                  <a:lnTo>
                    <a:pt x="0" y="118"/>
                  </a:lnTo>
                  <a:lnTo>
                    <a:pt x="7" y="40"/>
                  </a:lnTo>
                  <a:lnTo>
                    <a:pt x="7" y="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45"/>
            <p:cNvSpPr>
              <a:spLocks/>
            </p:cNvSpPr>
            <p:nvPr/>
          </p:nvSpPr>
          <p:spPr bwMode="auto">
            <a:xfrm>
              <a:off x="1961115" y="5385224"/>
              <a:ext cx="163945" cy="126190"/>
            </a:xfrm>
            <a:custGeom>
              <a:avLst/>
              <a:gdLst>
                <a:gd name="T0" fmla="*/ 30 w 361"/>
                <a:gd name="T1" fmla="*/ 5 h 273"/>
                <a:gd name="T2" fmla="*/ 0 w 361"/>
                <a:gd name="T3" fmla="*/ 70 h 273"/>
                <a:gd name="T4" fmla="*/ 3 w 361"/>
                <a:gd name="T5" fmla="*/ 182 h 273"/>
                <a:gd name="T6" fmla="*/ 57 w 361"/>
                <a:gd name="T7" fmla="*/ 239 h 273"/>
                <a:gd name="T8" fmla="*/ 138 w 361"/>
                <a:gd name="T9" fmla="*/ 273 h 273"/>
                <a:gd name="T10" fmla="*/ 220 w 361"/>
                <a:gd name="T11" fmla="*/ 247 h 273"/>
                <a:gd name="T12" fmla="*/ 247 w 361"/>
                <a:gd name="T13" fmla="*/ 188 h 273"/>
                <a:gd name="T14" fmla="*/ 345 w 361"/>
                <a:gd name="T15" fmla="*/ 152 h 273"/>
                <a:gd name="T16" fmla="*/ 361 w 361"/>
                <a:gd name="T17" fmla="*/ 78 h 273"/>
                <a:gd name="T18" fmla="*/ 307 w 361"/>
                <a:gd name="T19" fmla="*/ 26 h 273"/>
                <a:gd name="T20" fmla="*/ 298 w 361"/>
                <a:gd name="T21" fmla="*/ 108 h 273"/>
                <a:gd name="T22" fmla="*/ 256 w 361"/>
                <a:gd name="T23" fmla="*/ 74 h 273"/>
                <a:gd name="T24" fmla="*/ 226 w 361"/>
                <a:gd name="T25" fmla="*/ 49 h 273"/>
                <a:gd name="T26" fmla="*/ 229 w 361"/>
                <a:gd name="T27" fmla="*/ 108 h 273"/>
                <a:gd name="T28" fmla="*/ 203 w 361"/>
                <a:gd name="T29" fmla="*/ 199 h 273"/>
                <a:gd name="T30" fmla="*/ 134 w 361"/>
                <a:gd name="T31" fmla="*/ 235 h 273"/>
                <a:gd name="T32" fmla="*/ 70 w 361"/>
                <a:gd name="T33" fmla="*/ 182 h 273"/>
                <a:gd name="T34" fmla="*/ 30 w 361"/>
                <a:gd name="T35" fmla="*/ 91 h 273"/>
                <a:gd name="T36" fmla="*/ 43 w 361"/>
                <a:gd name="T37" fmla="*/ 40 h 273"/>
                <a:gd name="T38" fmla="*/ 74 w 361"/>
                <a:gd name="T39" fmla="*/ 0 h 273"/>
                <a:gd name="T40" fmla="*/ 30 w 361"/>
                <a:gd name="T41" fmla="*/ 5 h 273"/>
                <a:gd name="T42" fmla="*/ 30 w 361"/>
                <a:gd name="T43" fmla="*/ 5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61" h="273">
                  <a:moveTo>
                    <a:pt x="30" y="5"/>
                  </a:moveTo>
                  <a:lnTo>
                    <a:pt x="0" y="70"/>
                  </a:lnTo>
                  <a:lnTo>
                    <a:pt x="3" y="182"/>
                  </a:lnTo>
                  <a:lnTo>
                    <a:pt x="57" y="239"/>
                  </a:lnTo>
                  <a:lnTo>
                    <a:pt x="138" y="273"/>
                  </a:lnTo>
                  <a:lnTo>
                    <a:pt x="220" y="247"/>
                  </a:lnTo>
                  <a:lnTo>
                    <a:pt x="247" y="188"/>
                  </a:lnTo>
                  <a:lnTo>
                    <a:pt x="345" y="152"/>
                  </a:lnTo>
                  <a:lnTo>
                    <a:pt x="361" y="78"/>
                  </a:lnTo>
                  <a:lnTo>
                    <a:pt x="307" y="26"/>
                  </a:lnTo>
                  <a:lnTo>
                    <a:pt x="298" y="108"/>
                  </a:lnTo>
                  <a:lnTo>
                    <a:pt x="256" y="74"/>
                  </a:lnTo>
                  <a:lnTo>
                    <a:pt x="226" y="49"/>
                  </a:lnTo>
                  <a:lnTo>
                    <a:pt x="229" y="108"/>
                  </a:lnTo>
                  <a:lnTo>
                    <a:pt x="203" y="199"/>
                  </a:lnTo>
                  <a:lnTo>
                    <a:pt x="134" y="235"/>
                  </a:lnTo>
                  <a:lnTo>
                    <a:pt x="70" y="182"/>
                  </a:lnTo>
                  <a:lnTo>
                    <a:pt x="30" y="91"/>
                  </a:lnTo>
                  <a:lnTo>
                    <a:pt x="43" y="40"/>
                  </a:lnTo>
                  <a:lnTo>
                    <a:pt x="74" y="0"/>
                  </a:lnTo>
                  <a:lnTo>
                    <a:pt x="30" y="5"/>
                  </a:lnTo>
                  <a:lnTo>
                    <a:pt x="3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46"/>
            <p:cNvSpPr>
              <a:spLocks/>
            </p:cNvSpPr>
            <p:nvPr/>
          </p:nvSpPr>
          <p:spPr bwMode="auto">
            <a:xfrm>
              <a:off x="2033980" y="5206532"/>
              <a:ext cx="101099" cy="201719"/>
            </a:xfrm>
            <a:custGeom>
              <a:avLst/>
              <a:gdLst>
                <a:gd name="T0" fmla="*/ 0 w 223"/>
                <a:gd name="T1" fmla="*/ 403 h 439"/>
                <a:gd name="T2" fmla="*/ 10 w 223"/>
                <a:gd name="T3" fmla="*/ 0 h 439"/>
                <a:gd name="T4" fmla="*/ 223 w 223"/>
                <a:gd name="T5" fmla="*/ 40 h 439"/>
                <a:gd name="T6" fmla="*/ 213 w 223"/>
                <a:gd name="T7" fmla="*/ 329 h 439"/>
                <a:gd name="T8" fmla="*/ 181 w 223"/>
                <a:gd name="T9" fmla="*/ 120 h 439"/>
                <a:gd name="T10" fmla="*/ 88 w 223"/>
                <a:gd name="T11" fmla="*/ 126 h 439"/>
                <a:gd name="T12" fmla="*/ 67 w 223"/>
                <a:gd name="T13" fmla="*/ 439 h 439"/>
                <a:gd name="T14" fmla="*/ 0 w 223"/>
                <a:gd name="T15" fmla="*/ 403 h 439"/>
                <a:gd name="T16" fmla="*/ 0 w 223"/>
                <a:gd name="T17" fmla="*/ 403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3" h="439">
                  <a:moveTo>
                    <a:pt x="0" y="403"/>
                  </a:moveTo>
                  <a:lnTo>
                    <a:pt x="10" y="0"/>
                  </a:lnTo>
                  <a:lnTo>
                    <a:pt x="223" y="40"/>
                  </a:lnTo>
                  <a:lnTo>
                    <a:pt x="213" y="329"/>
                  </a:lnTo>
                  <a:lnTo>
                    <a:pt x="181" y="120"/>
                  </a:lnTo>
                  <a:lnTo>
                    <a:pt x="88" y="126"/>
                  </a:lnTo>
                  <a:lnTo>
                    <a:pt x="67" y="439"/>
                  </a:lnTo>
                  <a:lnTo>
                    <a:pt x="0" y="403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47"/>
            <p:cNvSpPr>
              <a:spLocks/>
            </p:cNvSpPr>
            <p:nvPr/>
          </p:nvSpPr>
          <p:spPr bwMode="auto">
            <a:xfrm>
              <a:off x="2030336" y="5481938"/>
              <a:ext cx="91991" cy="162112"/>
            </a:xfrm>
            <a:custGeom>
              <a:avLst/>
              <a:gdLst>
                <a:gd name="T0" fmla="*/ 0 w 203"/>
                <a:gd name="T1" fmla="*/ 55 h 351"/>
                <a:gd name="T2" fmla="*/ 64 w 203"/>
                <a:gd name="T3" fmla="*/ 0 h 351"/>
                <a:gd name="T4" fmla="*/ 64 w 203"/>
                <a:gd name="T5" fmla="*/ 268 h 351"/>
                <a:gd name="T6" fmla="*/ 203 w 203"/>
                <a:gd name="T7" fmla="*/ 308 h 351"/>
                <a:gd name="T8" fmla="*/ 13 w 203"/>
                <a:gd name="T9" fmla="*/ 351 h 351"/>
                <a:gd name="T10" fmla="*/ 0 w 203"/>
                <a:gd name="T11" fmla="*/ 55 h 351"/>
                <a:gd name="T12" fmla="*/ 0 w 203"/>
                <a:gd name="T13" fmla="*/ 55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3" h="351">
                  <a:moveTo>
                    <a:pt x="0" y="55"/>
                  </a:moveTo>
                  <a:lnTo>
                    <a:pt x="64" y="0"/>
                  </a:lnTo>
                  <a:lnTo>
                    <a:pt x="64" y="268"/>
                  </a:lnTo>
                  <a:lnTo>
                    <a:pt x="203" y="308"/>
                  </a:lnTo>
                  <a:lnTo>
                    <a:pt x="13" y="351"/>
                  </a:lnTo>
                  <a:lnTo>
                    <a:pt x="0" y="55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48"/>
            <p:cNvSpPr>
              <a:spLocks/>
            </p:cNvSpPr>
            <p:nvPr/>
          </p:nvSpPr>
          <p:spPr bwMode="auto">
            <a:xfrm>
              <a:off x="2073144" y="5484702"/>
              <a:ext cx="55559" cy="93951"/>
            </a:xfrm>
            <a:custGeom>
              <a:avLst/>
              <a:gdLst>
                <a:gd name="T0" fmla="*/ 45 w 121"/>
                <a:gd name="T1" fmla="*/ 91 h 205"/>
                <a:gd name="T2" fmla="*/ 32 w 121"/>
                <a:gd name="T3" fmla="*/ 22 h 205"/>
                <a:gd name="T4" fmla="*/ 59 w 121"/>
                <a:gd name="T5" fmla="*/ 0 h 205"/>
                <a:gd name="T6" fmla="*/ 106 w 121"/>
                <a:gd name="T7" fmla="*/ 22 h 205"/>
                <a:gd name="T8" fmla="*/ 78 w 121"/>
                <a:gd name="T9" fmla="*/ 95 h 205"/>
                <a:gd name="T10" fmla="*/ 121 w 121"/>
                <a:gd name="T11" fmla="*/ 205 h 205"/>
                <a:gd name="T12" fmla="*/ 0 w 121"/>
                <a:gd name="T13" fmla="*/ 184 h 205"/>
                <a:gd name="T14" fmla="*/ 45 w 121"/>
                <a:gd name="T15" fmla="*/ 91 h 205"/>
                <a:gd name="T16" fmla="*/ 45 w 121"/>
                <a:gd name="T17" fmla="*/ 91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1" h="205">
                  <a:moveTo>
                    <a:pt x="45" y="91"/>
                  </a:moveTo>
                  <a:lnTo>
                    <a:pt x="32" y="22"/>
                  </a:lnTo>
                  <a:lnTo>
                    <a:pt x="59" y="0"/>
                  </a:lnTo>
                  <a:lnTo>
                    <a:pt x="106" y="22"/>
                  </a:lnTo>
                  <a:lnTo>
                    <a:pt x="78" y="95"/>
                  </a:lnTo>
                  <a:lnTo>
                    <a:pt x="121" y="205"/>
                  </a:lnTo>
                  <a:lnTo>
                    <a:pt x="0" y="184"/>
                  </a:lnTo>
                  <a:lnTo>
                    <a:pt x="45" y="91"/>
                  </a:lnTo>
                  <a:lnTo>
                    <a:pt x="45" y="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50"/>
            <p:cNvSpPr>
              <a:spLocks/>
            </p:cNvSpPr>
            <p:nvPr/>
          </p:nvSpPr>
          <p:spPr bwMode="auto">
            <a:xfrm>
              <a:off x="1512999" y="4931126"/>
              <a:ext cx="44629" cy="530549"/>
            </a:xfrm>
            <a:custGeom>
              <a:avLst/>
              <a:gdLst>
                <a:gd name="T0" fmla="*/ 97 w 97"/>
                <a:gd name="T1" fmla="*/ 0 h 1152"/>
                <a:gd name="T2" fmla="*/ 49 w 97"/>
                <a:gd name="T3" fmla="*/ 1152 h 1152"/>
                <a:gd name="T4" fmla="*/ 0 w 97"/>
                <a:gd name="T5" fmla="*/ 1097 h 1152"/>
                <a:gd name="T6" fmla="*/ 61 w 97"/>
                <a:gd name="T7" fmla="*/ 33 h 1152"/>
                <a:gd name="T8" fmla="*/ 97 w 97"/>
                <a:gd name="T9" fmla="*/ 0 h 1152"/>
                <a:gd name="T10" fmla="*/ 97 w 97"/>
                <a:gd name="T11" fmla="*/ 0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" h="1152">
                  <a:moveTo>
                    <a:pt x="97" y="0"/>
                  </a:moveTo>
                  <a:lnTo>
                    <a:pt x="49" y="1152"/>
                  </a:lnTo>
                  <a:lnTo>
                    <a:pt x="0" y="1097"/>
                  </a:lnTo>
                  <a:lnTo>
                    <a:pt x="61" y="33"/>
                  </a:lnTo>
                  <a:lnTo>
                    <a:pt x="97" y="0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51"/>
            <p:cNvSpPr>
              <a:spLocks/>
            </p:cNvSpPr>
            <p:nvPr/>
          </p:nvSpPr>
          <p:spPr bwMode="auto">
            <a:xfrm>
              <a:off x="1572201" y="4707301"/>
              <a:ext cx="43719" cy="297513"/>
            </a:xfrm>
            <a:custGeom>
              <a:avLst/>
              <a:gdLst>
                <a:gd name="T0" fmla="*/ 36 w 95"/>
                <a:gd name="T1" fmla="*/ 15 h 646"/>
                <a:gd name="T2" fmla="*/ 78 w 95"/>
                <a:gd name="T3" fmla="*/ 0 h 646"/>
                <a:gd name="T4" fmla="*/ 95 w 95"/>
                <a:gd name="T5" fmla="*/ 72 h 646"/>
                <a:gd name="T6" fmla="*/ 40 w 95"/>
                <a:gd name="T7" fmla="*/ 171 h 646"/>
                <a:gd name="T8" fmla="*/ 86 w 95"/>
                <a:gd name="T9" fmla="*/ 150 h 646"/>
                <a:gd name="T10" fmla="*/ 82 w 95"/>
                <a:gd name="T11" fmla="*/ 212 h 646"/>
                <a:gd name="T12" fmla="*/ 46 w 95"/>
                <a:gd name="T13" fmla="*/ 338 h 646"/>
                <a:gd name="T14" fmla="*/ 76 w 95"/>
                <a:gd name="T15" fmla="*/ 334 h 646"/>
                <a:gd name="T16" fmla="*/ 76 w 95"/>
                <a:gd name="T17" fmla="*/ 389 h 646"/>
                <a:gd name="T18" fmla="*/ 36 w 95"/>
                <a:gd name="T19" fmla="*/ 462 h 646"/>
                <a:gd name="T20" fmla="*/ 67 w 95"/>
                <a:gd name="T21" fmla="*/ 486 h 646"/>
                <a:gd name="T22" fmla="*/ 63 w 95"/>
                <a:gd name="T23" fmla="*/ 543 h 646"/>
                <a:gd name="T24" fmla="*/ 10 w 95"/>
                <a:gd name="T25" fmla="*/ 646 h 646"/>
                <a:gd name="T26" fmla="*/ 0 w 95"/>
                <a:gd name="T27" fmla="*/ 488 h 646"/>
                <a:gd name="T28" fmla="*/ 10 w 95"/>
                <a:gd name="T29" fmla="*/ 190 h 646"/>
                <a:gd name="T30" fmla="*/ 36 w 95"/>
                <a:gd name="T31" fmla="*/ 15 h 646"/>
                <a:gd name="T32" fmla="*/ 36 w 95"/>
                <a:gd name="T33" fmla="*/ 15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646">
                  <a:moveTo>
                    <a:pt x="36" y="15"/>
                  </a:moveTo>
                  <a:lnTo>
                    <a:pt x="78" y="0"/>
                  </a:lnTo>
                  <a:lnTo>
                    <a:pt x="95" y="72"/>
                  </a:lnTo>
                  <a:lnTo>
                    <a:pt x="40" y="171"/>
                  </a:lnTo>
                  <a:lnTo>
                    <a:pt x="86" y="150"/>
                  </a:lnTo>
                  <a:lnTo>
                    <a:pt x="82" y="212"/>
                  </a:lnTo>
                  <a:lnTo>
                    <a:pt x="46" y="338"/>
                  </a:lnTo>
                  <a:lnTo>
                    <a:pt x="76" y="334"/>
                  </a:lnTo>
                  <a:lnTo>
                    <a:pt x="76" y="389"/>
                  </a:lnTo>
                  <a:lnTo>
                    <a:pt x="36" y="462"/>
                  </a:lnTo>
                  <a:lnTo>
                    <a:pt x="67" y="486"/>
                  </a:lnTo>
                  <a:lnTo>
                    <a:pt x="63" y="543"/>
                  </a:lnTo>
                  <a:lnTo>
                    <a:pt x="10" y="646"/>
                  </a:lnTo>
                  <a:lnTo>
                    <a:pt x="0" y="488"/>
                  </a:lnTo>
                  <a:lnTo>
                    <a:pt x="10" y="190"/>
                  </a:lnTo>
                  <a:lnTo>
                    <a:pt x="36" y="15"/>
                  </a:lnTo>
                  <a:lnTo>
                    <a:pt x="36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52"/>
            <p:cNvSpPr>
              <a:spLocks/>
            </p:cNvSpPr>
            <p:nvPr/>
          </p:nvSpPr>
          <p:spPr bwMode="auto">
            <a:xfrm>
              <a:off x="1574023" y="5012182"/>
              <a:ext cx="23681" cy="63556"/>
            </a:xfrm>
            <a:custGeom>
              <a:avLst/>
              <a:gdLst>
                <a:gd name="T0" fmla="*/ 6 w 51"/>
                <a:gd name="T1" fmla="*/ 46 h 137"/>
                <a:gd name="T2" fmla="*/ 51 w 51"/>
                <a:gd name="T3" fmla="*/ 0 h 137"/>
                <a:gd name="T4" fmla="*/ 42 w 51"/>
                <a:gd name="T5" fmla="*/ 78 h 137"/>
                <a:gd name="T6" fmla="*/ 0 w 51"/>
                <a:gd name="T7" fmla="*/ 137 h 137"/>
                <a:gd name="T8" fmla="*/ 6 w 51"/>
                <a:gd name="T9" fmla="*/ 46 h 137"/>
                <a:gd name="T10" fmla="*/ 6 w 51"/>
                <a:gd name="T11" fmla="*/ 46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" h="137">
                  <a:moveTo>
                    <a:pt x="6" y="46"/>
                  </a:moveTo>
                  <a:lnTo>
                    <a:pt x="51" y="0"/>
                  </a:lnTo>
                  <a:lnTo>
                    <a:pt x="42" y="78"/>
                  </a:lnTo>
                  <a:lnTo>
                    <a:pt x="0" y="137"/>
                  </a:lnTo>
                  <a:lnTo>
                    <a:pt x="6" y="46"/>
                  </a:lnTo>
                  <a:lnTo>
                    <a:pt x="6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53"/>
            <p:cNvSpPr>
              <a:spLocks/>
            </p:cNvSpPr>
            <p:nvPr/>
          </p:nvSpPr>
          <p:spPr bwMode="auto">
            <a:xfrm>
              <a:off x="1547610" y="5431279"/>
              <a:ext cx="40986" cy="318698"/>
            </a:xfrm>
            <a:custGeom>
              <a:avLst/>
              <a:gdLst>
                <a:gd name="T0" fmla="*/ 48 w 91"/>
                <a:gd name="T1" fmla="*/ 0 h 691"/>
                <a:gd name="T2" fmla="*/ 80 w 91"/>
                <a:gd name="T3" fmla="*/ 100 h 691"/>
                <a:gd name="T4" fmla="*/ 48 w 91"/>
                <a:gd name="T5" fmla="*/ 154 h 691"/>
                <a:gd name="T6" fmla="*/ 72 w 91"/>
                <a:gd name="T7" fmla="*/ 203 h 691"/>
                <a:gd name="T8" fmla="*/ 88 w 91"/>
                <a:gd name="T9" fmla="*/ 256 h 691"/>
                <a:gd name="T10" fmla="*/ 51 w 91"/>
                <a:gd name="T11" fmla="*/ 317 h 691"/>
                <a:gd name="T12" fmla="*/ 91 w 91"/>
                <a:gd name="T13" fmla="*/ 338 h 691"/>
                <a:gd name="T14" fmla="*/ 91 w 91"/>
                <a:gd name="T15" fmla="*/ 389 h 691"/>
                <a:gd name="T16" fmla="*/ 51 w 91"/>
                <a:gd name="T17" fmla="*/ 427 h 691"/>
                <a:gd name="T18" fmla="*/ 91 w 91"/>
                <a:gd name="T19" fmla="*/ 463 h 691"/>
                <a:gd name="T20" fmla="*/ 88 w 91"/>
                <a:gd name="T21" fmla="*/ 517 h 691"/>
                <a:gd name="T22" fmla="*/ 55 w 91"/>
                <a:gd name="T23" fmla="*/ 549 h 691"/>
                <a:gd name="T24" fmla="*/ 91 w 91"/>
                <a:gd name="T25" fmla="*/ 577 h 691"/>
                <a:gd name="T26" fmla="*/ 88 w 91"/>
                <a:gd name="T27" fmla="*/ 631 h 691"/>
                <a:gd name="T28" fmla="*/ 68 w 91"/>
                <a:gd name="T29" fmla="*/ 691 h 691"/>
                <a:gd name="T30" fmla="*/ 15 w 91"/>
                <a:gd name="T31" fmla="*/ 602 h 691"/>
                <a:gd name="T32" fmla="*/ 0 w 91"/>
                <a:gd name="T33" fmla="*/ 480 h 691"/>
                <a:gd name="T34" fmla="*/ 15 w 91"/>
                <a:gd name="T35" fmla="*/ 28 h 691"/>
                <a:gd name="T36" fmla="*/ 48 w 91"/>
                <a:gd name="T37" fmla="*/ 0 h 691"/>
                <a:gd name="T38" fmla="*/ 48 w 91"/>
                <a:gd name="T39" fmla="*/ 0 h 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1" h="691">
                  <a:moveTo>
                    <a:pt x="48" y="0"/>
                  </a:moveTo>
                  <a:lnTo>
                    <a:pt x="80" y="100"/>
                  </a:lnTo>
                  <a:lnTo>
                    <a:pt x="48" y="154"/>
                  </a:lnTo>
                  <a:lnTo>
                    <a:pt x="72" y="203"/>
                  </a:lnTo>
                  <a:lnTo>
                    <a:pt x="88" y="256"/>
                  </a:lnTo>
                  <a:lnTo>
                    <a:pt x="51" y="317"/>
                  </a:lnTo>
                  <a:lnTo>
                    <a:pt x="91" y="338"/>
                  </a:lnTo>
                  <a:lnTo>
                    <a:pt x="91" y="389"/>
                  </a:lnTo>
                  <a:lnTo>
                    <a:pt x="51" y="427"/>
                  </a:lnTo>
                  <a:lnTo>
                    <a:pt x="91" y="463"/>
                  </a:lnTo>
                  <a:lnTo>
                    <a:pt x="88" y="517"/>
                  </a:lnTo>
                  <a:lnTo>
                    <a:pt x="55" y="549"/>
                  </a:lnTo>
                  <a:lnTo>
                    <a:pt x="91" y="577"/>
                  </a:lnTo>
                  <a:lnTo>
                    <a:pt x="88" y="631"/>
                  </a:lnTo>
                  <a:lnTo>
                    <a:pt x="68" y="691"/>
                  </a:lnTo>
                  <a:lnTo>
                    <a:pt x="15" y="602"/>
                  </a:lnTo>
                  <a:lnTo>
                    <a:pt x="0" y="480"/>
                  </a:lnTo>
                  <a:lnTo>
                    <a:pt x="15" y="28"/>
                  </a:lnTo>
                  <a:lnTo>
                    <a:pt x="48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54"/>
            <p:cNvSpPr>
              <a:spLocks/>
            </p:cNvSpPr>
            <p:nvPr/>
          </p:nvSpPr>
          <p:spPr bwMode="auto">
            <a:xfrm>
              <a:off x="1574934" y="5738002"/>
              <a:ext cx="24591" cy="109610"/>
            </a:xfrm>
            <a:custGeom>
              <a:avLst/>
              <a:gdLst>
                <a:gd name="T0" fmla="*/ 2 w 53"/>
                <a:gd name="T1" fmla="*/ 0 h 237"/>
                <a:gd name="T2" fmla="*/ 46 w 53"/>
                <a:gd name="T3" fmla="*/ 66 h 237"/>
                <a:gd name="T4" fmla="*/ 53 w 53"/>
                <a:gd name="T5" fmla="*/ 131 h 237"/>
                <a:gd name="T6" fmla="*/ 17 w 53"/>
                <a:gd name="T7" fmla="*/ 237 h 237"/>
                <a:gd name="T8" fmla="*/ 0 w 53"/>
                <a:gd name="T9" fmla="*/ 150 h 237"/>
                <a:gd name="T10" fmla="*/ 2 w 53"/>
                <a:gd name="T11" fmla="*/ 0 h 237"/>
                <a:gd name="T12" fmla="*/ 2 w 53"/>
                <a:gd name="T13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237">
                  <a:moveTo>
                    <a:pt x="2" y="0"/>
                  </a:moveTo>
                  <a:lnTo>
                    <a:pt x="46" y="66"/>
                  </a:lnTo>
                  <a:lnTo>
                    <a:pt x="53" y="131"/>
                  </a:lnTo>
                  <a:lnTo>
                    <a:pt x="17" y="237"/>
                  </a:lnTo>
                  <a:lnTo>
                    <a:pt x="0" y="15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4716016" y="4459490"/>
            <a:ext cx="846138" cy="1712309"/>
            <a:chOff x="1475656" y="4503739"/>
            <a:chExt cx="846138" cy="1712309"/>
          </a:xfrm>
        </p:grpSpPr>
        <p:sp>
          <p:nvSpPr>
            <p:cNvPr id="120" name="Freeform 12"/>
            <p:cNvSpPr>
              <a:spLocks/>
            </p:cNvSpPr>
            <p:nvPr/>
          </p:nvSpPr>
          <p:spPr bwMode="auto">
            <a:xfrm>
              <a:off x="1523018" y="4503739"/>
              <a:ext cx="670352" cy="1672702"/>
            </a:xfrm>
            <a:custGeom>
              <a:avLst/>
              <a:gdLst>
                <a:gd name="T0" fmla="*/ 40 w 1473"/>
                <a:gd name="T1" fmla="*/ 0 h 3630"/>
                <a:gd name="T2" fmla="*/ 0 w 1473"/>
                <a:gd name="T3" fmla="*/ 3117 h 3630"/>
                <a:gd name="T4" fmla="*/ 1469 w 1473"/>
                <a:gd name="T5" fmla="*/ 3630 h 3630"/>
                <a:gd name="T6" fmla="*/ 1473 w 1473"/>
                <a:gd name="T7" fmla="*/ 547 h 3630"/>
                <a:gd name="T8" fmla="*/ 40 w 1473"/>
                <a:gd name="T9" fmla="*/ 0 h 3630"/>
                <a:gd name="T10" fmla="*/ 40 w 1473"/>
                <a:gd name="T11" fmla="*/ 0 h 3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73" h="3630">
                  <a:moveTo>
                    <a:pt x="40" y="0"/>
                  </a:moveTo>
                  <a:lnTo>
                    <a:pt x="0" y="3117"/>
                  </a:lnTo>
                  <a:lnTo>
                    <a:pt x="1469" y="3630"/>
                  </a:lnTo>
                  <a:lnTo>
                    <a:pt x="1473" y="547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E08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3"/>
            <p:cNvSpPr>
              <a:spLocks/>
            </p:cNvSpPr>
            <p:nvPr/>
          </p:nvSpPr>
          <p:spPr bwMode="auto">
            <a:xfrm>
              <a:off x="1650531" y="4729407"/>
              <a:ext cx="372519" cy="444888"/>
            </a:xfrm>
            <a:custGeom>
              <a:avLst/>
              <a:gdLst>
                <a:gd name="T0" fmla="*/ 0 w 819"/>
                <a:gd name="T1" fmla="*/ 855 h 968"/>
                <a:gd name="T2" fmla="*/ 183 w 819"/>
                <a:gd name="T3" fmla="*/ 232 h 968"/>
                <a:gd name="T4" fmla="*/ 694 w 819"/>
                <a:gd name="T5" fmla="*/ 344 h 968"/>
                <a:gd name="T6" fmla="*/ 783 w 819"/>
                <a:gd name="T7" fmla="*/ 968 h 968"/>
                <a:gd name="T8" fmla="*/ 819 w 819"/>
                <a:gd name="T9" fmla="*/ 238 h 968"/>
                <a:gd name="T10" fmla="*/ 23 w 819"/>
                <a:gd name="T11" fmla="*/ 0 h 968"/>
                <a:gd name="T12" fmla="*/ 0 w 819"/>
                <a:gd name="T13" fmla="*/ 855 h 968"/>
                <a:gd name="T14" fmla="*/ 0 w 819"/>
                <a:gd name="T15" fmla="*/ 855 h 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9" h="968">
                  <a:moveTo>
                    <a:pt x="0" y="855"/>
                  </a:moveTo>
                  <a:lnTo>
                    <a:pt x="183" y="232"/>
                  </a:lnTo>
                  <a:lnTo>
                    <a:pt x="694" y="344"/>
                  </a:lnTo>
                  <a:lnTo>
                    <a:pt x="783" y="968"/>
                  </a:lnTo>
                  <a:lnTo>
                    <a:pt x="819" y="238"/>
                  </a:lnTo>
                  <a:lnTo>
                    <a:pt x="23" y="0"/>
                  </a:lnTo>
                  <a:lnTo>
                    <a:pt x="0" y="855"/>
                  </a:lnTo>
                  <a:lnTo>
                    <a:pt x="0" y="855"/>
                  </a:lnTo>
                  <a:close/>
                </a:path>
              </a:pathLst>
            </a:custGeom>
            <a:solidFill>
              <a:srgbClr val="A347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4"/>
            <p:cNvSpPr>
              <a:spLocks/>
            </p:cNvSpPr>
            <p:nvPr/>
          </p:nvSpPr>
          <p:spPr bwMode="auto">
            <a:xfrm>
              <a:off x="1646887" y="5281140"/>
              <a:ext cx="150283" cy="515811"/>
            </a:xfrm>
            <a:custGeom>
              <a:avLst/>
              <a:gdLst>
                <a:gd name="T0" fmla="*/ 0 w 330"/>
                <a:gd name="T1" fmla="*/ 1119 h 1119"/>
                <a:gd name="T2" fmla="*/ 152 w 330"/>
                <a:gd name="T3" fmla="*/ 199 h 1119"/>
                <a:gd name="T4" fmla="*/ 214 w 330"/>
                <a:gd name="T5" fmla="*/ 199 h 1119"/>
                <a:gd name="T6" fmla="*/ 330 w 330"/>
                <a:gd name="T7" fmla="*/ 950 h 1119"/>
                <a:gd name="T8" fmla="*/ 273 w 330"/>
                <a:gd name="T9" fmla="*/ 30 h 1119"/>
                <a:gd name="T10" fmla="*/ 22 w 330"/>
                <a:gd name="T11" fmla="*/ 0 h 1119"/>
                <a:gd name="T12" fmla="*/ 0 w 330"/>
                <a:gd name="T13" fmla="*/ 1119 h 1119"/>
                <a:gd name="T14" fmla="*/ 0 w 330"/>
                <a:gd name="T15" fmla="*/ 1119 h 1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0" h="1119">
                  <a:moveTo>
                    <a:pt x="0" y="1119"/>
                  </a:moveTo>
                  <a:lnTo>
                    <a:pt x="152" y="199"/>
                  </a:lnTo>
                  <a:lnTo>
                    <a:pt x="214" y="199"/>
                  </a:lnTo>
                  <a:lnTo>
                    <a:pt x="330" y="950"/>
                  </a:lnTo>
                  <a:lnTo>
                    <a:pt x="273" y="30"/>
                  </a:lnTo>
                  <a:lnTo>
                    <a:pt x="22" y="0"/>
                  </a:lnTo>
                  <a:lnTo>
                    <a:pt x="0" y="1119"/>
                  </a:lnTo>
                  <a:lnTo>
                    <a:pt x="0" y="1119"/>
                  </a:lnTo>
                  <a:close/>
                </a:path>
              </a:pathLst>
            </a:custGeom>
            <a:solidFill>
              <a:srgbClr val="A347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5"/>
            <p:cNvSpPr>
              <a:spLocks/>
            </p:cNvSpPr>
            <p:nvPr/>
          </p:nvSpPr>
          <p:spPr bwMode="auto">
            <a:xfrm>
              <a:off x="1864570" y="5306931"/>
              <a:ext cx="257757" cy="536997"/>
            </a:xfrm>
            <a:custGeom>
              <a:avLst/>
              <a:gdLst>
                <a:gd name="T0" fmla="*/ 0 w 566"/>
                <a:gd name="T1" fmla="*/ 1039 h 1167"/>
                <a:gd name="T2" fmla="*/ 102 w 566"/>
                <a:gd name="T3" fmla="*/ 336 h 1167"/>
                <a:gd name="T4" fmla="*/ 182 w 566"/>
                <a:gd name="T5" fmla="*/ 321 h 1167"/>
                <a:gd name="T6" fmla="*/ 300 w 566"/>
                <a:gd name="T7" fmla="*/ 1167 h 1167"/>
                <a:gd name="T8" fmla="*/ 326 w 566"/>
                <a:gd name="T9" fmla="*/ 922 h 1167"/>
                <a:gd name="T10" fmla="*/ 566 w 566"/>
                <a:gd name="T11" fmla="*/ 688 h 1167"/>
                <a:gd name="T12" fmla="*/ 427 w 566"/>
                <a:gd name="T13" fmla="*/ 648 h 1167"/>
                <a:gd name="T14" fmla="*/ 382 w 566"/>
                <a:gd name="T15" fmla="*/ 361 h 1167"/>
                <a:gd name="T16" fmla="*/ 323 w 566"/>
                <a:gd name="T17" fmla="*/ 285 h 1167"/>
                <a:gd name="T18" fmla="*/ 294 w 566"/>
                <a:gd name="T19" fmla="*/ 47 h 1167"/>
                <a:gd name="T20" fmla="*/ 39 w 566"/>
                <a:gd name="T21" fmla="*/ 0 h 1167"/>
                <a:gd name="T22" fmla="*/ 0 w 566"/>
                <a:gd name="T23" fmla="*/ 1039 h 1167"/>
                <a:gd name="T24" fmla="*/ 0 w 566"/>
                <a:gd name="T25" fmla="*/ 1039 h 1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6" h="1167">
                  <a:moveTo>
                    <a:pt x="0" y="1039"/>
                  </a:moveTo>
                  <a:lnTo>
                    <a:pt x="102" y="336"/>
                  </a:lnTo>
                  <a:lnTo>
                    <a:pt x="182" y="321"/>
                  </a:lnTo>
                  <a:lnTo>
                    <a:pt x="300" y="1167"/>
                  </a:lnTo>
                  <a:lnTo>
                    <a:pt x="326" y="922"/>
                  </a:lnTo>
                  <a:lnTo>
                    <a:pt x="566" y="688"/>
                  </a:lnTo>
                  <a:lnTo>
                    <a:pt x="427" y="648"/>
                  </a:lnTo>
                  <a:lnTo>
                    <a:pt x="382" y="361"/>
                  </a:lnTo>
                  <a:lnTo>
                    <a:pt x="323" y="285"/>
                  </a:lnTo>
                  <a:lnTo>
                    <a:pt x="294" y="47"/>
                  </a:lnTo>
                  <a:lnTo>
                    <a:pt x="39" y="0"/>
                  </a:lnTo>
                  <a:lnTo>
                    <a:pt x="0" y="1039"/>
                  </a:lnTo>
                  <a:lnTo>
                    <a:pt x="0" y="1039"/>
                  </a:lnTo>
                  <a:close/>
                </a:path>
              </a:pathLst>
            </a:custGeom>
            <a:solidFill>
              <a:srgbClr val="A347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7"/>
            <p:cNvSpPr>
              <a:spLocks/>
            </p:cNvSpPr>
            <p:nvPr/>
          </p:nvSpPr>
          <p:spPr bwMode="auto">
            <a:xfrm>
              <a:off x="1592239" y="4518476"/>
              <a:ext cx="710428" cy="1669018"/>
            </a:xfrm>
            <a:custGeom>
              <a:avLst/>
              <a:gdLst>
                <a:gd name="T0" fmla="*/ 0 w 1560"/>
                <a:gd name="T1" fmla="*/ 0 h 3625"/>
                <a:gd name="T2" fmla="*/ 357 w 1560"/>
                <a:gd name="T3" fmla="*/ 49 h 3625"/>
                <a:gd name="T4" fmla="*/ 1560 w 1560"/>
                <a:gd name="T5" fmla="*/ 449 h 3625"/>
                <a:gd name="T6" fmla="*/ 1437 w 1560"/>
                <a:gd name="T7" fmla="*/ 3570 h 3625"/>
                <a:gd name="T8" fmla="*/ 1285 w 1560"/>
                <a:gd name="T9" fmla="*/ 3625 h 3625"/>
                <a:gd name="T10" fmla="*/ 1321 w 1560"/>
                <a:gd name="T11" fmla="*/ 517 h 3625"/>
                <a:gd name="T12" fmla="*/ 0 w 1560"/>
                <a:gd name="T13" fmla="*/ 0 h 3625"/>
                <a:gd name="T14" fmla="*/ 0 w 1560"/>
                <a:gd name="T15" fmla="*/ 0 h 3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0" h="3625">
                  <a:moveTo>
                    <a:pt x="0" y="0"/>
                  </a:moveTo>
                  <a:lnTo>
                    <a:pt x="357" y="49"/>
                  </a:lnTo>
                  <a:lnTo>
                    <a:pt x="1560" y="449"/>
                  </a:lnTo>
                  <a:lnTo>
                    <a:pt x="1437" y="3570"/>
                  </a:lnTo>
                  <a:lnTo>
                    <a:pt x="1285" y="3625"/>
                  </a:lnTo>
                  <a:lnTo>
                    <a:pt x="1321" y="51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A8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8"/>
            <p:cNvSpPr>
              <a:spLocks/>
            </p:cNvSpPr>
            <p:nvPr/>
          </p:nvSpPr>
          <p:spPr bwMode="auto">
            <a:xfrm>
              <a:off x="1967491" y="5206532"/>
              <a:ext cx="183071" cy="423702"/>
            </a:xfrm>
            <a:custGeom>
              <a:avLst/>
              <a:gdLst>
                <a:gd name="T0" fmla="*/ 144 w 401"/>
                <a:gd name="T1" fmla="*/ 403 h 922"/>
                <a:gd name="T2" fmla="*/ 91 w 401"/>
                <a:gd name="T3" fmla="*/ 373 h 922"/>
                <a:gd name="T4" fmla="*/ 24 w 401"/>
                <a:gd name="T5" fmla="*/ 416 h 922"/>
                <a:gd name="T6" fmla="*/ 0 w 401"/>
                <a:gd name="T7" fmla="*/ 521 h 922"/>
                <a:gd name="T8" fmla="*/ 64 w 401"/>
                <a:gd name="T9" fmla="*/ 620 h 922"/>
                <a:gd name="T10" fmla="*/ 137 w 401"/>
                <a:gd name="T11" fmla="*/ 654 h 922"/>
                <a:gd name="T12" fmla="*/ 180 w 401"/>
                <a:gd name="T13" fmla="*/ 922 h 922"/>
                <a:gd name="T14" fmla="*/ 368 w 401"/>
                <a:gd name="T15" fmla="*/ 912 h 922"/>
                <a:gd name="T16" fmla="*/ 401 w 401"/>
                <a:gd name="T17" fmla="*/ 0 h 922"/>
                <a:gd name="T18" fmla="*/ 154 w 401"/>
                <a:gd name="T19" fmla="*/ 0 h 922"/>
                <a:gd name="T20" fmla="*/ 144 w 401"/>
                <a:gd name="T21" fmla="*/ 403 h 922"/>
                <a:gd name="T22" fmla="*/ 144 w 401"/>
                <a:gd name="T23" fmla="*/ 403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1" h="922">
                  <a:moveTo>
                    <a:pt x="144" y="403"/>
                  </a:moveTo>
                  <a:lnTo>
                    <a:pt x="91" y="373"/>
                  </a:lnTo>
                  <a:lnTo>
                    <a:pt x="24" y="416"/>
                  </a:lnTo>
                  <a:lnTo>
                    <a:pt x="0" y="521"/>
                  </a:lnTo>
                  <a:lnTo>
                    <a:pt x="64" y="620"/>
                  </a:lnTo>
                  <a:lnTo>
                    <a:pt x="137" y="654"/>
                  </a:lnTo>
                  <a:lnTo>
                    <a:pt x="180" y="922"/>
                  </a:lnTo>
                  <a:lnTo>
                    <a:pt x="368" y="912"/>
                  </a:lnTo>
                  <a:lnTo>
                    <a:pt x="401" y="0"/>
                  </a:lnTo>
                  <a:lnTo>
                    <a:pt x="154" y="0"/>
                  </a:lnTo>
                  <a:lnTo>
                    <a:pt x="144" y="403"/>
                  </a:lnTo>
                  <a:lnTo>
                    <a:pt x="144" y="403"/>
                  </a:lnTo>
                  <a:close/>
                </a:path>
              </a:pathLst>
            </a:custGeom>
            <a:solidFill>
              <a:srgbClr val="CCB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9"/>
            <p:cNvSpPr>
              <a:spLocks/>
            </p:cNvSpPr>
            <p:nvPr/>
          </p:nvSpPr>
          <p:spPr bwMode="auto">
            <a:xfrm>
              <a:off x="1510267" y="4678746"/>
              <a:ext cx="45540" cy="266196"/>
            </a:xfrm>
            <a:custGeom>
              <a:avLst/>
              <a:gdLst>
                <a:gd name="T0" fmla="*/ 0 w 101"/>
                <a:gd name="T1" fmla="*/ 76 h 578"/>
                <a:gd name="T2" fmla="*/ 101 w 101"/>
                <a:gd name="T3" fmla="*/ 0 h 578"/>
                <a:gd name="T4" fmla="*/ 101 w 101"/>
                <a:gd name="T5" fmla="*/ 578 h 578"/>
                <a:gd name="T6" fmla="*/ 40 w 101"/>
                <a:gd name="T7" fmla="*/ 538 h 578"/>
                <a:gd name="T8" fmla="*/ 0 w 101"/>
                <a:gd name="T9" fmla="*/ 76 h 578"/>
                <a:gd name="T10" fmla="*/ 0 w 101"/>
                <a:gd name="T11" fmla="*/ 76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" h="578">
                  <a:moveTo>
                    <a:pt x="0" y="76"/>
                  </a:moveTo>
                  <a:lnTo>
                    <a:pt x="101" y="0"/>
                  </a:lnTo>
                  <a:lnTo>
                    <a:pt x="101" y="578"/>
                  </a:lnTo>
                  <a:lnTo>
                    <a:pt x="40" y="538"/>
                  </a:lnTo>
                  <a:lnTo>
                    <a:pt x="0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A3A3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20"/>
            <p:cNvSpPr>
              <a:spLocks/>
            </p:cNvSpPr>
            <p:nvPr/>
          </p:nvSpPr>
          <p:spPr bwMode="auto">
            <a:xfrm>
              <a:off x="1475656" y="5418383"/>
              <a:ext cx="61024" cy="252379"/>
            </a:xfrm>
            <a:custGeom>
              <a:avLst/>
              <a:gdLst>
                <a:gd name="T0" fmla="*/ 0 w 135"/>
                <a:gd name="T1" fmla="*/ 38 h 549"/>
                <a:gd name="T2" fmla="*/ 135 w 135"/>
                <a:gd name="T3" fmla="*/ 0 h 549"/>
                <a:gd name="T4" fmla="*/ 126 w 135"/>
                <a:gd name="T5" fmla="*/ 549 h 549"/>
                <a:gd name="T6" fmla="*/ 57 w 135"/>
                <a:gd name="T7" fmla="*/ 519 h 549"/>
                <a:gd name="T8" fmla="*/ 0 w 135"/>
                <a:gd name="T9" fmla="*/ 38 h 549"/>
                <a:gd name="T10" fmla="*/ 0 w 135"/>
                <a:gd name="T11" fmla="*/ 3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549">
                  <a:moveTo>
                    <a:pt x="0" y="38"/>
                  </a:moveTo>
                  <a:lnTo>
                    <a:pt x="135" y="0"/>
                  </a:lnTo>
                  <a:lnTo>
                    <a:pt x="126" y="549"/>
                  </a:lnTo>
                  <a:lnTo>
                    <a:pt x="57" y="519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A3A3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27"/>
            <p:cNvSpPr>
              <a:spLocks/>
            </p:cNvSpPr>
            <p:nvPr/>
          </p:nvSpPr>
          <p:spPr bwMode="auto">
            <a:xfrm>
              <a:off x="1554896" y="4512029"/>
              <a:ext cx="766898" cy="1704019"/>
            </a:xfrm>
            <a:custGeom>
              <a:avLst/>
              <a:gdLst>
                <a:gd name="T0" fmla="*/ 25 w 1684"/>
                <a:gd name="T1" fmla="*/ 0 h 3701"/>
                <a:gd name="T2" fmla="*/ 1431 w 1684"/>
                <a:gd name="T3" fmla="*/ 503 h 3701"/>
                <a:gd name="T4" fmla="*/ 1534 w 1684"/>
                <a:gd name="T5" fmla="*/ 454 h 3701"/>
                <a:gd name="T6" fmla="*/ 568 w 1684"/>
                <a:gd name="T7" fmla="*/ 119 h 3701"/>
                <a:gd name="T8" fmla="*/ 1684 w 1684"/>
                <a:gd name="T9" fmla="*/ 426 h 3701"/>
                <a:gd name="T10" fmla="*/ 1561 w 1684"/>
                <a:gd name="T11" fmla="*/ 3626 h 3701"/>
                <a:gd name="T12" fmla="*/ 1407 w 1684"/>
                <a:gd name="T13" fmla="*/ 3701 h 3701"/>
                <a:gd name="T14" fmla="*/ 295 w 1684"/>
                <a:gd name="T15" fmla="*/ 3225 h 3701"/>
                <a:gd name="T16" fmla="*/ 1374 w 1684"/>
                <a:gd name="T17" fmla="*/ 3598 h 3701"/>
                <a:gd name="T18" fmla="*/ 1488 w 1684"/>
                <a:gd name="T19" fmla="*/ 3482 h 3701"/>
                <a:gd name="T20" fmla="*/ 1606 w 1684"/>
                <a:gd name="T21" fmla="*/ 536 h 3701"/>
                <a:gd name="T22" fmla="*/ 1439 w 1684"/>
                <a:gd name="T23" fmla="*/ 591 h 3701"/>
                <a:gd name="T24" fmla="*/ 0 w 1684"/>
                <a:gd name="T25" fmla="*/ 64 h 3701"/>
                <a:gd name="T26" fmla="*/ 25 w 1684"/>
                <a:gd name="T27" fmla="*/ 0 h 3701"/>
                <a:gd name="T28" fmla="*/ 25 w 1684"/>
                <a:gd name="T29" fmla="*/ 0 h 3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84" h="3701">
                  <a:moveTo>
                    <a:pt x="25" y="0"/>
                  </a:moveTo>
                  <a:lnTo>
                    <a:pt x="1431" y="503"/>
                  </a:lnTo>
                  <a:lnTo>
                    <a:pt x="1534" y="454"/>
                  </a:lnTo>
                  <a:lnTo>
                    <a:pt x="568" y="119"/>
                  </a:lnTo>
                  <a:lnTo>
                    <a:pt x="1684" y="426"/>
                  </a:lnTo>
                  <a:lnTo>
                    <a:pt x="1561" y="3626"/>
                  </a:lnTo>
                  <a:lnTo>
                    <a:pt x="1407" y="3701"/>
                  </a:lnTo>
                  <a:lnTo>
                    <a:pt x="295" y="3225"/>
                  </a:lnTo>
                  <a:lnTo>
                    <a:pt x="1374" y="3598"/>
                  </a:lnTo>
                  <a:lnTo>
                    <a:pt x="1488" y="3482"/>
                  </a:lnTo>
                  <a:lnTo>
                    <a:pt x="1606" y="536"/>
                  </a:lnTo>
                  <a:lnTo>
                    <a:pt x="1439" y="591"/>
                  </a:lnTo>
                  <a:lnTo>
                    <a:pt x="0" y="64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34"/>
            <p:cNvSpPr>
              <a:spLocks/>
            </p:cNvSpPr>
            <p:nvPr/>
          </p:nvSpPr>
          <p:spPr bwMode="auto">
            <a:xfrm>
              <a:off x="1635958" y="4673220"/>
              <a:ext cx="387092" cy="563708"/>
            </a:xfrm>
            <a:custGeom>
              <a:avLst/>
              <a:gdLst>
                <a:gd name="T0" fmla="*/ 80 w 849"/>
                <a:gd name="T1" fmla="*/ 1008 h 1225"/>
                <a:gd name="T2" fmla="*/ 735 w 849"/>
                <a:gd name="T3" fmla="*/ 1225 h 1225"/>
                <a:gd name="T4" fmla="*/ 0 w 849"/>
                <a:gd name="T5" fmla="*/ 1048 h 1225"/>
                <a:gd name="T6" fmla="*/ 17 w 849"/>
                <a:gd name="T7" fmla="*/ 0 h 1225"/>
                <a:gd name="T8" fmla="*/ 849 w 849"/>
                <a:gd name="T9" fmla="*/ 360 h 1225"/>
                <a:gd name="T10" fmla="*/ 830 w 849"/>
                <a:gd name="T11" fmla="*/ 1055 h 1225"/>
                <a:gd name="T12" fmla="*/ 804 w 849"/>
                <a:gd name="T13" fmla="*/ 419 h 1225"/>
                <a:gd name="T14" fmla="*/ 127 w 849"/>
                <a:gd name="T15" fmla="*/ 177 h 1225"/>
                <a:gd name="T16" fmla="*/ 80 w 849"/>
                <a:gd name="T17" fmla="*/ 1008 h 1225"/>
                <a:gd name="T18" fmla="*/ 80 w 849"/>
                <a:gd name="T19" fmla="*/ 1008 h 1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9" h="1225">
                  <a:moveTo>
                    <a:pt x="80" y="1008"/>
                  </a:moveTo>
                  <a:lnTo>
                    <a:pt x="735" y="1225"/>
                  </a:lnTo>
                  <a:lnTo>
                    <a:pt x="0" y="1048"/>
                  </a:lnTo>
                  <a:lnTo>
                    <a:pt x="17" y="0"/>
                  </a:lnTo>
                  <a:lnTo>
                    <a:pt x="849" y="360"/>
                  </a:lnTo>
                  <a:lnTo>
                    <a:pt x="830" y="1055"/>
                  </a:lnTo>
                  <a:lnTo>
                    <a:pt x="804" y="419"/>
                  </a:lnTo>
                  <a:lnTo>
                    <a:pt x="127" y="177"/>
                  </a:lnTo>
                  <a:lnTo>
                    <a:pt x="80" y="1008"/>
                  </a:lnTo>
                  <a:lnTo>
                    <a:pt x="80" y="10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35"/>
            <p:cNvSpPr>
              <a:spLocks/>
            </p:cNvSpPr>
            <p:nvPr/>
          </p:nvSpPr>
          <p:spPr bwMode="auto">
            <a:xfrm>
              <a:off x="2162403" y="4762566"/>
              <a:ext cx="98367" cy="1418481"/>
            </a:xfrm>
            <a:custGeom>
              <a:avLst/>
              <a:gdLst>
                <a:gd name="T0" fmla="*/ 105 w 217"/>
                <a:gd name="T1" fmla="*/ 48 h 3082"/>
                <a:gd name="T2" fmla="*/ 80 w 217"/>
                <a:gd name="T3" fmla="*/ 185 h 3082"/>
                <a:gd name="T4" fmla="*/ 217 w 217"/>
                <a:gd name="T5" fmla="*/ 63 h 3082"/>
                <a:gd name="T6" fmla="*/ 207 w 217"/>
                <a:gd name="T7" fmla="*/ 168 h 3082"/>
                <a:gd name="T8" fmla="*/ 112 w 217"/>
                <a:gd name="T9" fmla="*/ 344 h 3082"/>
                <a:gd name="T10" fmla="*/ 192 w 217"/>
                <a:gd name="T11" fmla="*/ 304 h 3082"/>
                <a:gd name="T12" fmla="*/ 200 w 217"/>
                <a:gd name="T13" fmla="*/ 447 h 3082"/>
                <a:gd name="T14" fmla="*/ 105 w 217"/>
                <a:gd name="T15" fmla="*/ 624 h 3082"/>
                <a:gd name="T16" fmla="*/ 200 w 217"/>
                <a:gd name="T17" fmla="*/ 599 h 3082"/>
                <a:gd name="T18" fmla="*/ 192 w 217"/>
                <a:gd name="T19" fmla="*/ 759 h 3082"/>
                <a:gd name="T20" fmla="*/ 97 w 217"/>
                <a:gd name="T21" fmla="*/ 928 h 3082"/>
                <a:gd name="T22" fmla="*/ 217 w 217"/>
                <a:gd name="T23" fmla="*/ 888 h 3082"/>
                <a:gd name="T24" fmla="*/ 192 w 217"/>
                <a:gd name="T25" fmla="*/ 1080 h 3082"/>
                <a:gd name="T26" fmla="*/ 80 w 217"/>
                <a:gd name="T27" fmla="*/ 1335 h 3082"/>
                <a:gd name="T28" fmla="*/ 200 w 217"/>
                <a:gd name="T29" fmla="*/ 1255 h 3082"/>
                <a:gd name="T30" fmla="*/ 192 w 217"/>
                <a:gd name="T31" fmla="*/ 1424 h 3082"/>
                <a:gd name="T32" fmla="*/ 73 w 217"/>
                <a:gd name="T33" fmla="*/ 1639 h 3082"/>
                <a:gd name="T34" fmla="*/ 192 w 217"/>
                <a:gd name="T35" fmla="*/ 1584 h 3082"/>
                <a:gd name="T36" fmla="*/ 185 w 217"/>
                <a:gd name="T37" fmla="*/ 1711 h 3082"/>
                <a:gd name="T38" fmla="*/ 97 w 217"/>
                <a:gd name="T39" fmla="*/ 1911 h 3082"/>
                <a:gd name="T40" fmla="*/ 177 w 217"/>
                <a:gd name="T41" fmla="*/ 1878 h 3082"/>
                <a:gd name="T42" fmla="*/ 152 w 217"/>
                <a:gd name="T43" fmla="*/ 2023 h 3082"/>
                <a:gd name="T44" fmla="*/ 57 w 217"/>
                <a:gd name="T45" fmla="*/ 2238 h 3082"/>
                <a:gd name="T46" fmla="*/ 168 w 217"/>
                <a:gd name="T47" fmla="*/ 2160 h 3082"/>
                <a:gd name="T48" fmla="*/ 145 w 217"/>
                <a:gd name="T49" fmla="*/ 2262 h 3082"/>
                <a:gd name="T50" fmla="*/ 48 w 217"/>
                <a:gd name="T51" fmla="*/ 2447 h 3082"/>
                <a:gd name="T52" fmla="*/ 152 w 217"/>
                <a:gd name="T53" fmla="*/ 2422 h 3082"/>
                <a:gd name="T54" fmla="*/ 137 w 217"/>
                <a:gd name="T55" fmla="*/ 2534 h 3082"/>
                <a:gd name="T56" fmla="*/ 48 w 217"/>
                <a:gd name="T57" fmla="*/ 2743 h 3082"/>
                <a:gd name="T58" fmla="*/ 145 w 217"/>
                <a:gd name="T59" fmla="*/ 2679 h 3082"/>
                <a:gd name="T60" fmla="*/ 120 w 217"/>
                <a:gd name="T61" fmla="*/ 2814 h 3082"/>
                <a:gd name="T62" fmla="*/ 80 w 217"/>
                <a:gd name="T63" fmla="*/ 2911 h 3082"/>
                <a:gd name="T64" fmla="*/ 65 w 217"/>
                <a:gd name="T65" fmla="*/ 3070 h 3082"/>
                <a:gd name="T66" fmla="*/ 0 w 217"/>
                <a:gd name="T67" fmla="*/ 3082 h 3082"/>
                <a:gd name="T68" fmla="*/ 25 w 217"/>
                <a:gd name="T69" fmla="*/ 0 h 3082"/>
                <a:gd name="T70" fmla="*/ 105 w 217"/>
                <a:gd name="T71" fmla="*/ 48 h 3082"/>
                <a:gd name="T72" fmla="*/ 105 w 217"/>
                <a:gd name="T73" fmla="*/ 48 h 3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7" h="3082">
                  <a:moveTo>
                    <a:pt x="105" y="48"/>
                  </a:moveTo>
                  <a:lnTo>
                    <a:pt x="80" y="185"/>
                  </a:lnTo>
                  <a:lnTo>
                    <a:pt x="217" y="63"/>
                  </a:lnTo>
                  <a:lnTo>
                    <a:pt x="207" y="168"/>
                  </a:lnTo>
                  <a:lnTo>
                    <a:pt x="112" y="344"/>
                  </a:lnTo>
                  <a:lnTo>
                    <a:pt x="192" y="304"/>
                  </a:lnTo>
                  <a:lnTo>
                    <a:pt x="200" y="447"/>
                  </a:lnTo>
                  <a:lnTo>
                    <a:pt x="105" y="624"/>
                  </a:lnTo>
                  <a:lnTo>
                    <a:pt x="200" y="599"/>
                  </a:lnTo>
                  <a:lnTo>
                    <a:pt x="192" y="759"/>
                  </a:lnTo>
                  <a:lnTo>
                    <a:pt x="97" y="928"/>
                  </a:lnTo>
                  <a:lnTo>
                    <a:pt x="217" y="888"/>
                  </a:lnTo>
                  <a:lnTo>
                    <a:pt x="192" y="1080"/>
                  </a:lnTo>
                  <a:lnTo>
                    <a:pt x="80" y="1335"/>
                  </a:lnTo>
                  <a:lnTo>
                    <a:pt x="200" y="1255"/>
                  </a:lnTo>
                  <a:lnTo>
                    <a:pt x="192" y="1424"/>
                  </a:lnTo>
                  <a:lnTo>
                    <a:pt x="73" y="1639"/>
                  </a:lnTo>
                  <a:lnTo>
                    <a:pt x="192" y="1584"/>
                  </a:lnTo>
                  <a:lnTo>
                    <a:pt x="185" y="1711"/>
                  </a:lnTo>
                  <a:lnTo>
                    <a:pt x="97" y="1911"/>
                  </a:lnTo>
                  <a:lnTo>
                    <a:pt x="177" y="1878"/>
                  </a:lnTo>
                  <a:lnTo>
                    <a:pt x="152" y="2023"/>
                  </a:lnTo>
                  <a:lnTo>
                    <a:pt x="57" y="2238"/>
                  </a:lnTo>
                  <a:lnTo>
                    <a:pt x="168" y="2160"/>
                  </a:lnTo>
                  <a:lnTo>
                    <a:pt x="145" y="2262"/>
                  </a:lnTo>
                  <a:lnTo>
                    <a:pt x="48" y="2447"/>
                  </a:lnTo>
                  <a:lnTo>
                    <a:pt x="152" y="2422"/>
                  </a:lnTo>
                  <a:lnTo>
                    <a:pt x="137" y="2534"/>
                  </a:lnTo>
                  <a:lnTo>
                    <a:pt x="48" y="2743"/>
                  </a:lnTo>
                  <a:lnTo>
                    <a:pt x="145" y="2679"/>
                  </a:lnTo>
                  <a:lnTo>
                    <a:pt x="120" y="2814"/>
                  </a:lnTo>
                  <a:lnTo>
                    <a:pt x="80" y="2911"/>
                  </a:lnTo>
                  <a:lnTo>
                    <a:pt x="65" y="3070"/>
                  </a:lnTo>
                  <a:lnTo>
                    <a:pt x="0" y="3082"/>
                  </a:lnTo>
                  <a:lnTo>
                    <a:pt x="25" y="0"/>
                  </a:lnTo>
                  <a:lnTo>
                    <a:pt x="105" y="48"/>
                  </a:lnTo>
                  <a:lnTo>
                    <a:pt x="105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39"/>
            <p:cNvSpPr>
              <a:spLocks/>
            </p:cNvSpPr>
            <p:nvPr/>
          </p:nvSpPr>
          <p:spPr bwMode="auto">
            <a:xfrm>
              <a:off x="1510267" y="4678746"/>
              <a:ext cx="54648" cy="287381"/>
            </a:xfrm>
            <a:custGeom>
              <a:avLst/>
              <a:gdLst>
                <a:gd name="T0" fmla="*/ 55 w 122"/>
                <a:gd name="T1" fmla="*/ 32 h 623"/>
                <a:gd name="T2" fmla="*/ 0 w 122"/>
                <a:gd name="T3" fmla="*/ 76 h 623"/>
                <a:gd name="T4" fmla="*/ 36 w 122"/>
                <a:gd name="T5" fmla="*/ 572 h 623"/>
                <a:gd name="T6" fmla="*/ 101 w 122"/>
                <a:gd name="T7" fmla="*/ 623 h 623"/>
                <a:gd name="T8" fmla="*/ 109 w 122"/>
                <a:gd name="T9" fmla="*/ 540 h 623"/>
                <a:gd name="T10" fmla="*/ 55 w 122"/>
                <a:gd name="T11" fmla="*/ 503 h 623"/>
                <a:gd name="T12" fmla="*/ 55 w 122"/>
                <a:gd name="T13" fmla="*/ 412 h 623"/>
                <a:gd name="T14" fmla="*/ 101 w 122"/>
                <a:gd name="T15" fmla="*/ 391 h 623"/>
                <a:gd name="T16" fmla="*/ 61 w 122"/>
                <a:gd name="T17" fmla="*/ 351 h 623"/>
                <a:gd name="T18" fmla="*/ 55 w 122"/>
                <a:gd name="T19" fmla="*/ 260 h 623"/>
                <a:gd name="T20" fmla="*/ 112 w 122"/>
                <a:gd name="T21" fmla="*/ 260 h 623"/>
                <a:gd name="T22" fmla="*/ 52 w 122"/>
                <a:gd name="T23" fmla="*/ 177 h 623"/>
                <a:gd name="T24" fmla="*/ 48 w 122"/>
                <a:gd name="T25" fmla="*/ 104 h 623"/>
                <a:gd name="T26" fmla="*/ 105 w 122"/>
                <a:gd name="T27" fmla="*/ 148 h 623"/>
                <a:gd name="T28" fmla="*/ 112 w 122"/>
                <a:gd name="T29" fmla="*/ 112 h 623"/>
                <a:gd name="T30" fmla="*/ 122 w 122"/>
                <a:gd name="T31" fmla="*/ 76 h 623"/>
                <a:gd name="T32" fmla="*/ 101 w 122"/>
                <a:gd name="T33" fmla="*/ 0 h 623"/>
                <a:gd name="T34" fmla="*/ 55 w 122"/>
                <a:gd name="T35" fmla="*/ 32 h 623"/>
                <a:gd name="T36" fmla="*/ 55 w 122"/>
                <a:gd name="T37" fmla="*/ 3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2" h="623">
                  <a:moveTo>
                    <a:pt x="55" y="32"/>
                  </a:moveTo>
                  <a:lnTo>
                    <a:pt x="0" y="76"/>
                  </a:lnTo>
                  <a:lnTo>
                    <a:pt x="36" y="572"/>
                  </a:lnTo>
                  <a:lnTo>
                    <a:pt x="101" y="623"/>
                  </a:lnTo>
                  <a:lnTo>
                    <a:pt x="109" y="540"/>
                  </a:lnTo>
                  <a:lnTo>
                    <a:pt x="55" y="503"/>
                  </a:lnTo>
                  <a:lnTo>
                    <a:pt x="55" y="412"/>
                  </a:lnTo>
                  <a:lnTo>
                    <a:pt x="101" y="391"/>
                  </a:lnTo>
                  <a:lnTo>
                    <a:pt x="61" y="351"/>
                  </a:lnTo>
                  <a:lnTo>
                    <a:pt x="55" y="260"/>
                  </a:lnTo>
                  <a:lnTo>
                    <a:pt x="112" y="260"/>
                  </a:lnTo>
                  <a:lnTo>
                    <a:pt x="52" y="177"/>
                  </a:lnTo>
                  <a:lnTo>
                    <a:pt x="48" y="104"/>
                  </a:lnTo>
                  <a:lnTo>
                    <a:pt x="105" y="148"/>
                  </a:lnTo>
                  <a:lnTo>
                    <a:pt x="112" y="112"/>
                  </a:lnTo>
                  <a:lnTo>
                    <a:pt x="122" y="76"/>
                  </a:lnTo>
                  <a:lnTo>
                    <a:pt x="101" y="0"/>
                  </a:lnTo>
                  <a:lnTo>
                    <a:pt x="55" y="32"/>
                  </a:lnTo>
                  <a:lnTo>
                    <a:pt x="55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40"/>
            <p:cNvSpPr>
              <a:spLocks/>
            </p:cNvSpPr>
            <p:nvPr/>
          </p:nvSpPr>
          <p:spPr bwMode="auto">
            <a:xfrm>
              <a:off x="1475656" y="5401804"/>
              <a:ext cx="61935" cy="272643"/>
            </a:xfrm>
            <a:custGeom>
              <a:avLst/>
              <a:gdLst>
                <a:gd name="T0" fmla="*/ 50 w 137"/>
                <a:gd name="T1" fmla="*/ 19 h 591"/>
                <a:gd name="T2" fmla="*/ 0 w 137"/>
                <a:gd name="T3" fmla="*/ 72 h 591"/>
                <a:gd name="T4" fmla="*/ 16 w 137"/>
                <a:gd name="T5" fmla="*/ 566 h 591"/>
                <a:gd name="T6" fmla="*/ 69 w 137"/>
                <a:gd name="T7" fmla="*/ 591 h 591"/>
                <a:gd name="T8" fmla="*/ 126 w 137"/>
                <a:gd name="T9" fmla="*/ 583 h 591"/>
                <a:gd name="T10" fmla="*/ 59 w 137"/>
                <a:gd name="T11" fmla="*/ 517 h 591"/>
                <a:gd name="T12" fmla="*/ 61 w 137"/>
                <a:gd name="T13" fmla="*/ 407 h 591"/>
                <a:gd name="T14" fmla="*/ 130 w 137"/>
                <a:gd name="T15" fmla="*/ 372 h 591"/>
                <a:gd name="T16" fmla="*/ 76 w 137"/>
                <a:gd name="T17" fmla="*/ 331 h 591"/>
                <a:gd name="T18" fmla="*/ 65 w 137"/>
                <a:gd name="T19" fmla="*/ 251 h 591"/>
                <a:gd name="T20" fmla="*/ 101 w 137"/>
                <a:gd name="T21" fmla="*/ 224 h 591"/>
                <a:gd name="T22" fmla="*/ 50 w 137"/>
                <a:gd name="T23" fmla="*/ 179 h 591"/>
                <a:gd name="T24" fmla="*/ 54 w 137"/>
                <a:gd name="T25" fmla="*/ 80 h 591"/>
                <a:gd name="T26" fmla="*/ 133 w 137"/>
                <a:gd name="T27" fmla="*/ 129 h 591"/>
                <a:gd name="T28" fmla="*/ 137 w 137"/>
                <a:gd name="T29" fmla="*/ 0 h 591"/>
                <a:gd name="T30" fmla="*/ 50 w 137"/>
                <a:gd name="T31" fmla="*/ 19 h 591"/>
                <a:gd name="T32" fmla="*/ 50 w 137"/>
                <a:gd name="T33" fmla="*/ 19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7" h="591">
                  <a:moveTo>
                    <a:pt x="50" y="19"/>
                  </a:moveTo>
                  <a:lnTo>
                    <a:pt x="0" y="72"/>
                  </a:lnTo>
                  <a:lnTo>
                    <a:pt x="16" y="566"/>
                  </a:lnTo>
                  <a:lnTo>
                    <a:pt x="69" y="591"/>
                  </a:lnTo>
                  <a:lnTo>
                    <a:pt x="126" y="583"/>
                  </a:lnTo>
                  <a:lnTo>
                    <a:pt x="59" y="517"/>
                  </a:lnTo>
                  <a:lnTo>
                    <a:pt x="61" y="407"/>
                  </a:lnTo>
                  <a:lnTo>
                    <a:pt x="130" y="372"/>
                  </a:lnTo>
                  <a:lnTo>
                    <a:pt x="76" y="331"/>
                  </a:lnTo>
                  <a:lnTo>
                    <a:pt x="65" y="251"/>
                  </a:lnTo>
                  <a:lnTo>
                    <a:pt x="101" y="224"/>
                  </a:lnTo>
                  <a:lnTo>
                    <a:pt x="50" y="179"/>
                  </a:lnTo>
                  <a:lnTo>
                    <a:pt x="54" y="80"/>
                  </a:lnTo>
                  <a:lnTo>
                    <a:pt x="133" y="129"/>
                  </a:lnTo>
                  <a:lnTo>
                    <a:pt x="137" y="0"/>
                  </a:lnTo>
                  <a:lnTo>
                    <a:pt x="50" y="19"/>
                  </a:lnTo>
                  <a:lnTo>
                    <a:pt x="50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41"/>
            <p:cNvSpPr>
              <a:spLocks/>
            </p:cNvSpPr>
            <p:nvPr/>
          </p:nvSpPr>
          <p:spPr bwMode="auto">
            <a:xfrm>
              <a:off x="1635047" y="5258113"/>
              <a:ext cx="162123" cy="624500"/>
            </a:xfrm>
            <a:custGeom>
              <a:avLst/>
              <a:gdLst>
                <a:gd name="T0" fmla="*/ 355 w 355"/>
                <a:gd name="T1" fmla="*/ 27 h 1357"/>
                <a:gd name="T2" fmla="*/ 34 w 355"/>
                <a:gd name="T3" fmla="*/ 0 h 1357"/>
                <a:gd name="T4" fmla="*/ 0 w 355"/>
                <a:gd name="T5" fmla="*/ 1253 h 1357"/>
                <a:gd name="T6" fmla="*/ 346 w 355"/>
                <a:gd name="T7" fmla="*/ 1357 h 1357"/>
                <a:gd name="T8" fmla="*/ 346 w 355"/>
                <a:gd name="T9" fmla="*/ 1228 h 1357"/>
                <a:gd name="T10" fmla="*/ 104 w 355"/>
                <a:gd name="T11" fmla="*/ 1158 h 1357"/>
                <a:gd name="T12" fmla="*/ 133 w 355"/>
                <a:gd name="T13" fmla="*/ 109 h 1357"/>
                <a:gd name="T14" fmla="*/ 298 w 355"/>
                <a:gd name="T15" fmla="*/ 82 h 1357"/>
                <a:gd name="T16" fmla="*/ 355 w 355"/>
                <a:gd name="T17" fmla="*/ 1002 h 1357"/>
                <a:gd name="T18" fmla="*/ 355 w 355"/>
                <a:gd name="T19" fmla="*/ 27 h 1357"/>
                <a:gd name="T20" fmla="*/ 355 w 355"/>
                <a:gd name="T21" fmla="*/ 27 h 1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55" h="1357">
                  <a:moveTo>
                    <a:pt x="355" y="27"/>
                  </a:moveTo>
                  <a:lnTo>
                    <a:pt x="34" y="0"/>
                  </a:lnTo>
                  <a:lnTo>
                    <a:pt x="0" y="1253"/>
                  </a:lnTo>
                  <a:lnTo>
                    <a:pt x="346" y="1357"/>
                  </a:lnTo>
                  <a:lnTo>
                    <a:pt x="346" y="1228"/>
                  </a:lnTo>
                  <a:lnTo>
                    <a:pt x="104" y="1158"/>
                  </a:lnTo>
                  <a:lnTo>
                    <a:pt x="133" y="109"/>
                  </a:lnTo>
                  <a:lnTo>
                    <a:pt x="298" y="82"/>
                  </a:lnTo>
                  <a:lnTo>
                    <a:pt x="355" y="1002"/>
                  </a:lnTo>
                  <a:lnTo>
                    <a:pt x="355" y="27"/>
                  </a:lnTo>
                  <a:lnTo>
                    <a:pt x="355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42"/>
            <p:cNvSpPr>
              <a:spLocks/>
            </p:cNvSpPr>
            <p:nvPr/>
          </p:nvSpPr>
          <p:spPr bwMode="auto">
            <a:xfrm>
              <a:off x="1839067" y="5285746"/>
              <a:ext cx="186715" cy="682529"/>
            </a:xfrm>
            <a:custGeom>
              <a:avLst/>
              <a:gdLst>
                <a:gd name="T0" fmla="*/ 402 w 410"/>
                <a:gd name="T1" fmla="*/ 48 h 1483"/>
                <a:gd name="T2" fmla="*/ 47 w 410"/>
                <a:gd name="T3" fmla="*/ 0 h 1483"/>
                <a:gd name="T4" fmla="*/ 0 w 410"/>
                <a:gd name="T5" fmla="*/ 1363 h 1483"/>
                <a:gd name="T6" fmla="*/ 402 w 410"/>
                <a:gd name="T7" fmla="*/ 1483 h 1483"/>
                <a:gd name="T8" fmla="*/ 410 w 410"/>
                <a:gd name="T9" fmla="*/ 1327 h 1483"/>
                <a:gd name="T10" fmla="*/ 87 w 410"/>
                <a:gd name="T11" fmla="*/ 1293 h 1483"/>
                <a:gd name="T12" fmla="*/ 115 w 410"/>
                <a:gd name="T13" fmla="*/ 122 h 1483"/>
                <a:gd name="T14" fmla="*/ 325 w 410"/>
                <a:gd name="T15" fmla="*/ 131 h 1483"/>
                <a:gd name="T16" fmla="*/ 325 w 410"/>
                <a:gd name="T17" fmla="*/ 230 h 1483"/>
                <a:gd name="T18" fmla="*/ 389 w 410"/>
                <a:gd name="T19" fmla="*/ 209 h 1483"/>
                <a:gd name="T20" fmla="*/ 402 w 410"/>
                <a:gd name="T21" fmla="*/ 48 h 1483"/>
                <a:gd name="T22" fmla="*/ 402 w 410"/>
                <a:gd name="T23" fmla="*/ 48 h 1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0" h="1483">
                  <a:moveTo>
                    <a:pt x="402" y="48"/>
                  </a:moveTo>
                  <a:lnTo>
                    <a:pt x="47" y="0"/>
                  </a:lnTo>
                  <a:lnTo>
                    <a:pt x="0" y="1363"/>
                  </a:lnTo>
                  <a:lnTo>
                    <a:pt x="402" y="1483"/>
                  </a:lnTo>
                  <a:lnTo>
                    <a:pt x="410" y="1327"/>
                  </a:lnTo>
                  <a:lnTo>
                    <a:pt x="87" y="1293"/>
                  </a:lnTo>
                  <a:lnTo>
                    <a:pt x="115" y="122"/>
                  </a:lnTo>
                  <a:lnTo>
                    <a:pt x="325" y="131"/>
                  </a:lnTo>
                  <a:lnTo>
                    <a:pt x="325" y="230"/>
                  </a:lnTo>
                  <a:lnTo>
                    <a:pt x="389" y="209"/>
                  </a:lnTo>
                  <a:lnTo>
                    <a:pt x="402" y="48"/>
                  </a:lnTo>
                  <a:lnTo>
                    <a:pt x="402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43"/>
            <p:cNvSpPr>
              <a:spLocks/>
            </p:cNvSpPr>
            <p:nvPr/>
          </p:nvSpPr>
          <p:spPr bwMode="auto">
            <a:xfrm>
              <a:off x="1990261" y="5489307"/>
              <a:ext cx="27324" cy="301197"/>
            </a:xfrm>
            <a:custGeom>
              <a:avLst/>
              <a:gdLst>
                <a:gd name="T0" fmla="*/ 0 w 61"/>
                <a:gd name="T1" fmla="*/ 0 h 654"/>
                <a:gd name="T2" fmla="*/ 61 w 61"/>
                <a:gd name="T3" fmla="*/ 27 h 654"/>
                <a:gd name="T4" fmla="*/ 44 w 61"/>
                <a:gd name="T5" fmla="*/ 654 h 654"/>
                <a:gd name="T6" fmla="*/ 0 w 61"/>
                <a:gd name="T7" fmla="*/ 0 h 654"/>
                <a:gd name="T8" fmla="*/ 0 w 61"/>
                <a:gd name="T9" fmla="*/ 0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54">
                  <a:moveTo>
                    <a:pt x="0" y="0"/>
                  </a:moveTo>
                  <a:lnTo>
                    <a:pt x="61" y="27"/>
                  </a:lnTo>
                  <a:lnTo>
                    <a:pt x="44" y="65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44"/>
            <p:cNvSpPr>
              <a:spLocks/>
            </p:cNvSpPr>
            <p:nvPr/>
          </p:nvSpPr>
          <p:spPr bwMode="auto">
            <a:xfrm>
              <a:off x="1992993" y="5393513"/>
              <a:ext cx="49183" cy="76451"/>
            </a:xfrm>
            <a:custGeom>
              <a:avLst/>
              <a:gdLst>
                <a:gd name="T0" fmla="*/ 7 w 108"/>
                <a:gd name="T1" fmla="*/ 40 h 165"/>
                <a:gd name="T2" fmla="*/ 38 w 108"/>
                <a:gd name="T3" fmla="*/ 0 h 165"/>
                <a:gd name="T4" fmla="*/ 85 w 108"/>
                <a:gd name="T5" fmla="*/ 23 h 165"/>
                <a:gd name="T6" fmla="*/ 42 w 108"/>
                <a:gd name="T7" fmla="*/ 97 h 165"/>
                <a:gd name="T8" fmla="*/ 95 w 108"/>
                <a:gd name="T9" fmla="*/ 83 h 165"/>
                <a:gd name="T10" fmla="*/ 108 w 108"/>
                <a:gd name="T11" fmla="*/ 127 h 165"/>
                <a:gd name="T12" fmla="*/ 55 w 108"/>
                <a:gd name="T13" fmla="*/ 165 h 165"/>
                <a:gd name="T14" fmla="*/ 0 w 108"/>
                <a:gd name="T15" fmla="*/ 118 h 165"/>
                <a:gd name="T16" fmla="*/ 7 w 108"/>
                <a:gd name="T17" fmla="*/ 40 h 165"/>
                <a:gd name="T18" fmla="*/ 7 w 108"/>
                <a:gd name="T19" fmla="*/ 4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8" h="165">
                  <a:moveTo>
                    <a:pt x="7" y="40"/>
                  </a:moveTo>
                  <a:lnTo>
                    <a:pt x="38" y="0"/>
                  </a:lnTo>
                  <a:lnTo>
                    <a:pt x="85" y="23"/>
                  </a:lnTo>
                  <a:lnTo>
                    <a:pt x="42" y="97"/>
                  </a:lnTo>
                  <a:lnTo>
                    <a:pt x="95" y="83"/>
                  </a:lnTo>
                  <a:lnTo>
                    <a:pt x="108" y="127"/>
                  </a:lnTo>
                  <a:lnTo>
                    <a:pt x="55" y="165"/>
                  </a:lnTo>
                  <a:lnTo>
                    <a:pt x="0" y="118"/>
                  </a:lnTo>
                  <a:lnTo>
                    <a:pt x="7" y="40"/>
                  </a:lnTo>
                  <a:lnTo>
                    <a:pt x="7" y="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45"/>
            <p:cNvSpPr>
              <a:spLocks/>
            </p:cNvSpPr>
            <p:nvPr/>
          </p:nvSpPr>
          <p:spPr bwMode="auto">
            <a:xfrm>
              <a:off x="1961115" y="5385224"/>
              <a:ext cx="163945" cy="126190"/>
            </a:xfrm>
            <a:custGeom>
              <a:avLst/>
              <a:gdLst>
                <a:gd name="T0" fmla="*/ 30 w 361"/>
                <a:gd name="T1" fmla="*/ 5 h 273"/>
                <a:gd name="T2" fmla="*/ 0 w 361"/>
                <a:gd name="T3" fmla="*/ 70 h 273"/>
                <a:gd name="T4" fmla="*/ 3 w 361"/>
                <a:gd name="T5" fmla="*/ 182 h 273"/>
                <a:gd name="T6" fmla="*/ 57 w 361"/>
                <a:gd name="T7" fmla="*/ 239 h 273"/>
                <a:gd name="T8" fmla="*/ 138 w 361"/>
                <a:gd name="T9" fmla="*/ 273 h 273"/>
                <a:gd name="T10" fmla="*/ 220 w 361"/>
                <a:gd name="T11" fmla="*/ 247 h 273"/>
                <a:gd name="T12" fmla="*/ 247 w 361"/>
                <a:gd name="T13" fmla="*/ 188 h 273"/>
                <a:gd name="T14" fmla="*/ 345 w 361"/>
                <a:gd name="T15" fmla="*/ 152 h 273"/>
                <a:gd name="T16" fmla="*/ 361 w 361"/>
                <a:gd name="T17" fmla="*/ 78 h 273"/>
                <a:gd name="T18" fmla="*/ 307 w 361"/>
                <a:gd name="T19" fmla="*/ 26 h 273"/>
                <a:gd name="T20" fmla="*/ 298 w 361"/>
                <a:gd name="T21" fmla="*/ 108 h 273"/>
                <a:gd name="T22" fmla="*/ 256 w 361"/>
                <a:gd name="T23" fmla="*/ 74 h 273"/>
                <a:gd name="T24" fmla="*/ 226 w 361"/>
                <a:gd name="T25" fmla="*/ 49 h 273"/>
                <a:gd name="T26" fmla="*/ 229 w 361"/>
                <a:gd name="T27" fmla="*/ 108 h 273"/>
                <a:gd name="T28" fmla="*/ 203 w 361"/>
                <a:gd name="T29" fmla="*/ 199 h 273"/>
                <a:gd name="T30" fmla="*/ 134 w 361"/>
                <a:gd name="T31" fmla="*/ 235 h 273"/>
                <a:gd name="T32" fmla="*/ 70 w 361"/>
                <a:gd name="T33" fmla="*/ 182 h 273"/>
                <a:gd name="T34" fmla="*/ 30 w 361"/>
                <a:gd name="T35" fmla="*/ 91 h 273"/>
                <a:gd name="T36" fmla="*/ 43 w 361"/>
                <a:gd name="T37" fmla="*/ 40 h 273"/>
                <a:gd name="T38" fmla="*/ 74 w 361"/>
                <a:gd name="T39" fmla="*/ 0 h 273"/>
                <a:gd name="T40" fmla="*/ 30 w 361"/>
                <a:gd name="T41" fmla="*/ 5 h 273"/>
                <a:gd name="T42" fmla="*/ 30 w 361"/>
                <a:gd name="T43" fmla="*/ 5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61" h="273">
                  <a:moveTo>
                    <a:pt x="30" y="5"/>
                  </a:moveTo>
                  <a:lnTo>
                    <a:pt x="0" y="70"/>
                  </a:lnTo>
                  <a:lnTo>
                    <a:pt x="3" y="182"/>
                  </a:lnTo>
                  <a:lnTo>
                    <a:pt x="57" y="239"/>
                  </a:lnTo>
                  <a:lnTo>
                    <a:pt x="138" y="273"/>
                  </a:lnTo>
                  <a:lnTo>
                    <a:pt x="220" y="247"/>
                  </a:lnTo>
                  <a:lnTo>
                    <a:pt x="247" y="188"/>
                  </a:lnTo>
                  <a:lnTo>
                    <a:pt x="345" y="152"/>
                  </a:lnTo>
                  <a:lnTo>
                    <a:pt x="361" y="78"/>
                  </a:lnTo>
                  <a:lnTo>
                    <a:pt x="307" y="26"/>
                  </a:lnTo>
                  <a:lnTo>
                    <a:pt x="298" y="108"/>
                  </a:lnTo>
                  <a:lnTo>
                    <a:pt x="256" y="74"/>
                  </a:lnTo>
                  <a:lnTo>
                    <a:pt x="226" y="49"/>
                  </a:lnTo>
                  <a:lnTo>
                    <a:pt x="229" y="108"/>
                  </a:lnTo>
                  <a:lnTo>
                    <a:pt x="203" y="199"/>
                  </a:lnTo>
                  <a:lnTo>
                    <a:pt x="134" y="235"/>
                  </a:lnTo>
                  <a:lnTo>
                    <a:pt x="70" y="182"/>
                  </a:lnTo>
                  <a:lnTo>
                    <a:pt x="30" y="91"/>
                  </a:lnTo>
                  <a:lnTo>
                    <a:pt x="43" y="40"/>
                  </a:lnTo>
                  <a:lnTo>
                    <a:pt x="74" y="0"/>
                  </a:lnTo>
                  <a:lnTo>
                    <a:pt x="30" y="5"/>
                  </a:lnTo>
                  <a:lnTo>
                    <a:pt x="3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46"/>
            <p:cNvSpPr>
              <a:spLocks/>
            </p:cNvSpPr>
            <p:nvPr/>
          </p:nvSpPr>
          <p:spPr bwMode="auto">
            <a:xfrm>
              <a:off x="2033980" y="5206532"/>
              <a:ext cx="101099" cy="201719"/>
            </a:xfrm>
            <a:custGeom>
              <a:avLst/>
              <a:gdLst>
                <a:gd name="T0" fmla="*/ 0 w 223"/>
                <a:gd name="T1" fmla="*/ 403 h 439"/>
                <a:gd name="T2" fmla="*/ 10 w 223"/>
                <a:gd name="T3" fmla="*/ 0 h 439"/>
                <a:gd name="T4" fmla="*/ 223 w 223"/>
                <a:gd name="T5" fmla="*/ 40 h 439"/>
                <a:gd name="T6" fmla="*/ 213 w 223"/>
                <a:gd name="T7" fmla="*/ 329 h 439"/>
                <a:gd name="T8" fmla="*/ 181 w 223"/>
                <a:gd name="T9" fmla="*/ 120 h 439"/>
                <a:gd name="T10" fmla="*/ 88 w 223"/>
                <a:gd name="T11" fmla="*/ 126 h 439"/>
                <a:gd name="T12" fmla="*/ 67 w 223"/>
                <a:gd name="T13" fmla="*/ 439 h 439"/>
                <a:gd name="T14" fmla="*/ 0 w 223"/>
                <a:gd name="T15" fmla="*/ 403 h 439"/>
                <a:gd name="T16" fmla="*/ 0 w 223"/>
                <a:gd name="T17" fmla="*/ 403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3" h="439">
                  <a:moveTo>
                    <a:pt x="0" y="403"/>
                  </a:moveTo>
                  <a:lnTo>
                    <a:pt x="10" y="0"/>
                  </a:lnTo>
                  <a:lnTo>
                    <a:pt x="223" y="40"/>
                  </a:lnTo>
                  <a:lnTo>
                    <a:pt x="213" y="329"/>
                  </a:lnTo>
                  <a:lnTo>
                    <a:pt x="181" y="120"/>
                  </a:lnTo>
                  <a:lnTo>
                    <a:pt x="88" y="126"/>
                  </a:lnTo>
                  <a:lnTo>
                    <a:pt x="67" y="439"/>
                  </a:lnTo>
                  <a:lnTo>
                    <a:pt x="0" y="403"/>
                  </a:lnTo>
                  <a:lnTo>
                    <a:pt x="0" y="40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47"/>
            <p:cNvSpPr>
              <a:spLocks/>
            </p:cNvSpPr>
            <p:nvPr/>
          </p:nvSpPr>
          <p:spPr bwMode="auto">
            <a:xfrm>
              <a:off x="2030336" y="5481938"/>
              <a:ext cx="91991" cy="162112"/>
            </a:xfrm>
            <a:custGeom>
              <a:avLst/>
              <a:gdLst>
                <a:gd name="T0" fmla="*/ 0 w 203"/>
                <a:gd name="T1" fmla="*/ 55 h 351"/>
                <a:gd name="T2" fmla="*/ 64 w 203"/>
                <a:gd name="T3" fmla="*/ 0 h 351"/>
                <a:gd name="T4" fmla="*/ 64 w 203"/>
                <a:gd name="T5" fmla="*/ 268 h 351"/>
                <a:gd name="T6" fmla="*/ 203 w 203"/>
                <a:gd name="T7" fmla="*/ 308 h 351"/>
                <a:gd name="T8" fmla="*/ 13 w 203"/>
                <a:gd name="T9" fmla="*/ 351 h 351"/>
                <a:gd name="T10" fmla="*/ 0 w 203"/>
                <a:gd name="T11" fmla="*/ 55 h 351"/>
                <a:gd name="T12" fmla="*/ 0 w 203"/>
                <a:gd name="T13" fmla="*/ 55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3" h="351">
                  <a:moveTo>
                    <a:pt x="0" y="55"/>
                  </a:moveTo>
                  <a:lnTo>
                    <a:pt x="64" y="0"/>
                  </a:lnTo>
                  <a:lnTo>
                    <a:pt x="64" y="268"/>
                  </a:lnTo>
                  <a:lnTo>
                    <a:pt x="203" y="308"/>
                  </a:lnTo>
                  <a:lnTo>
                    <a:pt x="13" y="351"/>
                  </a:lnTo>
                  <a:lnTo>
                    <a:pt x="0" y="55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48"/>
            <p:cNvSpPr>
              <a:spLocks/>
            </p:cNvSpPr>
            <p:nvPr/>
          </p:nvSpPr>
          <p:spPr bwMode="auto">
            <a:xfrm>
              <a:off x="2073144" y="5484702"/>
              <a:ext cx="55559" cy="93951"/>
            </a:xfrm>
            <a:custGeom>
              <a:avLst/>
              <a:gdLst>
                <a:gd name="T0" fmla="*/ 45 w 121"/>
                <a:gd name="T1" fmla="*/ 91 h 205"/>
                <a:gd name="T2" fmla="*/ 32 w 121"/>
                <a:gd name="T3" fmla="*/ 22 h 205"/>
                <a:gd name="T4" fmla="*/ 59 w 121"/>
                <a:gd name="T5" fmla="*/ 0 h 205"/>
                <a:gd name="T6" fmla="*/ 106 w 121"/>
                <a:gd name="T7" fmla="*/ 22 h 205"/>
                <a:gd name="T8" fmla="*/ 78 w 121"/>
                <a:gd name="T9" fmla="*/ 95 h 205"/>
                <a:gd name="T10" fmla="*/ 121 w 121"/>
                <a:gd name="T11" fmla="*/ 205 h 205"/>
                <a:gd name="T12" fmla="*/ 0 w 121"/>
                <a:gd name="T13" fmla="*/ 184 h 205"/>
                <a:gd name="T14" fmla="*/ 45 w 121"/>
                <a:gd name="T15" fmla="*/ 91 h 205"/>
                <a:gd name="T16" fmla="*/ 45 w 121"/>
                <a:gd name="T17" fmla="*/ 91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1" h="205">
                  <a:moveTo>
                    <a:pt x="45" y="91"/>
                  </a:moveTo>
                  <a:lnTo>
                    <a:pt x="32" y="22"/>
                  </a:lnTo>
                  <a:lnTo>
                    <a:pt x="59" y="0"/>
                  </a:lnTo>
                  <a:lnTo>
                    <a:pt x="106" y="22"/>
                  </a:lnTo>
                  <a:lnTo>
                    <a:pt x="78" y="95"/>
                  </a:lnTo>
                  <a:lnTo>
                    <a:pt x="121" y="205"/>
                  </a:lnTo>
                  <a:lnTo>
                    <a:pt x="0" y="184"/>
                  </a:lnTo>
                  <a:lnTo>
                    <a:pt x="45" y="91"/>
                  </a:lnTo>
                  <a:lnTo>
                    <a:pt x="45" y="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50"/>
            <p:cNvSpPr>
              <a:spLocks/>
            </p:cNvSpPr>
            <p:nvPr/>
          </p:nvSpPr>
          <p:spPr bwMode="auto">
            <a:xfrm>
              <a:off x="1512999" y="4931126"/>
              <a:ext cx="44629" cy="530549"/>
            </a:xfrm>
            <a:custGeom>
              <a:avLst/>
              <a:gdLst>
                <a:gd name="T0" fmla="*/ 97 w 97"/>
                <a:gd name="T1" fmla="*/ 0 h 1152"/>
                <a:gd name="T2" fmla="*/ 49 w 97"/>
                <a:gd name="T3" fmla="*/ 1152 h 1152"/>
                <a:gd name="T4" fmla="*/ 0 w 97"/>
                <a:gd name="T5" fmla="*/ 1097 h 1152"/>
                <a:gd name="T6" fmla="*/ 61 w 97"/>
                <a:gd name="T7" fmla="*/ 33 h 1152"/>
                <a:gd name="T8" fmla="*/ 97 w 97"/>
                <a:gd name="T9" fmla="*/ 0 h 1152"/>
                <a:gd name="T10" fmla="*/ 97 w 97"/>
                <a:gd name="T11" fmla="*/ 0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" h="1152">
                  <a:moveTo>
                    <a:pt x="97" y="0"/>
                  </a:moveTo>
                  <a:lnTo>
                    <a:pt x="49" y="1152"/>
                  </a:lnTo>
                  <a:lnTo>
                    <a:pt x="0" y="1097"/>
                  </a:lnTo>
                  <a:lnTo>
                    <a:pt x="61" y="33"/>
                  </a:lnTo>
                  <a:lnTo>
                    <a:pt x="97" y="0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51"/>
            <p:cNvSpPr>
              <a:spLocks/>
            </p:cNvSpPr>
            <p:nvPr/>
          </p:nvSpPr>
          <p:spPr bwMode="auto">
            <a:xfrm>
              <a:off x="1572201" y="4707301"/>
              <a:ext cx="43719" cy="297513"/>
            </a:xfrm>
            <a:custGeom>
              <a:avLst/>
              <a:gdLst>
                <a:gd name="T0" fmla="*/ 36 w 95"/>
                <a:gd name="T1" fmla="*/ 15 h 646"/>
                <a:gd name="T2" fmla="*/ 78 w 95"/>
                <a:gd name="T3" fmla="*/ 0 h 646"/>
                <a:gd name="T4" fmla="*/ 95 w 95"/>
                <a:gd name="T5" fmla="*/ 72 h 646"/>
                <a:gd name="T6" fmla="*/ 40 w 95"/>
                <a:gd name="T7" fmla="*/ 171 h 646"/>
                <a:gd name="T8" fmla="*/ 86 w 95"/>
                <a:gd name="T9" fmla="*/ 150 h 646"/>
                <a:gd name="T10" fmla="*/ 82 w 95"/>
                <a:gd name="T11" fmla="*/ 212 h 646"/>
                <a:gd name="T12" fmla="*/ 46 w 95"/>
                <a:gd name="T13" fmla="*/ 338 h 646"/>
                <a:gd name="T14" fmla="*/ 76 w 95"/>
                <a:gd name="T15" fmla="*/ 334 h 646"/>
                <a:gd name="T16" fmla="*/ 76 w 95"/>
                <a:gd name="T17" fmla="*/ 389 h 646"/>
                <a:gd name="T18" fmla="*/ 36 w 95"/>
                <a:gd name="T19" fmla="*/ 462 h 646"/>
                <a:gd name="T20" fmla="*/ 67 w 95"/>
                <a:gd name="T21" fmla="*/ 486 h 646"/>
                <a:gd name="T22" fmla="*/ 63 w 95"/>
                <a:gd name="T23" fmla="*/ 543 h 646"/>
                <a:gd name="T24" fmla="*/ 10 w 95"/>
                <a:gd name="T25" fmla="*/ 646 h 646"/>
                <a:gd name="T26" fmla="*/ 0 w 95"/>
                <a:gd name="T27" fmla="*/ 488 h 646"/>
                <a:gd name="T28" fmla="*/ 10 w 95"/>
                <a:gd name="T29" fmla="*/ 190 h 646"/>
                <a:gd name="T30" fmla="*/ 36 w 95"/>
                <a:gd name="T31" fmla="*/ 15 h 646"/>
                <a:gd name="T32" fmla="*/ 36 w 95"/>
                <a:gd name="T33" fmla="*/ 15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646">
                  <a:moveTo>
                    <a:pt x="36" y="15"/>
                  </a:moveTo>
                  <a:lnTo>
                    <a:pt x="78" y="0"/>
                  </a:lnTo>
                  <a:lnTo>
                    <a:pt x="95" y="72"/>
                  </a:lnTo>
                  <a:lnTo>
                    <a:pt x="40" y="171"/>
                  </a:lnTo>
                  <a:lnTo>
                    <a:pt x="86" y="150"/>
                  </a:lnTo>
                  <a:lnTo>
                    <a:pt x="82" y="212"/>
                  </a:lnTo>
                  <a:lnTo>
                    <a:pt x="46" y="338"/>
                  </a:lnTo>
                  <a:lnTo>
                    <a:pt x="76" y="334"/>
                  </a:lnTo>
                  <a:lnTo>
                    <a:pt x="76" y="389"/>
                  </a:lnTo>
                  <a:lnTo>
                    <a:pt x="36" y="462"/>
                  </a:lnTo>
                  <a:lnTo>
                    <a:pt x="67" y="486"/>
                  </a:lnTo>
                  <a:lnTo>
                    <a:pt x="63" y="543"/>
                  </a:lnTo>
                  <a:lnTo>
                    <a:pt x="10" y="646"/>
                  </a:lnTo>
                  <a:lnTo>
                    <a:pt x="0" y="488"/>
                  </a:lnTo>
                  <a:lnTo>
                    <a:pt x="10" y="190"/>
                  </a:lnTo>
                  <a:lnTo>
                    <a:pt x="36" y="15"/>
                  </a:lnTo>
                  <a:lnTo>
                    <a:pt x="36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52"/>
            <p:cNvSpPr>
              <a:spLocks/>
            </p:cNvSpPr>
            <p:nvPr/>
          </p:nvSpPr>
          <p:spPr bwMode="auto">
            <a:xfrm>
              <a:off x="1574023" y="5012182"/>
              <a:ext cx="23681" cy="63556"/>
            </a:xfrm>
            <a:custGeom>
              <a:avLst/>
              <a:gdLst>
                <a:gd name="T0" fmla="*/ 6 w 51"/>
                <a:gd name="T1" fmla="*/ 46 h 137"/>
                <a:gd name="T2" fmla="*/ 51 w 51"/>
                <a:gd name="T3" fmla="*/ 0 h 137"/>
                <a:gd name="T4" fmla="*/ 42 w 51"/>
                <a:gd name="T5" fmla="*/ 78 h 137"/>
                <a:gd name="T6" fmla="*/ 0 w 51"/>
                <a:gd name="T7" fmla="*/ 137 h 137"/>
                <a:gd name="T8" fmla="*/ 6 w 51"/>
                <a:gd name="T9" fmla="*/ 46 h 137"/>
                <a:gd name="T10" fmla="*/ 6 w 51"/>
                <a:gd name="T11" fmla="*/ 46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" h="137">
                  <a:moveTo>
                    <a:pt x="6" y="46"/>
                  </a:moveTo>
                  <a:lnTo>
                    <a:pt x="51" y="0"/>
                  </a:lnTo>
                  <a:lnTo>
                    <a:pt x="42" y="78"/>
                  </a:lnTo>
                  <a:lnTo>
                    <a:pt x="0" y="137"/>
                  </a:lnTo>
                  <a:lnTo>
                    <a:pt x="6" y="46"/>
                  </a:lnTo>
                  <a:lnTo>
                    <a:pt x="6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53"/>
            <p:cNvSpPr>
              <a:spLocks/>
            </p:cNvSpPr>
            <p:nvPr/>
          </p:nvSpPr>
          <p:spPr bwMode="auto">
            <a:xfrm>
              <a:off x="1547610" y="5431279"/>
              <a:ext cx="40986" cy="318698"/>
            </a:xfrm>
            <a:custGeom>
              <a:avLst/>
              <a:gdLst>
                <a:gd name="T0" fmla="*/ 48 w 91"/>
                <a:gd name="T1" fmla="*/ 0 h 691"/>
                <a:gd name="T2" fmla="*/ 80 w 91"/>
                <a:gd name="T3" fmla="*/ 100 h 691"/>
                <a:gd name="T4" fmla="*/ 48 w 91"/>
                <a:gd name="T5" fmla="*/ 154 h 691"/>
                <a:gd name="T6" fmla="*/ 72 w 91"/>
                <a:gd name="T7" fmla="*/ 203 h 691"/>
                <a:gd name="T8" fmla="*/ 88 w 91"/>
                <a:gd name="T9" fmla="*/ 256 h 691"/>
                <a:gd name="T10" fmla="*/ 51 w 91"/>
                <a:gd name="T11" fmla="*/ 317 h 691"/>
                <a:gd name="T12" fmla="*/ 91 w 91"/>
                <a:gd name="T13" fmla="*/ 338 h 691"/>
                <a:gd name="T14" fmla="*/ 91 w 91"/>
                <a:gd name="T15" fmla="*/ 389 h 691"/>
                <a:gd name="T16" fmla="*/ 51 w 91"/>
                <a:gd name="T17" fmla="*/ 427 h 691"/>
                <a:gd name="T18" fmla="*/ 91 w 91"/>
                <a:gd name="T19" fmla="*/ 463 h 691"/>
                <a:gd name="T20" fmla="*/ 88 w 91"/>
                <a:gd name="T21" fmla="*/ 517 h 691"/>
                <a:gd name="T22" fmla="*/ 55 w 91"/>
                <a:gd name="T23" fmla="*/ 549 h 691"/>
                <a:gd name="T24" fmla="*/ 91 w 91"/>
                <a:gd name="T25" fmla="*/ 577 h 691"/>
                <a:gd name="T26" fmla="*/ 88 w 91"/>
                <a:gd name="T27" fmla="*/ 631 h 691"/>
                <a:gd name="T28" fmla="*/ 68 w 91"/>
                <a:gd name="T29" fmla="*/ 691 h 691"/>
                <a:gd name="T30" fmla="*/ 15 w 91"/>
                <a:gd name="T31" fmla="*/ 602 h 691"/>
                <a:gd name="T32" fmla="*/ 0 w 91"/>
                <a:gd name="T33" fmla="*/ 480 h 691"/>
                <a:gd name="T34" fmla="*/ 15 w 91"/>
                <a:gd name="T35" fmla="*/ 28 h 691"/>
                <a:gd name="T36" fmla="*/ 48 w 91"/>
                <a:gd name="T37" fmla="*/ 0 h 691"/>
                <a:gd name="T38" fmla="*/ 48 w 91"/>
                <a:gd name="T39" fmla="*/ 0 h 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1" h="691">
                  <a:moveTo>
                    <a:pt x="48" y="0"/>
                  </a:moveTo>
                  <a:lnTo>
                    <a:pt x="80" y="100"/>
                  </a:lnTo>
                  <a:lnTo>
                    <a:pt x="48" y="154"/>
                  </a:lnTo>
                  <a:lnTo>
                    <a:pt x="72" y="203"/>
                  </a:lnTo>
                  <a:lnTo>
                    <a:pt x="88" y="256"/>
                  </a:lnTo>
                  <a:lnTo>
                    <a:pt x="51" y="317"/>
                  </a:lnTo>
                  <a:lnTo>
                    <a:pt x="91" y="338"/>
                  </a:lnTo>
                  <a:lnTo>
                    <a:pt x="91" y="389"/>
                  </a:lnTo>
                  <a:lnTo>
                    <a:pt x="51" y="427"/>
                  </a:lnTo>
                  <a:lnTo>
                    <a:pt x="91" y="463"/>
                  </a:lnTo>
                  <a:lnTo>
                    <a:pt x="88" y="517"/>
                  </a:lnTo>
                  <a:lnTo>
                    <a:pt x="55" y="549"/>
                  </a:lnTo>
                  <a:lnTo>
                    <a:pt x="91" y="577"/>
                  </a:lnTo>
                  <a:lnTo>
                    <a:pt x="88" y="631"/>
                  </a:lnTo>
                  <a:lnTo>
                    <a:pt x="68" y="691"/>
                  </a:lnTo>
                  <a:lnTo>
                    <a:pt x="15" y="602"/>
                  </a:lnTo>
                  <a:lnTo>
                    <a:pt x="0" y="480"/>
                  </a:lnTo>
                  <a:lnTo>
                    <a:pt x="15" y="28"/>
                  </a:lnTo>
                  <a:lnTo>
                    <a:pt x="48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54"/>
            <p:cNvSpPr>
              <a:spLocks/>
            </p:cNvSpPr>
            <p:nvPr/>
          </p:nvSpPr>
          <p:spPr bwMode="auto">
            <a:xfrm>
              <a:off x="1574934" y="5738002"/>
              <a:ext cx="24591" cy="109610"/>
            </a:xfrm>
            <a:custGeom>
              <a:avLst/>
              <a:gdLst>
                <a:gd name="T0" fmla="*/ 2 w 53"/>
                <a:gd name="T1" fmla="*/ 0 h 237"/>
                <a:gd name="T2" fmla="*/ 46 w 53"/>
                <a:gd name="T3" fmla="*/ 66 h 237"/>
                <a:gd name="T4" fmla="*/ 53 w 53"/>
                <a:gd name="T5" fmla="*/ 131 h 237"/>
                <a:gd name="T6" fmla="*/ 17 w 53"/>
                <a:gd name="T7" fmla="*/ 237 h 237"/>
                <a:gd name="T8" fmla="*/ 0 w 53"/>
                <a:gd name="T9" fmla="*/ 150 h 237"/>
                <a:gd name="T10" fmla="*/ 2 w 53"/>
                <a:gd name="T11" fmla="*/ 0 h 237"/>
                <a:gd name="T12" fmla="*/ 2 w 53"/>
                <a:gd name="T13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237">
                  <a:moveTo>
                    <a:pt x="2" y="0"/>
                  </a:moveTo>
                  <a:lnTo>
                    <a:pt x="46" y="66"/>
                  </a:lnTo>
                  <a:lnTo>
                    <a:pt x="53" y="131"/>
                  </a:lnTo>
                  <a:lnTo>
                    <a:pt x="17" y="237"/>
                  </a:lnTo>
                  <a:lnTo>
                    <a:pt x="0" y="15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81979" name="Picture 59" descr="C:\Users\t-moranf\AppData\Local\Microsoft\Windows\Temporary Internet Files\Content.IE5\DIXQUOZA\MC90002396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898" y="4365104"/>
            <a:ext cx="1446462" cy="187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1994" name="Group 81993"/>
          <p:cNvGrpSpPr/>
          <p:nvPr/>
        </p:nvGrpSpPr>
        <p:grpSpPr>
          <a:xfrm>
            <a:off x="855683" y="4913093"/>
            <a:ext cx="860425" cy="1651000"/>
            <a:chOff x="8283575" y="2024063"/>
            <a:chExt cx="860425" cy="1651000"/>
          </a:xfrm>
        </p:grpSpPr>
        <p:sp>
          <p:nvSpPr>
            <p:cNvPr id="149" name="Freeform 98"/>
            <p:cNvSpPr>
              <a:spLocks/>
            </p:cNvSpPr>
            <p:nvPr/>
          </p:nvSpPr>
          <p:spPr bwMode="auto">
            <a:xfrm>
              <a:off x="8623300" y="2967038"/>
              <a:ext cx="127000" cy="503238"/>
            </a:xfrm>
            <a:custGeom>
              <a:avLst/>
              <a:gdLst>
                <a:gd name="T0" fmla="*/ 84 w 160"/>
                <a:gd name="T1" fmla="*/ 1 h 635"/>
                <a:gd name="T2" fmla="*/ 50 w 160"/>
                <a:gd name="T3" fmla="*/ 399 h 635"/>
                <a:gd name="T4" fmla="*/ 50 w 160"/>
                <a:gd name="T5" fmla="*/ 405 h 635"/>
                <a:gd name="T6" fmla="*/ 48 w 160"/>
                <a:gd name="T7" fmla="*/ 425 h 635"/>
                <a:gd name="T8" fmla="*/ 46 w 160"/>
                <a:gd name="T9" fmla="*/ 453 h 635"/>
                <a:gd name="T10" fmla="*/ 43 w 160"/>
                <a:gd name="T11" fmla="*/ 485 h 635"/>
                <a:gd name="T12" fmla="*/ 36 w 160"/>
                <a:gd name="T13" fmla="*/ 521 h 635"/>
                <a:gd name="T14" fmla="*/ 28 w 160"/>
                <a:gd name="T15" fmla="*/ 554 h 635"/>
                <a:gd name="T16" fmla="*/ 15 w 160"/>
                <a:gd name="T17" fmla="*/ 584 h 635"/>
                <a:gd name="T18" fmla="*/ 0 w 160"/>
                <a:gd name="T19" fmla="*/ 606 h 635"/>
                <a:gd name="T20" fmla="*/ 1 w 160"/>
                <a:gd name="T21" fmla="*/ 609 h 635"/>
                <a:gd name="T22" fmla="*/ 6 w 160"/>
                <a:gd name="T23" fmla="*/ 614 h 635"/>
                <a:gd name="T24" fmla="*/ 15 w 160"/>
                <a:gd name="T25" fmla="*/ 619 h 635"/>
                <a:gd name="T26" fmla="*/ 25 w 160"/>
                <a:gd name="T27" fmla="*/ 624 h 635"/>
                <a:gd name="T28" fmla="*/ 36 w 160"/>
                <a:gd name="T29" fmla="*/ 630 h 635"/>
                <a:gd name="T30" fmla="*/ 45 w 160"/>
                <a:gd name="T31" fmla="*/ 634 h 635"/>
                <a:gd name="T32" fmla="*/ 52 w 160"/>
                <a:gd name="T33" fmla="*/ 635 h 635"/>
                <a:gd name="T34" fmla="*/ 55 w 160"/>
                <a:gd name="T35" fmla="*/ 634 h 635"/>
                <a:gd name="T36" fmla="*/ 62 w 160"/>
                <a:gd name="T37" fmla="*/ 591 h 635"/>
                <a:gd name="T38" fmla="*/ 70 w 160"/>
                <a:gd name="T39" fmla="*/ 551 h 635"/>
                <a:gd name="T40" fmla="*/ 78 w 160"/>
                <a:gd name="T41" fmla="*/ 513 h 635"/>
                <a:gd name="T42" fmla="*/ 87 w 160"/>
                <a:gd name="T43" fmla="*/ 478 h 635"/>
                <a:gd name="T44" fmla="*/ 95 w 160"/>
                <a:gd name="T45" fmla="*/ 448 h 635"/>
                <a:gd name="T46" fmla="*/ 101 w 160"/>
                <a:gd name="T47" fmla="*/ 426 h 635"/>
                <a:gd name="T48" fmla="*/ 106 w 160"/>
                <a:gd name="T49" fmla="*/ 411 h 635"/>
                <a:gd name="T50" fmla="*/ 107 w 160"/>
                <a:gd name="T51" fmla="*/ 407 h 635"/>
                <a:gd name="T52" fmla="*/ 160 w 160"/>
                <a:gd name="T53" fmla="*/ 0 h 635"/>
                <a:gd name="T54" fmla="*/ 84 w 160"/>
                <a:gd name="T55" fmla="*/ 1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60" h="635">
                  <a:moveTo>
                    <a:pt x="84" y="1"/>
                  </a:moveTo>
                  <a:lnTo>
                    <a:pt x="50" y="399"/>
                  </a:lnTo>
                  <a:lnTo>
                    <a:pt x="50" y="405"/>
                  </a:lnTo>
                  <a:lnTo>
                    <a:pt x="48" y="425"/>
                  </a:lnTo>
                  <a:lnTo>
                    <a:pt x="46" y="453"/>
                  </a:lnTo>
                  <a:lnTo>
                    <a:pt x="43" y="485"/>
                  </a:lnTo>
                  <a:lnTo>
                    <a:pt x="36" y="521"/>
                  </a:lnTo>
                  <a:lnTo>
                    <a:pt x="28" y="554"/>
                  </a:lnTo>
                  <a:lnTo>
                    <a:pt x="15" y="584"/>
                  </a:lnTo>
                  <a:lnTo>
                    <a:pt x="0" y="606"/>
                  </a:lnTo>
                  <a:lnTo>
                    <a:pt x="1" y="609"/>
                  </a:lnTo>
                  <a:lnTo>
                    <a:pt x="6" y="614"/>
                  </a:lnTo>
                  <a:lnTo>
                    <a:pt x="15" y="619"/>
                  </a:lnTo>
                  <a:lnTo>
                    <a:pt x="25" y="624"/>
                  </a:lnTo>
                  <a:lnTo>
                    <a:pt x="36" y="630"/>
                  </a:lnTo>
                  <a:lnTo>
                    <a:pt x="45" y="634"/>
                  </a:lnTo>
                  <a:lnTo>
                    <a:pt x="52" y="635"/>
                  </a:lnTo>
                  <a:lnTo>
                    <a:pt x="55" y="634"/>
                  </a:lnTo>
                  <a:lnTo>
                    <a:pt x="62" y="591"/>
                  </a:lnTo>
                  <a:lnTo>
                    <a:pt x="70" y="551"/>
                  </a:lnTo>
                  <a:lnTo>
                    <a:pt x="78" y="513"/>
                  </a:lnTo>
                  <a:lnTo>
                    <a:pt x="87" y="478"/>
                  </a:lnTo>
                  <a:lnTo>
                    <a:pt x="95" y="448"/>
                  </a:lnTo>
                  <a:lnTo>
                    <a:pt x="101" y="426"/>
                  </a:lnTo>
                  <a:lnTo>
                    <a:pt x="106" y="411"/>
                  </a:lnTo>
                  <a:lnTo>
                    <a:pt x="107" y="407"/>
                  </a:lnTo>
                  <a:lnTo>
                    <a:pt x="160" y="0"/>
                  </a:lnTo>
                  <a:lnTo>
                    <a:pt x="8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99"/>
            <p:cNvSpPr>
              <a:spLocks/>
            </p:cNvSpPr>
            <p:nvPr/>
          </p:nvSpPr>
          <p:spPr bwMode="auto">
            <a:xfrm>
              <a:off x="8564562" y="3567113"/>
              <a:ext cx="209550" cy="107950"/>
            </a:xfrm>
            <a:custGeom>
              <a:avLst/>
              <a:gdLst>
                <a:gd name="T0" fmla="*/ 20 w 264"/>
                <a:gd name="T1" fmla="*/ 41 h 135"/>
                <a:gd name="T2" fmla="*/ 17 w 264"/>
                <a:gd name="T3" fmla="*/ 45 h 135"/>
                <a:gd name="T4" fmla="*/ 10 w 264"/>
                <a:gd name="T5" fmla="*/ 60 h 135"/>
                <a:gd name="T6" fmla="*/ 3 w 264"/>
                <a:gd name="T7" fmla="*/ 86 h 135"/>
                <a:gd name="T8" fmla="*/ 0 w 264"/>
                <a:gd name="T9" fmla="*/ 130 h 135"/>
                <a:gd name="T10" fmla="*/ 63 w 264"/>
                <a:gd name="T11" fmla="*/ 131 h 135"/>
                <a:gd name="T12" fmla="*/ 63 w 264"/>
                <a:gd name="T13" fmla="*/ 130 h 135"/>
                <a:gd name="T14" fmla="*/ 64 w 264"/>
                <a:gd name="T15" fmla="*/ 127 h 135"/>
                <a:gd name="T16" fmla="*/ 65 w 264"/>
                <a:gd name="T17" fmla="*/ 123 h 135"/>
                <a:gd name="T18" fmla="*/ 68 w 264"/>
                <a:gd name="T19" fmla="*/ 120 h 135"/>
                <a:gd name="T20" fmla="*/ 74 w 264"/>
                <a:gd name="T21" fmla="*/ 119 h 135"/>
                <a:gd name="T22" fmla="*/ 83 w 264"/>
                <a:gd name="T23" fmla="*/ 120 h 135"/>
                <a:gd name="T24" fmla="*/ 95 w 264"/>
                <a:gd name="T25" fmla="*/ 124 h 135"/>
                <a:gd name="T26" fmla="*/ 111 w 264"/>
                <a:gd name="T27" fmla="*/ 134 h 135"/>
                <a:gd name="T28" fmla="*/ 114 w 264"/>
                <a:gd name="T29" fmla="*/ 134 h 135"/>
                <a:gd name="T30" fmla="*/ 124 w 264"/>
                <a:gd name="T31" fmla="*/ 134 h 135"/>
                <a:gd name="T32" fmla="*/ 137 w 264"/>
                <a:gd name="T33" fmla="*/ 135 h 135"/>
                <a:gd name="T34" fmla="*/ 156 w 264"/>
                <a:gd name="T35" fmla="*/ 134 h 135"/>
                <a:gd name="T36" fmla="*/ 179 w 264"/>
                <a:gd name="T37" fmla="*/ 134 h 135"/>
                <a:gd name="T38" fmla="*/ 204 w 264"/>
                <a:gd name="T39" fmla="*/ 132 h 135"/>
                <a:gd name="T40" fmla="*/ 233 w 264"/>
                <a:gd name="T41" fmla="*/ 131 h 135"/>
                <a:gd name="T42" fmla="*/ 263 w 264"/>
                <a:gd name="T43" fmla="*/ 128 h 135"/>
                <a:gd name="T44" fmla="*/ 263 w 264"/>
                <a:gd name="T45" fmla="*/ 127 h 135"/>
                <a:gd name="T46" fmla="*/ 264 w 264"/>
                <a:gd name="T47" fmla="*/ 125 h 135"/>
                <a:gd name="T48" fmla="*/ 264 w 264"/>
                <a:gd name="T49" fmla="*/ 122 h 135"/>
                <a:gd name="T50" fmla="*/ 264 w 264"/>
                <a:gd name="T51" fmla="*/ 119 h 135"/>
                <a:gd name="T52" fmla="*/ 261 w 264"/>
                <a:gd name="T53" fmla="*/ 114 h 135"/>
                <a:gd name="T54" fmla="*/ 256 w 264"/>
                <a:gd name="T55" fmla="*/ 108 h 135"/>
                <a:gd name="T56" fmla="*/ 247 w 264"/>
                <a:gd name="T57" fmla="*/ 102 h 135"/>
                <a:gd name="T58" fmla="*/ 234 w 264"/>
                <a:gd name="T59" fmla="*/ 97 h 135"/>
                <a:gd name="T60" fmla="*/ 231 w 264"/>
                <a:gd name="T61" fmla="*/ 97 h 135"/>
                <a:gd name="T62" fmla="*/ 223 w 264"/>
                <a:gd name="T63" fmla="*/ 97 h 135"/>
                <a:gd name="T64" fmla="*/ 211 w 264"/>
                <a:gd name="T65" fmla="*/ 96 h 135"/>
                <a:gd name="T66" fmla="*/ 195 w 264"/>
                <a:gd name="T67" fmla="*/ 93 h 135"/>
                <a:gd name="T68" fmla="*/ 178 w 264"/>
                <a:gd name="T69" fmla="*/ 90 h 135"/>
                <a:gd name="T70" fmla="*/ 161 w 264"/>
                <a:gd name="T71" fmla="*/ 82 h 135"/>
                <a:gd name="T72" fmla="*/ 143 w 264"/>
                <a:gd name="T73" fmla="*/ 71 h 135"/>
                <a:gd name="T74" fmla="*/ 127 w 264"/>
                <a:gd name="T75" fmla="*/ 56 h 135"/>
                <a:gd name="T76" fmla="*/ 126 w 264"/>
                <a:gd name="T77" fmla="*/ 54 h 135"/>
                <a:gd name="T78" fmla="*/ 122 w 264"/>
                <a:gd name="T79" fmla="*/ 47 h 135"/>
                <a:gd name="T80" fmla="*/ 117 w 264"/>
                <a:gd name="T81" fmla="*/ 38 h 135"/>
                <a:gd name="T82" fmla="*/ 108 w 264"/>
                <a:gd name="T83" fmla="*/ 26 h 135"/>
                <a:gd name="T84" fmla="*/ 97 w 264"/>
                <a:gd name="T85" fmla="*/ 16 h 135"/>
                <a:gd name="T86" fmla="*/ 84 w 264"/>
                <a:gd name="T87" fmla="*/ 7 h 135"/>
                <a:gd name="T88" fmla="*/ 70 w 264"/>
                <a:gd name="T89" fmla="*/ 1 h 135"/>
                <a:gd name="T90" fmla="*/ 52 w 264"/>
                <a:gd name="T91" fmla="*/ 0 h 135"/>
                <a:gd name="T92" fmla="*/ 20 w 264"/>
                <a:gd name="T93" fmla="*/ 41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64" h="135">
                  <a:moveTo>
                    <a:pt x="20" y="41"/>
                  </a:moveTo>
                  <a:lnTo>
                    <a:pt x="17" y="45"/>
                  </a:lnTo>
                  <a:lnTo>
                    <a:pt x="10" y="60"/>
                  </a:lnTo>
                  <a:lnTo>
                    <a:pt x="3" y="86"/>
                  </a:lnTo>
                  <a:lnTo>
                    <a:pt x="0" y="130"/>
                  </a:lnTo>
                  <a:lnTo>
                    <a:pt x="63" y="131"/>
                  </a:lnTo>
                  <a:lnTo>
                    <a:pt x="63" y="130"/>
                  </a:lnTo>
                  <a:lnTo>
                    <a:pt x="64" y="127"/>
                  </a:lnTo>
                  <a:lnTo>
                    <a:pt x="65" y="123"/>
                  </a:lnTo>
                  <a:lnTo>
                    <a:pt x="68" y="120"/>
                  </a:lnTo>
                  <a:lnTo>
                    <a:pt x="74" y="119"/>
                  </a:lnTo>
                  <a:lnTo>
                    <a:pt x="83" y="120"/>
                  </a:lnTo>
                  <a:lnTo>
                    <a:pt x="95" y="124"/>
                  </a:lnTo>
                  <a:lnTo>
                    <a:pt x="111" y="134"/>
                  </a:lnTo>
                  <a:lnTo>
                    <a:pt x="114" y="134"/>
                  </a:lnTo>
                  <a:lnTo>
                    <a:pt x="124" y="134"/>
                  </a:lnTo>
                  <a:lnTo>
                    <a:pt x="137" y="135"/>
                  </a:lnTo>
                  <a:lnTo>
                    <a:pt x="156" y="134"/>
                  </a:lnTo>
                  <a:lnTo>
                    <a:pt x="179" y="134"/>
                  </a:lnTo>
                  <a:lnTo>
                    <a:pt x="204" y="132"/>
                  </a:lnTo>
                  <a:lnTo>
                    <a:pt x="233" y="131"/>
                  </a:lnTo>
                  <a:lnTo>
                    <a:pt x="263" y="128"/>
                  </a:lnTo>
                  <a:lnTo>
                    <a:pt x="263" y="127"/>
                  </a:lnTo>
                  <a:lnTo>
                    <a:pt x="264" y="125"/>
                  </a:lnTo>
                  <a:lnTo>
                    <a:pt x="264" y="122"/>
                  </a:lnTo>
                  <a:lnTo>
                    <a:pt x="264" y="119"/>
                  </a:lnTo>
                  <a:lnTo>
                    <a:pt x="261" y="114"/>
                  </a:lnTo>
                  <a:lnTo>
                    <a:pt x="256" y="108"/>
                  </a:lnTo>
                  <a:lnTo>
                    <a:pt x="247" y="102"/>
                  </a:lnTo>
                  <a:lnTo>
                    <a:pt x="234" y="97"/>
                  </a:lnTo>
                  <a:lnTo>
                    <a:pt x="231" y="97"/>
                  </a:lnTo>
                  <a:lnTo>
                    <a:pt x="223" y="97"/>
                  </a:lnTo>
                  <a:lnTo>
                    <a:pt x="211" y="96"/>
                  </a:lnTo>
                  <a:lnTo>
                    <a:pt x="195" y="93"/>
                  </a:lnTo>
                  <a:lnTo>
                    <a:pt x="178" y="90"/>
                  </a:lnTo>
                  <a:lnTo>
                    <a:pt x="161" y="82"/>
                  </a:lnTo>
                  <a:lnTo>
                    <a:pt x="143" y="71"/>
                  </a:lnTo>
                  <a:lnTo>
                    <a:pt x="127" y="56"/>
                  </a:lnTo>
                  <a:lnTo>
                    <a:pt x="126" y="54"/>
                  </a:lnTo>
                  <a:lnTo>
                    <a:pt x="122" y="47"/>
                  </a:lnTo>
                  <a:lnTo>
                    <a:pt x="117" y="38"/>
                  </a:lnTo>
                  <a:lnTo>
                    <a:pt x="108" y="26"/>
                  </a:lnTo>
                  <a:lnTo>
                    <a:pt x="97" y="16"/>
                  </a:lnTo>
                  <a:lnTo>
                    <a:pt x="84" y="7"/>
                  </a:lnTo>
                  <a:lnTo>
                    <a:pt x="70" y="1"/>
                  </a:lnTo>
                  <a:lnTo>
                    <a:pt x="52" y="0"/>
                  </a:lnTo>
                  <a:lnTo>
                    <a:pt x="20" y="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00"/>
            <p:cNvSpPr>
              <a:spLocks/>
            </p:cNvSpPr>
            <p:nvPr/>
          </p:nvSpPr>
          <p:spPr bwMode="auto">
            <a:xfrm>
              <a:off x="8574087" y="3282950"/>
              <a:ext cx="134938" cy="327025"/>
            </a:xfrm>
            <a:custGeom>
              <a:avLst/>
              <a:gdLst>
                <a:gd name="T0" fmla="*/ 170 w 170"/>
                <a:gd name="T1" fmla="*/ 1 h 411"/>
                <a:gd name="T2" fmla="*/ 125 w 170"/>
                <a:gd name="T3" fmla="*/ 409 h 411"/>
                <a:gd name="T4" fmla="*/ 123 w 170"/>
                <a:gd name="T5" fmla="*/ 409 h 411"/>
                <a:gd name="T6" fmla="*/ 115 w 170"/>
                <a:gd name="T7" fmla="*/ 410 h 411"/>
                <a:gd name="T8" fmla="*/ 104 w 170"/>
                <a:gd name="T9" fmla="*/ 411 h 411"/>
                <a:gd name="T10" fmla="*/ 87 w 170"/>
                <a:gd name="T11" fmla="*/ 410 h 411"/>
                <a:gd name="T12" fmla="*/ 69 w 170"/>
                <a:gd name="T13" fmla="*/ 409 h 411"/>
                <a:gd name="T14" fmla="*/ 47 w 170"/>
                <a:gd name="T15" fmla="*/ 405 h 411"/>
                <a:gd name="T16" fmla="*/ 24 w 170"/>
                <a:gd name="T17" fmla="*/ 399 h 411"/>
                <a:gd name="T18" fmla="*/ 0 w 170"/>
                <a:gd name="T19" fmla="*/ 390 h 411"/>
                <a:gd name="T20" fmla="*/ 112 w 170"/>
                <a:gd name="T21" fmla="*/ 0 h 411"/>
                <a:gd name="T22" fmla="*/ 170 w 170"/>
                <a:gd name="T23" fmla="*/ 1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0" h="411">
                  <a:moveTo>
                    <a:pt x="170" y="1"/>
                  </a:moveTo>
                  <a:lnTo>
                    <a:pt x="125" y="409"/>
                  </a:lnTo>
                  <a:lnTo>
                    <a:pt x="123" y="409"/>
                  </a:lnTo>
                  <a:lnTo>
                    <a:pt x="115" y="410"/>
                  </a:lnTo>
                  <a:lnTo>
                    <a:pt x="104" y="411"/>
                  </a:lnTo>
                  <a:lnTo>
                    <a:pt x="87" y="410"/>
                  </a:lnTo>
                  <a:lnTo>
                    <a:pt x="69" y="409"/>
                  </a:lnTo>
                  <a:lnTo>
                    <a:pt x="47" y="405"/>
                  </a:lnTo>
                  <a:lnTo>
                    <a:pt x="24" y="399"/>
                  </a:lnTo>
                  <a:lnTo>
                    <a:pt x="0" y="390"/>
                  </a:lnTo>
                  <a:lnTo>
                    <a:pt x="112" y="0"/>
                  </a:lnTo>
                  <a:lnTo>
                    <a:pt x="17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01"/>
            <p:cNvSpPr>
              <a:spLocks/>
            </p:cNvSpPr>
            <p:nvPr/>
          </p:nvSpPr>
          <p:spPr bwMode="auto">
            <a:xfrm>
              <a:off x="8747125" y="2952750"/>
              <a:ext cx="119063" cy="509588"/>
            </a:xfrm>
            <a:custGeom>
              <a:avLst/>
              <a:gdLst>
                <a:gd name="T0" fmla="*/ 0 w 148"/>
                <a:gd name="T1" fmla="*/ 22 h 640"/>
                <a:gd name="T2" fmla="*/ 77 w 148"/>
                <a:gd name="T3" fmla="*/ 413 h 640"/>
                <a:gd name="T4" fmla="*/ 78 w 148"/>
                <a:gd name="T5" fmla="*/ 420 h 640"/>
                <a:gd name="T6" fmla="*/ 83 w 148"/>
                <a:gd name="T7" fmla="*/ 439 h 640"/>
                <a:gd name="T8" fmla="*/ 88 w 148"/>
                <a:gd name="T9" fmla="*/ 466 h 640"/>
                <a:gd name="T10" fmla="*/ 94 w 148"/>
                <a:gd name="T11" fmla="*/ 499 h 640"/>
                <a:gd name="T12" fmla="*/ 98 w 148"/>
                <a:gd name="T13" fmla="*/ 534 h 640"/>
                <a:gd name="T14" fmla="*/ 99 w 148"/>
                <a:gd name="T15" fmla="*/ 569 h 640"/>
                <a:gd name="T16" fmla="*/ 95 w 148"/>
                <a:gd name="T17" fmla="*/ 600 h 640"/>
                <a:gd name="T18" fmla="*/ 87 w 148"/>
                <a:gd name="T19" fmla="*/ 625 h 640"/>
                <a:gd name="T20" fmla="*/ 88 w 148"/>
                <a:gd name="T21" fmla="*/ 629 h 640"/>
                <a:gd name="T22" fmla="*/ 95 w 148"/>
                <a:gd name="T23" fmla="*/ 632 h 640"/>
                <a:gd name="T24" fmla="*/ 106 w 148"/>
                <a:gd name="T25" fmla="*/ 634 h 640"/>
                <a:gd name="T26" fmla="*/ 117 w 148"/>
                <a:gd name="T27" fmla="*/ 638 h 640"/>
                <a:gd name="T28" fmla="*/ 129 w 148"/>
                <a:gd name="T29" fmla="*/ 639 h 640"/>
                <a:gd name="T30" fmla="*/ 139 w 148"/>
                <a:gd name="T31" fmla="*/ 640 h 640"/>
                <a:gd name="T32" fmla="*/ 146 w 148"/>
                <a:gd name="T33" fmla="*/ 640 h 640"/>
                <a:gd name="T34" fmla="*/ 148 w 148"/>
                <a:gd name="T35" fmla="*/ 638 h 640"/>
                <a:gd name="T36" fmla="*/ 139 w 148"/>
                <a:gd name="T37" fmla="*/ 554 h 640"/>
                <a:gd name="T38" fmla="*/ 135 w 148"/>
                <a:gd name="T39" fmla="*/ 479 h 640"/>
                <a:gd name="T40" fmla="*/ 135 w 148"/>
                <a:gd name="T41" fmla="*/ 426 h 640"/>
                <a:gd name="T42" fmla="*/ 135 w 148"/>
                <a:gd name="T43" fmla="*/ 405 h 640"/>
                <a:gd name="T44" fmla="*/ 74 w 148"/>
                <a:gd name="T45" fmla="*/ 0 h 640"/>
                <a:gd name="T46" fmla="*/ 0 w 148"/>
                <a:gd name="T47" fmla="*/ 22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48" h="640">
                  <a:moveTo>
                    <a:pt x="0" y="22"/>
                  </a:moveTo>
                  <a:lnTo>
                    <a:pt x="77" y="413"/>
                  </a:lnTo>
                  <a:lnTo>
                    <a:pt x="78" y="420"/>
                  </a:lnTo>
                  <a:lnTo>
                    <a:pt x="83" y="439"/>
                  </a:lnTo>
                  <a:lnTo>
                    <a:pt x="88" y="466"/>
                  </a:lnTo>
                  <a:lnTo>
                    <a:pt x="94" y="499"/>
                  </a:lnTo>
                  <a:lnTo>
                    <a:pt x="98" y="534"/>
                  </a:lnTo>
                  <a:lnTo>
                    <a:pt x="99" y="569"/>
                  </a:lnTo>
                  <a:lnTo>
                    <a:pt x="95" y="600"/>
                  </a:lnTo>
                  <a:lnTo>
                    <a:pt x="87" y="625"/>
                  </a:lnTo>
                  <a:lnTo>
                    <a:pt x="88" y="629"/>
                  </a:lnTo>
                  <a:lnTo>
                    <a:pt x="95" y="632"/>
                  </a:lnTo>
                  <a:lnTo>
                    <a:pt x="106" y="634"/>
                  </a:lnTo>
                  <a:lnTo>
                    <a:pt x="117" y="638"/>
                  </a:lnTo>
                  <a:lnTo>
                    <a:pt x="129" y="639"/>
                  </a:lnTo>
                  <a:lnTo>
                    <a:pt x="139" y="640"/>
                  </a:lnTo>
                  <a:lnTo>
                    <a:pt x="146" y="640"/>
                  </a:lnTo>
                  <a:lnTo>
                    <a:pt x="148" y="638"/>
                  </a:lnTo>
                  <a:lnTo>
                    <a:pt x="139" y="554"/>
                  </a:lnTo>
                  <a:lnTo>
                    <a:pt x="135" y="479"/>
                  </a:lnTo>
                  <a:lnTo>
                    <a:pt x="135" y="426"/>
                  </a:lnTo>
                  <a:lnTo>
                    <a:pt x="135" y="405"/>
                  </a:lnTo>
                  <a:lnTo>
                    <a:pt x="74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102"/>
            <p:cNvSpPr>
              <a:spLocks/>
            </p:cNvSpPr>
            <p:nvPr/>
          </p:nvSpPr>
          <p:spPr bwMode="auto">
            <a:xfrm>
              <a:off x="8801100" y="3551238"/>
              <a:ext cx="209550" cy="104775"/>
            </a:xfrm>
            <a:custGeom>
              <a:avLst/>
              <a:gdLst>
                <a:gd name="T0" fmla="*/ 15 w 263"/>
                <a:gd name="T1" fmla="*/ 43 h 133"/>
                <a:gd name="T2" fmla="*/ 11 w 263"/>
                <a:gd name="T3" fmla="*/ 47 h 133"/>
                <a:gd name="T4" fmla="*/ 5 w 263"/>
                <a:gd name="T5" fmla="*/ 61 h 133"/>
                <a:gd name="T6" fmla="*/ 0 w 263"/>
                <a:gd name="T7" fmla="*/ 89 h 133"/>
                <a:gd name="T8" fmla="*/ 1 w 263"/>
                <a:gd name="T9" fmla="*/ 133 h 133"/>
                <a:gd name="T10" fmla="*/ 63 w 263"/>
                <a:gd name="T11" fmla="*/ 130 h 133"/>
                <a:gd name="T12" fmla="*/ 63 w 263"/>
                <a:gd name="T13" fmla="*/ 129 h 133"/>
                <a:gd name="T14" fmla="*/ 63 w 263"/>
                <a:gd name="T15" fmla="*/ 126 h 133"/>
                <a:gd name="T16" fmla="*/ 65 w 263"/>
                <a:gd name="T17" fmla="*/ 122 h 133"/>
                <a:gd name="T18" fmla="*/ 69 w 263"/>
                <a:gd name="T19" fmla="*/ 119 h 133"/>
                <a:gd name="T20" fmla="*/ 73 w 263"/>
                <a:gd name="T21" fmla="*/ 117 h 133"/>
                <a:gd name="T22" fmla="*/ 83 w 263"/>
                <a:gd name="T23" fmla="*/ 118 h 133"/>
                <a:gd name="T24" fmla="*/ 95 w 263"/>
                <a:gd name="T25" fmla="*/ 121 h 133"/>
                <a:gd name="T26" fmla="*/ 111 w 263"/>
                <a:gd name="T27" fmla="*/ 129 h 133"/>
                <a:gd name="T28" fmla="*/ 115 w 263"/>
                <a:gd name="T29" fmla="*/ 129 h 133"/>
                <a:gd name="T30" fmla="*/ 123 w 263"/>
                <a:gd name="T31" fmla="*/ 128 h 133"/>
                <a:gd name="T32" fmla="*/ 138 w 263"/>
                <a:gd name="T33" fmla="*/ 128 h 133"/>
                <a:gd name="T34" fmla="*/ 156 w 263"/>
                <a:gd name="T35" fmla="*/ 126 h 133"/>
                <a:gd name="T36" fmla="*/ 178 w 263"/>
                <a:gd name="T37" fmla="*/ 125 h 133"/>
                <a:gd name="T38" fmla="*/ 205 w 263"/>
                <a:gd name="T39" fmla="*/ 121 h 133"/>
                <a:gd name="T40" fmla="*/ 232 w 263"/>
                <a:gd name="T41" fmla="*/ 118 h 133"/>
                <a:gd name="T42" fmla="*/ 262 w 263"/>
                <a:gd name="T43" fmla="*/ 113 h 133"/>
                <a:gd name="T44" fmla="*/ 262 w 263"/>
                <a:gd name="T45" fmla="*/ 112 h 133"/>
                <a:gd name="T46" fmla="*/ 263 w 263"/>
                <a:gd name="T47" fmla="*/ 111 h 133"/>
                <a:gd name="T48" fmla="*/ 263 w 263"/>
                <a:gd name="T49" fmla="*/ 107 h 133"/>
                <a:gd name="T50" fmla="*/ 263 w 263"/>
                <a:gd name="T51" fmla="*/ 103 h 133"/>
                <a:gd name="T52" fmla="*/ 260 w 263"/>
                <a:gd name="T53" fmla="*/ 98 h 133"/>
                <a:gd name="T54" fmla="*/ 254 w 263"/>
                <a:gd name="T55" fmla="*/ 93 h 133"/>
                <a:gd name="T56" fmla="*/ 245 w 263"/>
                <a:gd name="T57" fmla="*/ 89 h 133"/>
                <a:gd name="T58" fmla="*/ 232 w 263"/>
                <a:gd name="T59" fmla="*/ 83 h 133"/>
                <a:gd name="T60" fmla="*/ 229 w 263"/>
                <a:gd name="T61" fmla="*/ 83 h 133"/>
                <a:gd name="T62" fmla="*/ 221 w 263"/>
                <a:gd name="T63" fmla="*/ 84 h 133"/>
                <a:gd name="T64" fmla="*/ 209 w 263"/>
                <a:gd name="T65" fmla="*/ 84 h 133"/>
                <a:gd name="T66" fmla="*/ 193 w 263"/>
                <a:gd name="T67" fmla="*/ 83 h 133"/>
                <a:gd name="T68" fmla="*/ 176 w 263"/>
                <a:gd name="T69" fmla="*/ 81 h 133"/>
                <a:gd name="T70" fmla="*/ 157 w 263"/>
                <a:gd name="T71" fmla="*/ 74 h 133"/>
                <a:gd name="T72" fmla="*/ 140 w 263"/>
                <a:gd name="T73" fmla="*/ 65 h 133"/>
                <a:gd name="T74" fmla="*/ 123 w 263"/>
                <a:gd name="T75" fmla="*/ 51 h 133"/>
                <a:gd name="T76" fmla="*/ 122 w 263"/>
                <a:gd name="T77" fmla="*/ 49 h 133"/>
                <a:gd name="T78" fmla="*/ 117 w 263"/>
                <a:gd name="T79" fmla="*/ 42 h 133"/>
                <a:gd name="T80" fmla="*/ 110 w 263"/>
                <a:gd name="T81" fmla="*/ 32 h 133"/>
                <a:gd name="T82" fmla="*/ 101 w 263"/>
                <a:gd name="T83" fmla="*/ 22 h 133"/>
                <a:gd name="T84" fmla="*/ 89 w 263"/>
                <a:gd name="T85" fmla="*/ 13 h 133"/>
                <a:gd name="T86" fmla="*/ 77 w 263"/>
                <a:gd name="T87" fmla="*/ 5 h 133"/>
                <a:gd name="T88" fmla="*/ 61 w 263"/>
                <a:gd name="T89" fmla="*/ 0 h 133"/>
                <a:gd name="T90" fmla="*/ 43 w 263"/>
                <a:gd name="T91" fmla="*/ 0 h 133"/>
                <a:gd name="T92" fmla="*/ 15 w 263"/>
                <a:gd name="T93" fmla="*/ 4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63" h="133">
                  <a:moveTo>
                    <a:pt x="15" y="43"/>
                  </a:moveTo>
                  <a:lnTo>
                    <a:pt x="11" y="47"/>
                  </a:lnTo>
                  <a:lnTo>
                    <a:pt x="5" y="61"/>
                  </a:lnTo>
                  <a:lnTo>
                    <a:pt x="0" y="89"/>
                  </a:lnTo>
                  <a:lnTo>
                    <a:pt x="1" y="133"/>
                  </a:lnTo>
                  <a:lnTo>
                    <a:pt x="63" y="130"/>
                  </a:lnTo>
                  <a:lnTo>
                    <a:pt x="63" y="129"/>
                  </a:lnTo>
                  <a:lnTo>
                    <a:pt x="63" y="126"/>
                  </a:lnTo>
                  <a:lnTo>
                    <a:pt x="65" y="122"/>
                  </a:lnTo>
                  <a:lnTo>
                    <a:pt x="69" y="119"/>
                  </a:lnTo>
                  <a:lnTo>
                    <a:pt x="73" y="117"/>
                  </a:lnTo>
                  <a:lnTo>
                    <a:pt x="83" y="118"/>
                  </a:lnTo>
                  <a:lnTo>
                    <a:pt x="95" y="121"/>
                  </a:lnTo>
                  <a:lnTo>
                    <a:pt x="111" y="129"/>
                  </a:lnTo>
                  <a:lnTo>
                    <a:pt x="115" y="129"/>
                  </a:lnTo>
                  <a:lnTo>
                    <a:pt x="123" y="128"/>
                  </a:lnTo>
                  <a:lnTo>
                    <a:pt x="138" y="128"/>
                  </a:lnTo>
                  <a:lnTo>
                    <a:pt x="156" y="126"/>
                  </a:lnTo>
                  <a:lnTo>
                    <a:pt x="178" y="125"/>
                  </a:lnTo>
                  <a:lnTo>
                    <a:pt x="205" y="121"/>
                  </a:lnTo>
                  <a:lnTo>
                    <a:pt x="232" y="118"/>
                  </a:lnTo>
                  <a:lnTo>
                    <a:pt x="262" y="113"/>
                  </a:lnTo>
                  <a:lnTo>
                    <a:pt x="262" y="112"/>
                  </a:lnTo>
                  <a:lnTo>
                    <a:pt x="263" y="111"/>
                  </a:lnTo>
                  <a:lnTo>
                    <a:pt x="263" y="107"/>
                  </a:lnTo>
                  <a:lnTo>
                    <a:pt x="263" y="103"/>
                  </a:lnTo>
                  <a:lnTo>
                    <a:pt x="260" y="98"/>
                  </a:lnTo>
                  <a:lnTo>
                    <a:pt x="254" y="93"/>
                  </a:lnTo>
                  <a:lnTo>
                    <a:pt x="245" y="89"/>
                  </a:lnTo>
                  <a:lnTo>
                    <a:pt x="232" y="83"/>
                  </a:lnTo>
                  <a:lnTo>
                    <a:pt x="229" y="83"/>
                  </a:lnTo>
                  <a:lnTo>
                    <a:pt x="221" y="84"/>
                  </a:lnTo>
                  <a:lnTo>
                    <a:pt x="209" y="84"/>
                  </a:lnTo>
                  <a:lnTo>
                    <a:pt x="193" y="83"/>
                  </a:lnTo>
                  <a:lnTo>
                    <a:pt x="176" y="81"/>
                  </a:lnTo>
                  <a:lnTo>
                    <a:pt x="157" y="74"/>
                  </a:lnTo>
                  <a:lnTo>
                    <a:pt x="140" y="65"/>
                  </a:lnTo>
                  <a:lnTo>
                    <a:pt x="123" y="51"/>
                  </a:lnTo>
                  <a:lnTo>
                    <a:pt x="122" y="49"/>
                  </a:lnTo>
                  <a:lnTo>
                    <a:pt x="117" y="42"/>
                  </a:lnTo>
                  <a:lnTo>
                    <a:pt x="110" y="32"/>
                  </a:lnTo>
                  <a:lnTo>
                    <a:pt x="101" y="22"/>
                  </a:lnTo>
                  <a:lnTo>
                    <a:pt x="89" y="13"/>
                  </a:lnTo>
                  <a:lnTo>
                    <a:pt x="77" y="5"/>
                  </a:lnTo>
                  <a:lnTo>
                    <a:pt x="61" y="0"/>
                  </a:lnTo>
                  <a:lnTo>
                    <a:pt x="43" y="0"/>
                  </a:lnTo>
                  <a:lnTo>
                    <a:pt x="15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03"/>
            <p:cNvSpPr>
              <a:spLocks/>
            </p:cNvSpPr>
            <p:nvPr/>
          </p:nvSpPr>
          <p:spPr bwMode="auto">
            <a:xfrm>
              <a:off x="8793162" y="3270250"/>
              <a:ext cx="100013" cy="334963"/>
            </a:xfrm>
            <a:custGeom>
              <a:avLst/>
              <a:gdLst>
                <a:gd name="T0" fmla="*/ 76 w 126"/>
                <a:gd name="T1" fmla="*/ 0 h 423"/>
                <a:gd name="T2" fmla="*/ 126 w 126"/>
                <a:gd name="T3" fmla="*/ 404 h 423"/>
                <a:gd name="T4" fmla="*/ 124 w 126"/>
                <a:gd name="T5" fmla="*/ 405 h 423"/>
                <a:gd name="T6" fmla="*/ 117 w 126"/>
                <a:gd name="T7" fmla="*/ 407 h 423"/>
                <a:gd name="T8" fmla="*/ 105 w 126"/>
                <a:gd name="T9" fmla="*/ 412 h 423"/>
                <a:gd name="T10" fmla="*/ 90 w 126"/>
                <a:gd name="T11" fmla="*/ 415 h 423"/>
                <a:gd name="T12" fmla="*/ 72 w 126"/>
                <a:gd name="T13" fmla="*/ 420 h 423"/>
                <a:gd name="T14" fmla="*/ 50 w 126"/>
                <a:gd name="T15" fmla="*/ 422 h 423"/>
                <a:gd name="T16" fmla="*/ 26 w 126"/>
                <a:gd name="T17" fmla="*/ 423 h 423"/>
                <a:gd name="T18" fmla="*/ 0 w 126"/>
                <a:gd name="T19" fmla="*/ 421 h 423"/>
                <a:gd name="T20" fmla="*/ 20 w 126"/>
                <a:gd name="T21" fmla="*/ 15 h 423"/>
                <a:gd name="T22" fmla="*/ 76 w 126"/>
                <a:gd name="T23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6" h="423">
                  <a:moveTo>
                    <a:pt x="76" y="0"/>
                  </a:moveTo>
                  <a:lnTo>
                    <a:pt x="126" y="404"/>
                  </a:lnTo>
                  <a:lnTo>
                    <a:pt x="124" y="405"/>
                  </a:lnTo>
                  <a:lnTo>
                    <a:pt x="117" y="407"/>
                  </a:lnTo>
                  <a:lnTo>
                    <a:pt x="105" y="412"/>
                  </a:lnTo>
                  <a:lnTo>
                    <a:pt x="90" y="415"/>
                  </a:lnTo>
                  <a:lnTo>
                    <a:pt x="72" y="420"/>
                  </a:lnTo>
                  <a:lnTo>
                    <a:pt x="50" y="422"/>
                  </a:lnTo>
                  <a:lnTo>
                    <a:pt x="26" y="423"/>
                  </a:lnTo>
                  <a:lnTo>
                    <a:pt x="0" y="421"/>
                  </a:lnTo>
                  <a:lnTo>
                    <a:pt x="20" y="15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104"/>
            <p:cNvSpPr>
              <a:spLocks/>
            </p:cNvSpPr>
            <p:nvPr/>
          </p:nvSpPr>
          <p:spPr bwMode="auto">
            <a:xfrm>
              <a:off x="8550275" y="2578100"/>
              <a:ext cx="44450" cy="323850"/>
            </a:xfrm>
            <a:custGeom>
              <a:avLst/>
              <a:gdLst>
                <a:gd name="T0" fmla="*/ 55 w 55"/>
                <a:gd name="T1" fmla="*/ 0 h 408"/>
                <a:gd name="T2" fmla="*/ 54 w 55"/>
                <a:gd name="T3" fmla="*/ 94 h 408"/>
                <a:gd name="T4" fmla="*/ 52 w 55"/>
                <a:gd name="T5" fmla="*/ 227 h 408"/>
                <a:gd name="T6" fmla="*/ 47 w 55"/>
                <a:gd name="T7" fmla="*/ 348 h 408"/>
                <a:gd name="T8" fmla="*/ 44 w 55"/>
                <a:gd name="T9" fmla="*/ 406 h 408"/>
                <a:gd name="T10" fmla="*/ 41 w 55"/>
                <a:gd name="T11" fmla="*/ 407 h 408"/>
                <a:gd name="T12" fmla="*/ 37 w 55"/>
                <a:gd name="T13" fmla="*/ 408 h 408"/>
                <a:gd name="T14" fmla="*/ 31 w 55"/>
                <a:gd name="T15" fmla="*/ 408 h 408"/>
                <a:gd name="T16" fmla="*/ 25 w 55"/>
                <a:gd name="T17" fmla="*/ 407 h 408"/>
                <a:gd name="T18" fmla="*/ 18 w 55"/>
                <a:gd name="T19" fmla="*/ 406 h 408"/>
                <a:gd name="T20" fmla="*/ 11 w 55"/>
                <a:gd name="T21" fmla="*/ 404 h 408"/>
                <a:gd name="T22" fmla="*/ 7 w 55"/>
                <a:gd name="T23" fmla="*/ 401 h 408"/>
                <a:gd name="T24" fmla="*/ 3 w 55"/>
                <a:gd name="T25" fmla="*/ 398 h 408"/>
                <a:gd name="T26" fmla="*/ 0 w 55"/>
                <a:gd name="T27" fmla="*/ 374 h 408"/>
                <a:gd name="T28" fmla="*/ 1 w 55"/>
                <a:gd name="T29" fmla="*/ 330 h 408"/>
                <a:gd name="T30" fmla="*/ 3 w 55"/>
                <a:gd name="T31" fmla="*/ 283 h 408"/>
                <a:gd name="T32" fmla="*/ 5 w 55"/>
                <a:gd name="T33" fmla="*/ 247 h 408"/>
                <a:gd name="T34" fmla="*/ 7 w 55"/>
                <a:gd name="T35" fmla="*/ 185 h 408"/>
                <a:gd name="T36" fmla="*/ 11 w 55"/>
                <a:gd name="T37" fmla="*/ 113 h 408"/>
                <a:gd name="T38" fmla="*/ 15 w 55"/>
                <a:gd name="T39" fmla="*/ 56 h 408"/>
                <a:gd name="T40" fmla="*/ 17 w 55"/>
                <a:gd name="T41" fmla="*/ 31 h 408"/>
                <a:gd name="T42" fmla="*/ 18 w 55"/>
                <a:gd name="T43" fmla="*/ 30 h 408"/>
                <a:gd name="T44" fmla="*/ 23 w 55"/>
                <a:gd name="T45" fmla="*/ 26 h 408"/>
                <a:gd name="T46" fmla="*/ 29 w 55"/>
                <a:gd name="T47" fmla="*/ 21 h 408"/>
                <a:gd name="T48" fmla="*/ 37 w 55"/>
                <a:gd name="T49" fmla="*/ 14 h 408"/>
                <a:gd name="T50" fmla="*/ 44 w 55"/>
                <a:gd name="T51" fmla="*/ 8 h 408"/>
                <a:gd name="T52" fmla="*/ 49 w 55"/>
                <a:gd name="T53" fmla="*/ 4 h 408"/>
                <a:gd name="T54" fmla="*/ 54 w 55"/>
                <a:gd name="T55" fmla="*/ 0 h 408"/>
                <a:gd name="T56" fmla="*/ 55 w 55"/>
                <a:gd name="T57" fmla="*/ 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5" h="408">
                  <a:moveTo>
                    <a:pt x="55" y="0"/>
                  </a:moveTo>
                  <a:lnTo>
                    <a:pt x="54" y="94"/>
                  </a:lnTo>
                  <a:lnTo>
                    <a:pt x="52" y="227"/>
                  </a:lnTo>
                  <a:lnTo>
                    <a:pt x="47" y="348"/>
                  </a:lnTo>
                  <a:lnTo>
                    <a:pt x="44" y="406"/>
                  </a:lnTo>
                  <a:lnTo>
                    <a:pt x="41" y="407"/>
                  </a:lnTo>
                  <a:lnTo>
                    <a:pt x="37" y="408"/>
                  </a:lnTo>
                  <a:lnTo>
                    <a:pt x="31" y="408"/>
                  </a:lnTo>
                  <a:lnTo>
                    <a:pt x="25" y="407"/>
                  </a:lnTo>
                  <a:lnTo>
                    <a:pt x="18" y="406"/>
                  </a:lnTo>
                  <a:lnTo>
                    <a:pt x="11" y="404"/>
                  </a:lnTo>
                  <a:lnTo>
                    <a:pt x="7" y="401"/>
                  </a:lnTo>
                  <a:lnTo>
                    <a:pt x="3" y="398"/>
                  </a:lnTo>
                  <a:lnTo>
                    <a:pt x="0" y="374"/>
                  </a:lnTo>
                  <a:lnTo>
                    <a:pt x="1" y="330"/>
                  </a:lnTo>
                  <a:lnTo>
                    <a:pt x="3" y="283"/>
                  </a:lnTo>
                  <a:lnTo>
                    <a:pt x="5" y="247"/>
                  </a:lnTo>
                  <a:lnTo>
                    <a:pt x="7" y="185"/>
                  </a:lnTo>
                  <a:lnTo>
                    <a:pt x="11" y="113"/>
                  </a:lnTo>
                  <a:lnTo>
                    <a:pt x="15" y="56"/>
                  </a:lnTo>
                  <a:lnTo>
                    <a:pt x="17" y="31"/>
                  </a:lnTo>
                  <a:lnTo>
                    <a:pt x="18" y="30"/>
                  </a:lnTo>
                  <a:lnTo>
                    <a:pt x="23" y="26"/>
                  </a:lnTo>
                  <a:lnTo>
                    <a:pt x="29" y="21"/>
                  </a:lnTo>
                  <a:lnTo>
                    <a:pt x="37" y="14"/>
                  </a:lnTo>
                  <a:lnTo>
                    <a:pt x="44" y="8"/>
                  </a:lnTo>
                  <a:lnTo>
                    <a:pt x="49" y="4"/>
                  </a:lnTo>
                  <a:lnTo>
                    <a:pt x="54" y="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592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05"/>
            <p:cNvSpPr>
              <a:spLocks/>
            </p:cNvSpPr>
            <p:nvPr/>
          </p:nvSpPr>
          <p:spPr bwMode="auto">
            <a:xfrm>
              <a:off x="8577262" y="2549525"/>
              <a:ext cx="247650" cy="457200"/>
            </a:xfrm>
            <a:custGeom>
              <a:avLst/>
              <a:gdLst>
                <a:gd name="T0" fmla="*/ 85 w 311"/>
                <a:gd name="T1" fmla="*/ 565 h 578"/>
                <a:gd name="T2" fmla="*/ 79 w 311"/>
                <a:gd name="T3" fmla="*/ 480 h 578"/>
                <a:gd name="T4" fmla="*/ 67 w 311"/>
                <a:gd name="T5" fmla="*/ 392 h 578"/>
                <a:gd name="T6" fmla="*/ 55 w 311"/>
                <a:gd name="T7" fmla="*/ 307 h 578"/>
                <a:gd name="T8" fmla="*/ 39 w 311"/>
                <a:gd name="T9" fmla="*/ 229 h 578"/>
                <a:gd name="T10" fmla="*/ 25 w 311"/>
                <a:gd name="T11" fmla="*/ 161 h 578"/>
                <a:gd name="T12" fmla="*/ 12 w 311"/>
                <a:gd name="T13" fmla="*/ 106 h 578"/>
                <a:gd name="T14" fmla="*/ 3 w 311"/>
                <a:gd name="T15" fmla="*/ 71 h 578"/>
                <a:gd name="T16" fmla="*/ 0 w 311"/>
                <a:gd name="T17" fmla="*/ 58 h 578"/>
                <a:gd name="T18" fmla="*/ 24 w 311"/>
                <a:gd name="T19" fmla="*/ 33 h 578"/>
                <a:gd name="T20" fmla="*/ 49 w 311"/>
                <a:gd name="T21" fmla="*/ 17 h 578"/>
                <a:gd name="T22" fmla="*/ 74 w 311"/>
                <a:gd name="T23" fmla="*/ 6 h 578"/>
                <a:gd name="T24" fmla="*/ 99 w 311"/>
                <a:gd name="T25" fmla="*/ 2 h 578"/>
                <a:gd name="T26" fmla="*/ 119 w 311"/>
                <a:gd name="T27" fmla="*/ 0 h 578"/>
                <a:gd name="T28" fmla="*/ 137 w 311"/>
                <a:gd name="T29" fmla="*/ 2 h 578"/>
                <a:gd name="T30" fmla="*/ 147 w 311"/>
                <a:gd name="T31" fmla="*/ 4 h 578"/>
                <a:gd name="T32" fmla="*/ 152 w 311"/>
                <a:gd name="T33" fmla="*/ 5 h 578"/>
                <a:gd name="T34" fmla="*/ 153 w 311"/>
                <a:gd name="T35" fmla="*/ 7 h 578"/>
                <a:gd name="T36" fmla="*/ 155 w 311"/>
                <a:gd name="T37" fmla="*/ 15 h 578"/>
                <a:gd name="T38" fmla="*/ 161 w 311"/>
                <a:gd name="T39" fmla="*/ 30 h 578"/>
                <a:gd name="T40" fmla="*/ 170 w 311"/>
                <a:gd name="T41" fmla="*/ 53 h 578"/>
                <a:gd name="T42" fmla="*/ 182 w 311"/>
                <a:gd name="T43" fmla="*/ 86 h 578"/>
                <a:gd name="T44" fmla="*/ 198 w 311"/>
                <a:gd name="T45" fmla="*/ 131 h 578"/>
                <a:gd name="T46" fmla="*/ 217 w 311"/>
                <a:gd name="T47" fmla="*/ 187 h 578"/>
                <a:gd name="T48" fmla="*/ 241 w 311"/>
                <a:gd name="T49" fmla="*/ 258 h 578"/>
                <a:gd name="T50" fmla="*/ 255 w 311"/>
                <a:gd name="T51" fmla="*/ 300 h 578"/>
                <a:gd name="T52" fmla="*/ 268 w 311"/>
                <a:gd name="T53" fmla="*/ 341 h 578"/>
                <a:gd name="T54" fmla="*/ 279 w 311"/>
                <a:gd name="T55" fmla="*/ 383 h 578"/>
                <a:gd name="T56" fmla="*/ 290 w 311"/>
                <a:gd name="T57" fmla="*/ 421 h 578"/>
                <a:gd name="T58" fmla="*/ 298 w 311"/>
                <a:gd name="T59" fmla="*/ 454 h 578"/>
                <a:gd name="T60" fmla="*/ 305 w 311"/>
                <a:gd name="T61" fmla="*/ 481 h 578"/>
                <a:gd name="T62" fmla="*/ 309 w 311"/>
                <a:gd name="T63" fmla="*/ 498 h 578"/>
                <a:gd name="T64" fmla="*/ 311 w 311"/>
                <a:gd name="T65" fmla="*/ 504 h 578"/>
                <a:gd name="T66" fmla="*/ 297 w 311"/>
                <a:gd name="T67" fmla="*/ 520 h 578"/>
                <a:gd name="T68" fmla="*/ 281 w 311"/>
                <a:gd name="T69" fmla="*/ 534 h 578"/>
                <a:gd name="T70" fmla="*/ 263 w 311"/>
                <a:gd name="T71" fmla="*/ 545 h 578"/>
                <a:gd name="T72" fmla="*/ 245 w 311"/>
                <a:gd name="T73" fmla="*/ 555 h 578"/>
                <a:gd name="T74" fmla="*/ 226 w 311"/>
                <a:gd name="T75" fmla="*/ 563 h 578"/>
                <a:gd name="T76" fmla="*/ 208 w 311"/>
                <a:gd name="T77" fmla="*/ 568 h 578"/>
                <a:gd name="T78" fmla="*/ 190 w 311"/>
                <a:gd name="T79" fmla="*/ 573 h 578"/>
                <a:gd name="T80" fmla="*/ 171 w 311"/>
                <a:gd name="T81" fmla="*/ 575 h 578"/>
                <a:gd name="T82" fmla="*/ 154 w 311"/>
                <a:gd name="T83" fmla="*/ 578 h 578"/>
                <a:gd name="T84" fmla="*/ 138 w 311"/>
                <a:gd name="T85" fmla="*/ 578 h 578"/>
                <a:gd name="T86" fmla="*/ 123 w 311"/>
                <a:gd name="T87" fmla="*/ 576 h 578"/>
                <a:gd name="T88" fmla="*/ 110 w 311"/>
                <a:gd name="T89" fmla="*/ 575 h 578"/>
                <a:gd name="T90" fmla="*/ 100 w 311"/>
                <a:gd name="T91" fmla="*/ 574 h 578"/>
                <a:gd name="T92" fmla="*/ 92 w 311"/>
                <a:gd name="T93" fmla="*/ 571 h 578"/>
                <a:gd name="T94" fmla="*/ 87 w 311"/>
                <a:gd name="T95" fmla="*/ 568 h 578"/>
                <a:gd name="T96" fmla="*/ 85 w 311"/>
                <a:gd name="T97" fmla="*/ 565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11" h="578">
                  <a:moveTo>
                    <a:pt x="85" y="565"/>
                  </a:moveTo>
                  <a:lnTo>
                    <a:pt x="79" y="480"/>
                  </a:lnTo>
                  <a:lnTo>
                    <a:pt x="67" y="392"/>
                  </a:lnTo>
                  <a:lnTo>
                    <a:pt x="55" y="307"/>
                  </a:lnTo>
                  <a:lnTo>
                    <a:pt x="39" y="229"/>
                  </a:lnTo>
                  <a:lnTo>
                    <a:pt x="25" y="161"/>
                  </a:lnTo>
                  <a:lnTo>
                    <a:pt x="12" y="106"/>
                  </a:lnTo>
                  <a:lnTo>
                    <a:pt x="3" y="71"/>
                  </a:lnTo>
                  <a:lnTo>
                    <a:pt x="0" y="58"/>
                  </a:lnTo>
                  <a:lnTo>
                    <a:pt x="24" y="33"/>
                  </a:lnTo>
                  <a:lnTo>
                    <a:pt x="49" y="17"/>
                  </a:lnTo>
                  <a:lnTo>
                    <a:pt x="74" y="6"/>
                  </a:lnTo>
                  <a:lnTo>
                    <a:pt x="99" y="2"/>
                  </a:lnTo>
                  <a:lnTo>
                    <a:pt x="119" y="0"/>
                  </a:lnTo>
                  <a:lnTo>
                    <a:pt x="137" y="2"/>
                  </a:lnTo>
                  <a:lnTo>
                    <a:pt x="147" y="4"/>
                  </a:lnTo>
                  <a:lnTo>
                    <a:pt x="152" y="5"/>
                  </a:lnTo>
                  <a:lnTo>
                    <a:pt x="153" y="7"/>
                  </a:lnTo>
                  <a:lnTo>
                    <a:pt x="155" y="15"/>
                  </a:lnTo>
                  <a:lnTo>
                    <a:pt x="161" y="30"/>
                  </a:lnTo>
                  <a:lnTo>
                    <a:pt x="170" y="53"/>
                  </a:lnTo>
                  <a:lnTo>
                    <a:pt x="182" y="86"/>
                  </a:lnTo>
                  <a:lnTo>
                    <a:pt x="198" y="131"/>
                  </a:lnTo>
                  <a:lnTo>
                    <a:pt x="217" y="187"/>
                  </a:lnTo>
                  <a:lnTo>
                    <a:pt x="241" y="258"/>
                  </a:lnTo>
                  <a:lnTo>
                    <a:pt x="255" y="300"/>
                  </a:lnTo>
                  <a:lnTo>
                    <a:pt x="268" y="341"/>
                  </a:lnTo>
                  <a:lnTo>
                    <a:pt x="279" y="383"/>
                  </a:lnTo>
                  <a:lnTo>
                    <a:pt x="290" y="421"/>
                  </a:lnTo>
                  <a:lnTo>
                    <a:pt x="298" y="454"/>
                  </a:lnTo>
                  <a:lnTo>
                    <a:pt x="305" y="481"/>
                  </a:lnTo>
                  <a:lnTo>
                    <a:pt x="309" y="498"/>
                  </a:lnTo>
                  <a:lnTo>
                    <a:pt x="311" y="504"/>
                  </a:lnTo>
                  <a:lnTo>
                    <a:pt x="297" y="520"/>
                  </a:lnTo>
                  <a:lnTo>
                    <a:pt x="281" y="534"/>
                  </a:lnTo>
                  <a:lnTo>
                    <a:pt x="263" y="545"/>
                  </a:lnTo>
                  <a:lnTo>
                    <a:pt x="245" y="555"/>
                  </a:lnTo>
                  <a:lnTo>
                    <a:pt x="226" y="563"/>
                  </a:lnTo>
                  <a:lnTo>
                    <a:pt x="208" y="568"/>
                  </a:lnTo>
                  <a:lnTo>
                    <a:pt x="190" y="573"/>
                  </a:lnTo>
                  <a:lnTo>
                    <a:pt x="171" y="575"/>
                  </a:lnTo>
                  <a:lnTo>
                    <a:pt x="154" y="578"/>
                  </a:lnTo>
                  <a:lnTo>
                    <a:pt x="138" y="578"/>
                  </a:lnTo>
                  <a:lnTo>
                    <a:pt x="123" y="576"/>
                  </a:lnTo>
                  <a:lnTo>
                    <a:pt x="110" y="575"/>
                  </a:lnTo>
                  <a:lnTo>
                    <a:pt x="100" y="574"/>
                  </a:lnTo>
                  <a:lnTo>
                    <a:pt x="92" y="571"/>
                  </a:lnTo>
                  <a:lnTo>
                    <a:pt x="87" y="568"/>
                  </a:lnTo>
                  <a:lnTo>
                    <a:pt x="85" y="565"/>
                  </a:lnTo>
                  <a:close/>
                </a:path>
              </a:pathLst>
            </a:custGeom>
            <a:solidFill>
              <a:srgbClr val="592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06"/>
            <p:cNvSpPr>
              <a:spLocks/>
            </p:cNvSpPr>
            <p:nvPr/>
          </p:nvSpPr>
          <p:spPr bwMode="auto">
            <a:xfrm>
              <a:off x="8615362" y="2560638"/>
              <a:ext cx="74613" cy="119063"/>
            </a:xfrm>
            <a:custGeom>
              <a:avLst/>
              <a:gdLst>
                <a:gd name="T0" fmla="*/ 0 w 92"/>
                <a:gd name="T1" fmla="*/ 24 h 150"/>
                <a:gd name="T2" fmla="*/ 6 w 92"/>
                <a:gd name="T3" fmla="*/ 21 h 150"/>
                <a:gd name="T4" fmla="*/ 15 w 92"/>
                <a:gd name="T5" fmla="*/ 16 h 150"/>
                <a:gd name="T6" fmla="*/ 25 w 92"/>
                <a:gd name="T7" fmla="*/ 12 h 150"/>
                <a:gd name="T8" fmla="*/ 37 w 92"/>
                <a:gd name="T9" fmla="*/ 7 h 150"/>
                <a:gd name="T10" fmla="*/ 49 w 92"/>
                <a:gd name="T11" fmla="*/ 4 h 150"/>
                <a:gd name="T12" fmla="*/ 61 w 92"/>
                <a:gd name="T13" fmla="*/ 1 h 150"/>
                <a:gd name="T14" fmla="*/ 71 w 92"/>
                <a:gd name="T15" fmla="*/ 0 h 150"/>
                <a:gd name="T16" fmla="*/ 79 w 92"/>
                <a:gd name="T17" fmla="*/ 1 h 150"/>
                <a:gd name="T18" fmla="*/ 90 w 92"/>
                <a:gd name="T19" fmla="*/ 28 h 150"/>
                <a:gd name="T20" fmla="*/ 92 w 92"/>
                <a:gd name="T21" fmla="*/ 79 h 150"/>
                <a:gd name="T22" fmla="*/ 91 w 92"/>
                <a:gd name="T23" fmla="*/ 128 h 150"/>
                <a:gd name="T24" fmla="*/ 90 w 92"/>
                <a:gd name="T25" fmla="*/ 150 h 150"/>
                <a:gd name="T26" fmla="*/ 85 w 92"/>
                <a:gd name="T27" fmla="*/ 145 h 150"/>
                <a:gd name="T28" fmla="*/ 74 w 92"/>
                <a:gd name="T29" fmla="*/ 132 h 150"/>
                <a:gd name="T30" fmla="*/ 57 w 92"/>
                <a:gd name="T31" fmla="*/ 112 h 150"/>
                <a:gd name="T32" fmla="*/ 40 w 92"/>
                <a:gd name="T33" fmla="*/ 90 h 150"/>
                <a:gd name="T34" fmla="*/ 23 w 92"/>
                <a:gd name="T35" fmla="*/ 68 h 150"/>
                <a:gd name="T36" fmla="*/ 9 w 92"/>
                <a:gd name="T37" fmla="*/ 47 h 150"/>
                <a:gd name="T38" fmla="*/ 0 w 92"/>
                <a:gd name="T39" fmla="*/ 32 h 150"/>
                <a:gd name="T40" fmla="*/ 0 w 92"/>
                <a:gd name="T41" fmla="*/ 24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2" h="150">
                  <a:moveTo>
                    <a:pt x="0" y="24"/>
                  </a:moveTo>
                  <a:lnTo>
                    <a:pt x="6" y="21"/>
                  </a:lnTo>
                  <a:lnTo>
                    <a:pt x="15" y="16"/>
                  </a:lnTo>
                  <a:lnTo>
                    <a:pt x="25" y="12"/>
                  </a:lnTo>
                  <a:lnTo>
                    <a:pt x="37" y="7"/>
                  </a:lnTo>
                  <a:lnTo>
                    <a:pt x="49" y="4"/>
                  </a:lnTo>
                  <a:lnTo>
                    <a:pt x="61" y="1"/>
                  </a:lnTo>
                  <a:lnTo>
                    <a:pt x="71" y="0"/>
                  </a:lnTo>
                  <a:lnTo>
                    <a:pt x="79" y="1"/>
                  </a:lnTo>
                  <a:lnTo>
                    <a:pt x="90" y="28"/>
                  </a:lnTo>
                  <a:lnTo>
                    <a:pt x="92" y="79"/>
                  </a:lnTo>
                  <a:lnTo>
                    <a:pt x="91" y="128"/>
                  </a:lnTo>
                  <a:lnTo>
                    <a:pt x="90" y="150"/>
                  </a:lnTo>
                  <a:lnTo>
                    <a:pt x="85" y="145"/>
                  </a:lnTo>
                  <a:lnTo>
                    <a:pt x="74" y="132"/>
                  </a:lnTo>
                  <a:lnTo>
                    <a:pt x="57" y="112"/>
                  </a:lnTo>
                  <a:lnTo>
                    <a:pt x="40" y="90"/>
                  </a:lnTo>
                  <a:lnTo>
                    <a:pt x="23" y="68"/>
                  </a:lnTo>
                  <a:lnTo>
                    <a:pt x="9" y="47"/>
                  </a:lnTo>
                  <a:lnTo>
                    <a:pt x="0" y="32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107"/>
            <p:cNvSpPr>
              <a:spLocks/>
            </p:cNvSpPr>
            <p:nvPr/>
          </p:nvSpPr>
          <p:spPr bwMode="auto">
            <a:xfrm>
              <a:off x="8653462" y="2600325"/>
              <a:ext cx="19050" cy="33338"/>
            </a:xfrm>
            <a:custGeom>
              <a:avLst/>
              <a:gdLst>
                <a:gd name="T0" fmla="*/ 9 w 24"/>
                <a:gd name="T1" fmla="*/ 0 h 41"/>
                <a:gd name="T2" fmla="*/ 24 w 24"/>
                <a:gd name="T3" fmla="*/ 21 h 41"/>
                <a:gd name="T4" fmla="*/ 20 w 24"/>
                <a:gd name="T5" fmla="*/ 41 h 41"/>
                <a:gd name="T6" fmla="*/ 1 w 24"/>
                <a:gd name="T7" fmla="*/ 28 h 41"/>
                <a:gd name="T8" fmla="*/ 0 w 24"/>
                <a:gd name="T9" fmla="*/ 23 h 41"/>
                <a:gd name="T10" fmla="*/ 0 w 24"/>
                <a:gd name="T11" fmla="*/ 14 h 41"/>
                <a:gd name="T12" fmla="*/ 1 w 24"/>
                <a:gd name="T13" fmla="*/ 5 h 41"/>
                <a:gd name="T14" fmla="*/ 9 w 24"/>
                <a:gd name="T15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41">
                  <a:moveTo>
                    <a:pt x="9" y="0"/>
                  </a:moveTo>
                  <a:lnTo>
                    <a:pt x="24" y="21"/>
                  </a:lnTo>
                  <a:lnTo>
                    <a:pt x="20" y="41"/>
                  </a:lnTo>
                  <a:lnTo>
                    <a:pt x="1" y="28"/>
                  </a:lnTo>
                  <a:lnTo>
                    <a:pt x="0" y="23"/>
                  </a:lnTo>
                  <a:lnTo>
                    <a:pt x="0" y="14"/>
                  </a:lnTo>
                  <a:lnTo>
                    <a:pt x="1" y="5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7FA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08"/>
            <p:cNvSpPr>
              <a:spLocks/>
            </p:cNvSpPr>
            <p:nvPr/>
          </p:nvSpPr>
          <p:spPr bwMode="auto">
            <a:xfrm>
              <a:off x="8661400" y="2611438"/>
              <a:ext cx="28575" cy="69850"/>
            </a:xfrm>
            <a:custGeom>
              <a:avLst/>
              <a:gdLst>
                <a:gd name="T0" fmla="*/ 0 w 35"/>
                <a:gd name="T1" fmla="*/ 0 h 86"/>
                <a:gd name="T2" fmla="*/ 35 w 35"/>
                <a:gd name="T3" fmla="*/ 46 h 86"/>
                <a:gd name="T4" fmla="*/ 35 w 35"/>
                <a:gd name="T5" fmla="*/ 86 h 86"/>
                <a:gd name="T6" fmla="*/ 4 w 35"/>
                <a:gd name="T7" fmla="*/ 51 h 86"/>
                <a:gd name="T8" fmla="*/ 0 w 35"/>
                <a:gd name="T9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86">
                  <a:moveTo>
                    <a:pt x="0" y="0"/>
                  </a:moveTo>
                  <a:lnTo>
                    <a:pt x="35" y="46"/>
                  </a:lnTo>
                  <a:lnTo>
                    <a:pt x="35" y="86"/>
                  </a:lnTo>
                  <a:lnTo>
                    <a:pt x="4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A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52" name="Freeform 109"/>
            <p:cNvSpPr>
              <a:spLocks/>
            </p:cNvSpPr>
            <p:nvPr/>
          </p:nvSpPr>
          <p:spPr bwMode="auto">
            <a:xfrm>
              <a:off x="8631237" y="2525713"/>
              <a:ext cx="34925" cy="66675"/>
            </a:xfrm>
            <a:custGeom>
              <a:avLst/>
              <a:gdLst>
                <a:gd name="T0" fmla="*/ 29 w 43"/>
                <a:gd name="T1" fmla="*/ 85 h 85"/>
                <a:gd name="T2" fmla="*/ 5 w 43"/>
                <a:gd name="T3" fmla="*/ 72 h 85"/>
                <a:gd name="T4" fmla="*/ 0 w 43"/>
                <a:gd name="T5" fmla="*/ 0 h 85"/>
                <a:gd name="T6" fmla="*/ 35 w 43"/>
                <a:gd name="T7" fmla="*/ 4 h 85"/>
                <a:gd name="T8" fmla="*/ 43 w 43"/>
                <a:gd name="T9" fmla="*/ 68 h 85"/>
                <a:gd name="T10" fmla="*/ 29 w 43"/>
                <a:gd name="T11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85">
                  <a:moveTo>
                    <a:pt x="29" y="85"/>
                  </a:moveTo>
                  <a:lnTo>
                    <a:pt x="5" y="72"/>
                  </a:lnTo>
                  <a:lnTo>
                    <a:pt x="0" y="0"/>
                  </a:lnTo>
                  <a:lnTo>
                    <a:pt x="35" y="4"/>
                  </a:lnTo>
                  <a:lnTo>
                    <a:pt x="43" y="68"/>
                  </a:lnTo>
                  <a:lnTo>
                    <a:pt x="29" y="85"/>
                  </a:lnTo>
                  <a:close/>
                </a:path>
              </a:pathLst>
            </a:custGeom>
            <a:solidFill>
              <a:srgbClr val="7F3F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53" name="Freeform 110"/>
            <p:cNvSpPr>
              <a:spLocks/>
            </p:cNvSpPr>
            <p:nvPr/>
          </p:nvSpPr>
          <p:spPr bwMode="auto">
            <a:xfrm>
              <a:off x="9018587" y="2398713"/>
              <a:ext cx="125413" cy="153988"/>
            </a:xfrm>
            <a:custGeom>
              <a:avLst/>
              <a:gdLst>
                <a:gd name="T0" fmla="*/ 84 w 157"/>
                <a:gd name="T1" fmla="*/ 14 h 195"/>
                <a:gd name="T2" fmla="*/ 102 w 157"/>
                <a:gd name="T3" fmla="*/ 8 h 195"/>
                <a:gd name="T4" fmla="*/ 128 w 157"/>
                <a:gd name="T5" fmla="*/ 1 h 195"/>
                <a:gd name="T6" fmla="*/ 146 w 157"/>
                <a:gd name="T7" fmla="*/ 1 h 195"/>
                <a:gd name="T8" fmla="*/ 147 w 157"/>
                <a:gd name="T9" fmla="*/ 10 h 195"/>
                <a:gd name="T10" fmla="*/ 130 w 157"/>
                <a:gd name="T11" fmla="*/ 24 h 195"/>
                <a:gd name="T12" fmla="*/ 107 w 157"/>
                <a:gd name="T13" fmla="*/ 50 h 195"/>
                <a:gd name="T14" fmla="*/ 86 w 157"/>
                <a:gd name="T15" fmla="*/ 88 h 195"/>
                <a:gd name="T16" fmla="*/ 81 w 157"/>
                <a:gd name="T17" fmla="*/ 122 h 195"/>
                <a:gd name="T18" fmla="*/ 87 w 157"/>
                <a:gd name="T19" fmla="*/ 133 h 195"/>
                <a:gd name="T20" fmla="*/ 100 w 157"/>
                <a:gd name="T21" fmla="*/ 134 h 195"/>
                <a:gd name="T22" fmla="*/ 112 w 157"/>
                <a:gd name="T23" fmla="*/ 130 h 195"/>
                <a:gd name="T24" fmla="*/ 129 w 157"/>
                <a:gd name="T25" fmla="*/ 124 h 195"/>
                <a:gd name="T26" fmla="*/ 147 w 157"/>
                <a:gd name="T27" fmla="*/ 120 h 195"/>
                <a:gd name="T28" fmla="*/ 154 w 157"/>
                <a:gd name="T29" fmla="*/ 124 h 195"/>
                <a:gd name="T30" fmla="*/ 157 w 157"/>
                <a:gd name="T31" fmla="*/ 127 h 195"/>
                <a:gd name="T32" fmla="*/ 155 w 157"/>
                <a:gd name="T33" fmla="*/ 129 h 195"/>
                <a:gd name="T34" fmla="*/ 145 w 157"/>
                <a:gd name="T35" fmla="*/ 135 h 195"/>
                <a:gd name="T36" fmla="*/ 123 w 157"/>
                <a:gd name="T37" fmla="*/ 147 h 195"/>
                <a:gd name="T38" fmla="*/ 93 w 157"/>
                <a:gd name="T39" fmla="*/ 162 h 195"/>
                <a:gd name="T40" fmla="*/ 62 w 157"/>
                <a:gd name="T41" fmla="*/ 174 h 195"/>
                <a:gd name="T42" fmla="*/ 39 w 157"/>
                <a:gd name="T43" fmla="*/ 183 h 195"/>
                <a:gd name="T44" fmla="*/ 19 w 157"/>
                <a:gd name="T45" fmla="*/ 190 h 195"/>
                <a:gd name="T46" fmla="*/ 8 w 157"/>
                <a:gd name="T47" fmla="*/ 195 h 195"/>
                <a:gd name="T48" fmla="*/ 1 w 157"/>
                <a:gd name="T49" fmla="*/ 163 h 195"/>
                <a:gd name="T50" fmla="*/ 1 w 157"/>
                <a:gd name="T51" fmla="*/ 97 h 195"/>
                <a:gd name="T52" fmla="*/ 3 w 157"/>
                <a:gd name="T53" fmla="*/ 77 h 195"/>
                <a:gd name="T54" fmla="*/ 13 w 157"/>
                <a:gd name="T55" fmla="*/ 43 h 195"/>
                <a:gd name="T56" fmla="*/ 22 w 157"/>
                <a:gd name="T57" fmla="*/ 23 h 195"/>
                <a:gd name="T58" fmla="*/ 34 w 157"/>
                <a:gd name="T59" fmla="*/ 23 h 195"/>
                <a:gd name="T60" fmla="*/ 38 w 157"/>
                <a:gd name="T61" fmla="*/ 23 h 195"/>
                <a:gd name="T62" fmla="*/ 47 w 157"/>
                <a:gd name="T63" fmla="*/ 15 h 195"/>
                <a:gd name="T64" fmla="*/ 59 w 157"/>
                <a:gd name="T65" fmla="*/ 12 h 195"/>
                <a:gd name="T66" fmla="*/ 77 w 157"/>
                <a:gd name="T67" fmla="*/ 14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57" h="195">
                  <a:moveTo>
                    <a:pt x="81" y="15"/>
                  </a:moveTo>
                  <a:lnTo>
                    <a:pt x="84" y="14"/>
                  </a:lnTo>
                  <a:lnTo>
                    <a:pt x="91" y="12"/>
                  </a:lnTo>
                  <a:lnTo>
                    <a:pt x="102" y="8"/>
                  </a:lnTo>
                  <a:lnTo>
                    <a:pt x="115" y="5"/>
                  </a:lnTo>
                  <a:lnTo>
                    <a:pt x="128" y="1"/>
                  </a:lnTo>
                  <a:lnTo>
                    <a:pt x="138" y="0"/>
                  </a:lnTo>
                  <a:lnTo>
                    <a:pt x="146" y="1"/>
                  </a:lnTo>
                  <a:lnTo>
                    <a:pt x="150" y="6"/>
                  </a:lnTo>
                  <a:lnTo>
                    <a:pt x="147" y="10"/>
                  </a:lnTo>
                  <a:lnTo>
                    <a:pt x="140" y="16"/>
                  </a:lnTo>
                  <a:lnTo>
                    <a:pt x="130" y="24"/>
                  </a:lnTo>
                  <a:lnTo>
                    <a:pt x="119" y="36"/>
                  </a:lnTo>
                  <a:lnTo>
                    <a:pt x="107" y="50"/>
                  </a:lnTo>
                  <a:lnTo>
                    <a:pt x="96" y="67"/>
                  </a:lnTo>
                  <a:lnTo>
                    <a:pt x="86" y="88"/>
                  </a:lnTo>
                  <a:lnTo>
                    <a:pt x="81" y="112"/>
                  </a:lnTo>
                  <a:lnTo>
                    <a:pt x="81" y="122"/>
                  </a:lnTo>
                  <a:lnTo>
                    <a:pt x="83" y="128"/>
                  </a:lnTo>
                  <a:lnTo>
                    <a:pt x="87" y="133"/>
                  </a:lnTo>
                  <a:lnTo>
                    <a:pt x="93" y="134"/>
                  </a:lnTo>
                  <a:lnTo>
                    <a:pt x="100" y="134"/>
                  </a:lnTo>
                  <a:lnTo>
                    <a:pt x="106" y="132"/>
                  </a:lnTo>
                  <a:lnTo>
                    <a:pt x="112" y="130"/>
                  </a:lnTo>
                  <a:lnTo>
                    <a:pt x="115" y="129"/>
                  </a:lnTo>
                  <a:lnTo>
                    <a:pt x="129" y="124"/>
                  </a:lnTo>
                  <a:lnTo>
                    <a:pt x="139" y="121"/>
                  </a:lnTo>
                  <a:lnTo>
                    <a:pt x="147" y="120"/>
                  </a:lnTo>
                  <a:lnTo>
                    <a:pt x="152" y="121"/>
                  </a:lnTo>
                  <a:lnTo>
                    <a:pt x="154" y="124"/>
                  </a:lnTo>
                  <a:lnTo>
                    <a:pt x="157" y="126"/>
                  </a:lnTo>
                  <a:lnTo>
                    <a:pt x="157" y="127"/>
                  </a:lnTo>
                  <a:lnTo>
                    <a:pt x="157" y="128"/>
                  </a:lnTo>
                  <a:lnTo>
                    <a:pt x="155" y="129"/>
                  </a:lnTo>
                  <a:lnTo>
                    <a:pt x="151" y="132"/>
                  </a:lnTo>
                  <a:lnTo>
                    <a:pt x="145" y="135"/>
                  </a:lnTo>
                  <a:lnTo>
                    <a:pt x="136" y="140"/>
                  </a:lnTo>
                  <a:lnTo>
                    <a:pt x="123" y="147"/>
                  </a:lnTo>
                  <a:lnTo>
                    <a:pt x="109" y="154"/>
                  </a:lnTo>
                  <a:lnTo>
                    <a:pt x="93" y="162"/>
                  </a:lnTo>
                  <a:lnTo>
                    <a:pt x="74" y="170"/>
                  </a:lnTo>
                  <a:lnTo>
                    <a:pt x="62" y="174"/>
                  </a:lnTo>
                  <a:lnTo>
                    <a:pt x="51" y="179"/>
                  </a:lnTo>
                  <a:lnTo>
                    <a:pt x="39" y="183"/>
                  </a:lnTo>
                  <a:lnTo>
                    <a:pt x="29" y="187"/>
                  </a:lnTo>
                  <a:lnTo>
                    <a:pt x="19" y="190"/>
                  </a:lnTo>
                  <a:lnTo>
                    <a:pt x="13" y="193"/>
                  </a:lnTo>
                  <a:lnTo>
                    <a:pt x="8" y="195"/>
                  </a:lnTo>
                  <a:lnTo>
                    <a:pt x="7" y="195"/>
                  </a:lnTo>
                  <a:lnTo>
                    <a:pt x="1" y="163"/>
                  </a:lnTo>
                  <a:lnTo>
                    <a:pt x="0" y="126"/>
                  </a:lnTo>
                  <a:lnTo>
                    <a:pt x="1" y="97"/>
                  </a:lnTo>
                  <a:lnTo>
                    <a:pt x="2" y="84"/>
                  </a:lnTo>
                  <a:lnTo>
                    <a:pt x="3" y="77"/>
                  </a:lnTo>
                  <a:lnTo>
                    <a:pt x="8" y="61"/>
                  </a:lnTo>
                  <a:lnTo>
                    <a:pt x="13" y="43"/>
                  </a:lnTo>
                  <a:lnTo>
                    <a:pt x="17" y="29"/>
                  </a:lnTo>
                  <a:lnTo>
                    <a:pt x="22" y="23"/>
                  </a:lnTo>
                  <a:lnTo>
                    <a:pt x="29" y="22"/>
                  </a:lnTo>
                  <a:lnTo>
                    <a:pt x="34" y="23"/>
                  </a:lnTo>
                  <a:lnTo>
                    <a:pt x="37" y="24"/>
                  </a:lnTo>
                  <a:lnTo>
                    <a:pt x="38" y="23"/>
                  </a:lnTo>
                  <a:lnTo>
                    <a:pt x="43" y="19"/>
                  </a:lnTo>
                  <a:lnTo>
                    <a:pt x="47" y="15"/>
                  </a:lnTo>
                  <a:lnTo>
                    <a:pt x="52" y="13"/>
                  </a:lnTo>
                  <a:lnTo>
                    <a:pt x="59" y="12"/>
                  </a:lnTo>
                  <a:lnTo>
                    <a:pt x="69" y="12"/>
                  </a:lnTo>
                  <a:lnTo>
                    <a:pt x="77" y="14"/>
                  </a:lnTo>
                  <a:lnTo>
                    <a:pt x="81" y="15"/>
                  </a:lnTo>
                  <a:close/>
                </a:path>
              </a:pathLst>
            </a:custGeom>
            <a:solidFill>
              <a:srgbClr val="7F3F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54" name="Freeform 111"/>
            <p:cNvSpPr>
              <a:spLocks/>
            </p:cNvSpPr>
            <p:nvPr/>
          </p:nvSpPr>
          <p:spPr bwMode="auto">
            <a:xfrm>
              <a:off x="8693150" y="2554288"/>
              <a:ext cx="223838" cy="134938"/>
            </a:xfrm>
            <a:custGeom>
              <a:avLst/>
              <a:gdLst>
                <a:gd name="T0" fmla="*/ 10 w 281"/>
                <a:gd name="T1" fmla="*/ 0 h 170"/>
                <a:gd name="T2" fmla="*/ 21 w 281"/>
                <a:gd name="T3" fmla="*/ 5 h 170"/>
                <a:gd name="T4" fmla="*/ 33 w 281"/>
                <a:gd name="T5" fmla="*/ 12 h 170"/>
                <a:gd name="T6" fmla="*/ 49 w 281"/>
                <a:gd name="T7" fmla="*/ 21 h 170"/>
                <a:gd name="T8" fmla="*/ 65 w 281"/>
                <a:gd name="T9" fmla="*/ 30 h 170"/>
                <a:gd name="T10" fmla="*/ 82 w 281"/>
                <a:gd name="T11" fmla="*/ 41 h 170"/>
                <a:gd name="T12" fmla="*/ 95 w 281"/>
                <a:gd name="T13" fmla="*/ 50 h 170"/>
                <a:gd name="T14" fmla="*/ 107 w 281"/>
                <a:gd name="T15" fmla="*/ 57 h 170"/>
                <a:gd name="T16" fmla="*/ 115 w 281"/>
                <a:gd name="T17" fmla="*/ 61 h 170"/>
                <a:gd name="T18" fmla="*/ 128 w 281"/>
                <a:gd name="T19" fmla="*/ 68 h 170"/>
                <a:gd name="T20" fmla="*/ 142 w 281"/>
                <a:gd name="T21" fmla="*/ 75 h 170"/>
                <a:gd name="T22" fmla="*/ 154 w 281"/>
                <a:gd name="T23" fmla="*/ 82 h 170"/>
                <a:gd name="T24" fmla="*/ 169 w 281"/>
                <a:gd name="T25" fmla="*/ 90 h 170"/>
                <a:gd name="T26" fmla="*/ 183 w 281"/>
                <a:gd name="T27" fmla="*/ 97 h 170"/>
                <a:gd name="T28" fmla="*/ 198 w 281"/>
                <a:gd name="T29" fmla="*/ 105 h 170"/>
                <a:gd name="T30" fmla="*/ 213 w 281"/>
                <a:gd name="T31" fmla="*/ 112 h 170"/>
                <a:gd name="T32" fmla="*/ 229 w 281"/>
                <a:gd name="T33" fmla="*/ 120 h 170"/>
                <a:gd name="T34" fmla="*/ 239 w 281"/>
                <a:gd name="T35" fmla="*/ 125 h 170"/>
                <a:gd name="T36" fmla="*/ 247 w 281"/>
                <a:gd name="T37" fmla="*/ 127 h 170"/>
                <a:gd name="T38" fmla="*/ 253 w 281"/>
                <a:gd name="T39" fmla="*/ 129 h 170"/>
                <a:gd name="T40" fmla="*/ 259 w 281"/>
                <a:gd name="T41" fmla="*/ 132 h 170"/>
                <a:gd name="T42" fmla="*/ 265 w 281"/>
                <a:gd name="T43" fmla="*/ 134 h 170"/>
                <a:gd name="T44" fmla="*/ 269 w 281"/>
                <a:gd name="T45" fmla="*/ 136 h 170"/>
                <a:gd name="T46" fmla="*/ 274 w 281"/>
                <a:gd name="T47" fmla="*/ 139 h 170"/>
                <a:gd name="T48" fmla="*/ 279 w 281"/>
                <a:gd name="T49" fmla="*/ 142 h 170"/>
                <a:gd name="T50" fmla="*/ 281 w 281"/>
                <a:gd name="T51" fmla="*/ 148 h 170"/>
                <a:gd name="T52" fmla="*/ 280 w 281"/>
                <a:gd name="T53" fmla="*/ 157 h 170"/>
                <a:gd name="T54" fmla="*/ 276 w 281"/>
                <a:gd name="T55" fmla="*/ 165 h 170"/>
                <a:gd name="T56" fmla="*/ 271 w 281"/>
                <a:gd name="T57" fmla="*/ 170 h 170"/>
                <a:gd name="T58" fmla="*/ 266 w 281"/>
                <a:gd name="T59" fmla="*/ 170 h 170"/>
                <a:gd name="T60" fmla="*/ 260 w 281"/>
                <a:gd name="T61" fmla="*/ 170 h 170"/>
                <a:gd name="T62" fmla="*/ 254 w 281"/>
                <a:gd name="T63" fmla="*/ 169 h 170"/>
                <a:gd name="T64" fmla="*/ 249 w 281"/>
                <a:gd name="T65" fmla="*/ 166 h 170"/>
                <a:gd name="T66" fmla="*/ 242 w 281"/>
                <a:gd name="T67" fmla="*/ 164 h 170"/>
                <a:gd name="T68" fmla="*/ 234 w 281"/>
                <a:gd name="T69" fmla="*/ 162 h 170"/>
                <a:gd name="T70" fmla="*/ 223 w 281"/>
                <a:gd name="T71" fmla="*/ 158 h 170"/>
                <a:gd name="T72" fmla="*/ 213 w 281"/>
                <a:gd name="T73" fmla="*/ 154 h 170"/>
                <a:gd name="T74" fmla="*/ 200 w 281"/>
                <a:gd name="T75" fmla="*/ 149 h 170"/>
                <a:gd name="T76" fmla="*/ 188 w 281"/>
                <a:gd name="T77" fmla="*/ 144 h 170"/>
                <a:gd name="T78" fmla="*/ 174 w 281"/>
                <a:gd name="T79" fmla="*/ 139 h 170"/>
                <a:gd name="T80" fmla="*/ 160 w 281"/>
                <a:gd name="T81" fmla="*/ 133 h 170"/>
                <a:gd name="T82" fmla="*/ 145 w 281"/>
                <a:gd name="T83" fmla="*/ 127 h 170"/>
                <a:gd name="T84" fmla="*/ 130 w 281"/>
                <a:gd name="T85" fmla="*/ 121 h 170"/>
                <a:gd name="T86" fmla="*/ 115 w 281"/>
                <a:gd name="T87" fmla="*/ 114 h 170"/>
                <a:gd name="T88" fmla="*/ 101 w 281"/>
                <a:gd name="T89" fmla="*/ 107 h 170"/>
                <a:gd name="T90" fmla="*/ 86 w 281"/>
                <a:gd name="T91" fmla="*/ 101 h 170"/>
                <a:gd name="T92" fmla="*/ 72 w 281"/>
                <a:gd name="T93" fmla="*/ 94 h 170"/>
                <a:gd name="T94" fmla="*/ 59 w 281"/>
                <a:gd name="T95" fmla="*/ 87 h 170"/>
                <a:gd name="T96" fmla="*/ 46 w 281"/>
                <a:gd name="T97" fmla="*/ 79 h 170"/>
                <a:gd name="T98" fmla="*/ 33 w 281"/>
                <a:gd name="T99" fmla="*/ 72 h 170"/>
                <a:gd name="T100" fmla="*/ 22 w 281"/>
                <a:gd name="T101" fmla="*/ 64 h 170"/>
                <a:gd name="T102" fmla="*/ 10 w 281"/>
                <a:gd name="T103" fmla="*/ 56 h 170"/>
                <a:gd name="T104" fmla="*/ 1 w 281"/>
                <a:gd name="T105" fmla="*/ 48 h 170"/>
                <a:gd name="T106" fmla="*/ 0 w 281"/>
                <a:gd name="T107" fmla="*/ 37 h 170"/>
                <a:gd name="T108" fmla="*/ 2 w 281"/>
                <a:gd name="T109" fmla="*/ 21 h 170"/>
                <a:gd name="T110" fmla="*/ 7 w 281"/>
                <a:gd name="T111" fmla="*/ 6 h 170"/>
                <a:gd name="T112" fmla="*/ 10 w 281"/>
                <a:gd name="T11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81" h="170">
                  <a:moveTo>
                    <a:pt x="10" y="0"/>
                  </a:moveTo>
                  <a:lnTo>
                    <a:pt x="21" y="5"/>
                  </a:lnTo>
                  <a:lnTo>
                    <a:pt x="33" y="12"/>
                  </a:lnTo>
                  <a:lnTo>
                    <a:pt x="49" y="21"/>
                  </a:lnTo>
                  <a:lnTo>
                    <a:pt x="65" y="30"/>
                  </a:lnTo>
                  <a:lnTo>
                    <a:pt x="82" y="41"/>
                  </a:lnTo>
                  <a:lnTo>
                    <a:pt x="95" y="50"/>
                  </a:lnTo>
                  <a:lnTo>
                    <a:pt x="107" y="57"/>
                  </a:lnTo>
                  <a:lnTo>
                    <a:pt x="115" y="61"/>
                  </a:lnTo>
                  <a:lnTo>
                    <a:pt x="128" y="68"/>
                  </a:lnTo>
                  <a:lnTo>
                    <a:pt x="142" y="75"/>
                  </a:lnTo>
                  <a:lnTo>
                    <a:pt x="154" y="82"/>
                  </a:lnTo>
                  <a:lnTo>
                    <a:pt x="169" y="90"/>
                  </a:lnTo>
                  <a:lnTo>
                    <a:pt x="183" y="97"/>
                  </a:lnTo>
                  <a:lnTo>
                    <a:pt x="198" y="105"/>
                  </a:lnTo>
                  <a:lnTo>
                    <a:pt x="213" y="112"/>
                  </a:lnTo>
                  <a:lnTo>
                    <a:pt x="229" y="120"/>
                  </a:lnTo>
                  <a:lnTo>
                    <a:pt x="239" y="125"/>
                  </a:lnTo>
                  <a:lnTo>
                    <a:pt x="247" y="127"/>
                  </a:lnTo>
                  <a:lnTo>
                    <a:pt x="253" y="129"/>
                  </a:lnTo>
                  <a:lnTo>
                    <a:pt x="259" y="132"/>
                  </a:lnTo>
                  <a:lnTo>
                    <a:pt x="265" y="134"/>
                  </a:lnTo>
                  <a:lnTo>
                    <a:pt x="269" y="136"/>
                  </a:lnTo>
                  <a:lnTo>
                    <a:pt x="274" y="139"/>
                  </a:lnTo>
                  <a:lnTo>
                    <a:pt x="279" y="142"/>
                  </a:lnTo>
                  <a:lnTo>
                    <a:pt x="281" y="148"/>
                  </a:lnTo>
                  <a:lnTo>
                    <a:pt x="280" y="157"/>
                  </a:lnTo>
                  <a:lnTo>
                    <a:pt x="276" y="165"/>
                  </a:lnTo>
                  <a:lnTo>
                    <a:pt x="271" y="170"/>
                  </a:lnTo>
                  <a:lnTo>
                    <a:pt x="266" y="170"/>
                  </a:lnTo>
                  <a:lnTo>
                    <a:pt x="260" y="170"/>
                  </a:lnTo>
                  <a:lnTo>
                    <a:pt x="254" y="169"/>
                  </a:lnTo>
                  <a:lnTo>
                    <a:pt x="249" y="166"/>
                  </a:lnTo>
                  <a:lnTo>
                    <a:pt x="242" y="164"/>
                  </a:lnTo>
                  <a:lnTo>
                    <a:pt x="234" y="162"/>
                  </a:lnTo>
                  <a:lnTo>
                    <a:pt x="223" y="158"/>
                  </a:lnTo>
                  <a:lnTo>
                    <a:pt x="213" y="154"/>
                  </a:lnTo>
                  <a:lnTo>
                    <a:pt x="200" y="149"/>
                  </a:lnTo>
                  <a:lnTo>
                    <a:pt x="188" y="144"/>
                  </a:lnTo>
                  <a:lnTo>
                    <a:pt x="174" y="139"/>
                  </a:lnTo>
                  <a:lnTo>
                    <a:pt x="160" y="133"/>
                  </a:lnTo>
                  <a:lnTo>
                    <a:pt x="145" y="127"/>
                  </a:lnTo>
                  <a:lnTo>
                    <a:pt x="130" y="121"/>
                  </a:lnTo>
                  <a:lnTo>
                    <a:pt x="115" y="114"/>
                  </a:lnTo>
                  <a:lnTo>
                    <a:pt x="101" y="107"/>
                  </a:lnTo>
                  <a:lnTo>
                    <a:pt x="86" y="101"/>
                  </a:lnTo>
                  <a:lnTo>
                    <a:pt x="72" y="94"/>
                  </a:lnTo>
                  <a:lnTo>
                    <a:pt x="59" y="87"/>
                  </a:lnTo>
                  <a:lnTo>
                    <a:pt x="46" y="79"/>
                  </a:lnTo>
                  <a:lnTo>
                    <a:pt x="33" y="72"/>
                  </a:lnTo>
                  <a:lnTo>
                    <a:pt x="22" y="64"/>
                  </a:lnTo>
                  <a:lnTo>
                    <a:pt x="10" y="56"/>
                  </a:lnTo>
                  <a:lnTo>
                    <a:pt x="1" y="48"/>
                  </a:lnTo>
                  <a:lnTo>
                    <a:pt x="0" y="37"/>
                  </a:lnTo>
                  <a:lnTo>
                    <a:pt x="2" y="21"/>
                  </a:lnTo>
                  <a:lnTo>
                    <a:pt x="7" y="6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592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55" name="Freeform 112"/>
            <p:cNvSpPr>
              <a:spLocks/>
            </p:cNvSpPr>
            <p:nvPr/>
          </p:nvSpPr>
          <p:spPr bwMode="auto">
            <a:xfrm>
              <a:off x="8896350" y="2530475"/>
              <a:ext cx="155575" cy="158750"/>
            </a:xfrm>
            <a:custGeom>
              <a:avLst/>
              <a:gdLst>
                <a:gd name="T0" fmla="*/ 0 w 194"/>
                <a:gd name="T1" fmla="*/ 170 h 201"/>
                <a:gd name="T2" fmla="*/ 23 w 194"/>
                <a:gd name="T3" fmla="*/ 148 h 201"/>
                <a:gd name="T4" fmla="*/ 44 w 194"/>
                <a:gd name="T5" fmla="*/ 127 h 201"/>
                <a:gd name="T6" fmla="*/ 65 w 194"/>
                <a:gd name="T7" fmla="*/ 105 h 201"/>
                <a:gd name="T8" fmla="*/ 85 w 194"/>
                <a:gd name="T9" fmla="*/ 83 h 201"/>
                <a:gd name="T10" fmla="*/ 103 w 194"/>
                <a:gd name="T11" fmla="*/ 63 h 201"/>
                <a:gd name="T12" fmla="*/ 119 w 194"/>
                <a:gd name="T13" fmla="*/ 41 h 201"/>
                <a:gd name="T14" fmla="*/ 135 w 194"/>
                <a:gd name="T15" fmla="*/ 21 h 201"/>
                <a:gd name="T16" fmla="*/ 148 w 194"/>
                <a:gd name="T17" fmla="*/ 2 h 201"/>
                <a:gd name="T18" fmla="*/ 150 w 194"/>
                <a:gd name="T19" fmla="*/ 0 h 201"/>
                <a:gd name="T20" fmla="*/ 155 w 194"/>
                <a:gd name="T21" fmla="*/ 0 h 201"/>
                <a:gd name="T22" fmla="*/ 162 w 194"/>
                <a:gd name="T23" fmla="*/ 2 h 201"/>
                <a:gd name="T24" fmla="*/ 169 w 194"/>
                <a:gd name="T25" fmla="*/ 4 h 201"/>
                <a:gd name="T26" fmla="*/ 177 w 194"/>
                <a:gd name="T27" fmla="*/ 6 h 201"/>
                <a:gd name="T28" fmla="*/ 184 w 194"/>
                <a:gd name="T29" fmla="*/ 10 h 201"/>
                <a:gd name="T30" fmla="*/ 190 w 194"/>
                <a:gd name="T31" fmla="*/ 13 h 201"/>
                <a:gd name="T32" fmla="*/ 194 w 194"/>
                <a:gd name="T33" fmla="*/ 16 h 201"/>
                <a:gd name="T34" fmla="*/ 191 w 194"/>
                <a:gd name="T35" fmla="*/ 25 h 201"/>
                <a:gd name="T36" fmla="*/ 177 w 194"/>
                <a:gd name="T37" fmla="*/ 42 h 201"/>
                <a:gd name="T38" fmla="*/ 156 w 194"/>
                <a:gd name="T39" fmla="*/ 66 h 201"/>
                <a:gd name="T40" fmla="*/ 130 w 194"/>
                <a:gd name="T41" fmla="*/ 95 h 201"/>
                <a:gd name="T42" fmla="*/ 100 w 194"/>
                <a:gd name="T43" fmla="*/ 125 h 201"/>
                <a:gd name="T44" fmla="*/ 71 w 194"/>
                <a:gd name="T45" fmla="*/ 154 h 201"/>
                <a:gd name="T46" fmla="*/ 44 w 194"/>
                <a:gd name="T47" fmla="*/ 179 h 201"/>
                <a:gd name="T48" fmla="*/ 24 w 194"/>
                <a:gd name="T49" fmla="*/ 199 h 201"/>
                <a:gd name="T50" fmla="*/ 19 w 194"/>
                <a:gd name="T51" fmla="*/ 201 h 201"/>
                <a:gd name="T52" fmla="*/ 13 w 194"/>
                <a:gd name="T53" fmla="*/ 201 h 201"/>
                <a:gd name="T54" fmla="*/ 8 w 194"/>
                <a:gd name="T55" fmla="*/ 197 h 201"/>
                <a:gd name="T56" fmla="*/ 3 w 194"/>
                <a:gd name="T57" fmla="*/ 193 h 201"/>
                <a:gd name="T58" fmla="*/ 0 w 194"/>
                <a:gd name="T59" fmla="*/ 187 h 201"/>
                <a:gd name="T60" fmla="*/ 0 w 194"/>
                <a:gd name="T61" fmla="*/ 179 h 201"/>
                <a:gd name="T62" fmla="*/ 0 w 194"/>
                <a:gd name="T63" fmla="*/ 172 h 201"/>
                <a:gd name="T64" fmla="*/ 0 w 194"/>
                <a:gd name="T65" fmla="*/ 17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94" h="201">
                  <a:moveTo>
                    <a:pt x="0" y="170"/>
                  </a:moveTo>
                  <a:lnTo>
                    <a:pt x="23" y="148"/>
                  </a:lnTo>
                  <a:lnTo>
                    <a:pt x="44" y="127"/>
                  </a:lnTo>
                  <a:lnTo>
                    <a:pt x="65" y="105"/>
                  </a:lnTo>
                  <a:lnTo>
                    <a:pt x="85" y="83"/>
                  </a:lnTo>
                  <a:lnTo>
                    <a:pt x="103" y="63"/>
                  </a:lnTo>
                  <a:lnTo>
                    <a:pt x="119" y="41"/>
                  </a:lnTo>
                  <a:lnTo>
                    <a:pt x="135" y="21"/>
                  </a:lnTo>
                  <a:lnTo>
                    <a:pt x="148" y="2"/>
                  </a:lnTo>
                  <a:lnTo>
                    <a:pt x="150" y="0"/>
                  </a:lnTo>
                  <a:lnTo>
                    <a:pt x="155" y="0"/>
                  </a:lnTo>
                  <a:lnTo>
                    <a:pt x="162" y="2"/>
                  </a:lnTo>
                  <a:lnTo>
                    <a:pt x="169" y="4"/>
                  </a:lnTo>
                  <a:lnTo>
                    <a:pt x="177" y="6"/>
                  </a:lnTo>
                  <a:lnTo>
                    <a:pt x="184" y="10"/>
                  </a:lnTo>
                  <a:lnTo>
                    <a:pt x="190" y="13"/>
                  </a:lnTo>
                  <a:lnTo>
                    <a:pt x="194" y="16"/>
                  </a:lnTo>
                  <a:lnTo>
                    <a:pt x="191" y="25"/>
                  </a:lnTo>
                  <a:lnTo>
                    <a:pt x="177" y="42"/>
                  </a:lnTo>
                  <a:lnTo>
                    <a:pt x="156" y="66"/>
                  </a:lnTo>
                  <a:lnTo>
                    <a:pt x="130" y="95"/>
                  </a:lnTo>
                  <a:lnTo>
                    <a:pt x="100" y="125"/>
                  </a:lnTo>
                  <a:lnTo>
                    <a:pt x="71" y="154"/>
                  </a:lnTo>
                  <a:lnTo>
                    <a:pt x="44" y="179"/>
                  </a:lnTo>
                  <a:lnTo>
                    <a:pt x="24" y="199"/>
                  </a:lnTo>
                  <a:lnTo>
                    <a:pt x="19" y="201"/>
                  </a:lnTo>
                  <a:lnTo>
                    <a:pt x="13" y="201"/>
                  </a:lnTo>
                  <a:lnTo>
                    <a:pt x="8" y="197"/>
                  </a:lnTo>
                  <a:lnTo>
                    <a:pt x="3" y="193"/>
                  </a:lnTo>
                  <a:lnTo>
                    <a:pt x="0" y="187"/>
                  </a:lnTo>
                  <a:lnTo>
                    <a:pt x="0" y="179"/>
                  </a:lnTo>
                  <a:lnTo>
                    <a:pt x="0" y="172"/>
                  </a:lnTo>
                  <a:lnTo>
                    <a:pt x="0" y="170"/>
                  </a:lnTo>
                  <a:close/>
                </a:path>
              </a:pathLst>
            </a:custGeom>
            <a:solidFill>
              <a:srgbClr val="592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56" name="Freeform 113"/>
            <p:cNvSpPr>
              <a:spLocks/>
            </p:cNvSpPr>
            <p:nvPr/>
          </p:nvSpPr>
          <p:spPr bwMode="auto">
            <a:xfrm>
              <a:off x="8304212" y="2058988"/>
              <a:ext cx="466725" cy="488950"/>
            </a:xfrm>
            <a:custGeom>
              <a:avLst/>
              <a:gdLst>
                <a:gd name="T0" fmla="*/ 91 w 588"/>
                <a:gd name="T1" fmla="*/ 470 h 614"/>
                <a:gd name="T2" fmla="*/ 112 w 588"/>
                <a:gd name="T3" fmla="*/ 494 h 614"/>
                <a:gd name="T4" fmla="*/ 134 w 588"/>
                <a:gd name="T5" fmla="*/ 517 h 614"/>
                <a:gd name="T6" fmla="*/ 156 w 588"/>
                <a:gd name="T7" fmla="*/ 537 h 614"/>
                <a:gd name="T8" fmla="*/ 177 w 588"/>
                <a:gd name="T9" fmla="*/ 553 h 614"/>
                <a:gd name="T10" fmla="*/ 201 w 588"/>
                <a:gd name="T11" fmla="*/ 568 h 614"/>
                <a:gd name="T12" fmla="*/ 222 w 588"/>
                <a:gd name="T13" fmla="*/ 581 h 614"/>
                <a:gd name="T14" fmla="*/ 245 w 588"/>
                <a:gd name="T15" fmla="*/ 591 h 614"/>
                <a:gd name="T16" fmla="*/ 267 w 588"/>
                <a:gd name="T17" fmla="*/ 599 h 614"/>
                <a:gd name="T18" fmla="*/ 290 w 588"/>
                <a:gd name="T19" fmla="*/ 605 h 614"/>
                <a:gd name="T20" fmla="*/ 313 w 588"/>
                <a:gd name="T21" fmla="*/ 609 h 614"/>
                <a:gd name="T22" fmla="*/ 336 w 588"/>
                <a:gd name="T23" fmla="*/ 613 h 614"/>
                <a:gd name="T24" fmla="*/ 361 w 588"/>
                <a:gd name="T25" fmla="*/ 614 h 614"/>
                <a:gd name="T26" fmla="*/ 384 w 588"/>
                <a:gd name="T27" fmla="*/ 614 h 614"/>
                <a:gd name="T28" fmla="*/ 407 w 588"/>
                <a:gd name="T29" fmla="*/ 613 h 614"/>
                <a:gd name="T30" fmla="*/ 431 w 588"/>
                <a:gd name="T31" fmla="*/ 609 h 614"/>
                <a:gd name="T32" fmla="*/ 454 w 588"/>
                <a:gd name="T33" fmla="*/ 606 h 614"/>
                <a:gd name="T34" fmla="*/ 512 w 588"/>
                <a:gd name="T35" fmla="*/ 581 h 614"/>
                <a:gd name="T36" fmla="*/ 552 w 588"/>
                <a:gd name="T37" fmla="*/ 532 h 614"/>
                <a:gd name="T38" fmla="*/ 577 w 588"/>
                <a:gd name="T39" fmla="*/ 465 h 614"/>
                <a:gd name="T40" fmla="*/ 588 w 588"/>
                <a:gd name="T41" fmla="*/ 389 h 614"/>
                <a:gd name="T42" fmla="*/ 583 w 588"/>
                <a:gd name="T43" fmla="*/ 308 h 614"/>
                <a:gd name="T44" fmla="*/ 567 w 588"/>
                <a:gd name="T45" fmla="*/ 227 h 614"/>
                <a:gd name="T46" fmla="*/ 540 w 588"/>
                <a:gd name="T47" fmla="*/ 153 h 614"/>
                <a:gd name="T48" fmla="*/ 502 w 588"/>
                <a:gd name="T49" fmla="*/ 92 h 614"/>
                <a:gd name="T50" fmla="*/ 480 w 588"/>
                <a:gd name="T51" fmla="*/ 68 h 614"/>
                <a:gd name="T52" fmla="*/ 455 w 588"/>
                <a:gd name="T53" fmla="*/ 48 h 614"/>
                <a:gd name="T54" fmla="*/ 429 w 588"/>
                <a:gd name="T55" fmla="*/ 32 h 614"/>
                <a:gd name="T56" fmla="*/ 401 w 588"/>
                <a:gd name="T57" fmla="*/ 20 h 614"/>
                <a:gd name="T58" fmla="*/ 371 w 588"/>
                <a:gd name="T59" fmla="*/ 10 h 614"/>
                <a:gd name="T60" fmla="*/ 341 w 588"/>
                <a:gd name="T61" fmla="*/ 3 h 614"/>
                <a:gd name="T62" fmla="*/ 311 w 588"/>
                <a:gd name="T63" fmla="*/ 1 h 614"/>
                <a:gd name="T64" fmla="*/ 280 w 588"/>
                <a:gd name="T65" fmla="*/ 0 h 614"/>
                <a:gd name="T66" fmla="*/ 249 w 588"/>
                <a:gd name="T67" fmla="*/ 2 h 614"/>
                <a:gd name="T68" fmla="*/ 219 w 588"/>
                <a:gd name="T69" fmla="*/ 7 h 614"/>
                <a:gd name="T70" fmla="*/ 189 w 588"/>
                <a:gd name="T71" fmla="*/ 14 h 614"/>
                <a:gd name="T72" fmla="*/ 161 w 588"/>
                <a:gd name="T73" fmla="*/ 22 h 614"/>
                <a:gd name="T74" fmla="*/ 135 w 588"/>
                <a:gd name="T75" fmla="*/ 32 h 614"/>
                <a:gd name="T76" fmla="*/ 110 w 588"/>
                <a:gd name="T77" fmla="*/ 45 h 614"/>
                <a:gd name="T78" fmla="*/ 88 w 588"/>
                <a:gd name="T79" fmla="*/ 58 h 614"/>
                <a:gd name="T80" fmla="*/ 67 w 588"/>
                <a:gd name="T81" fmla="*/ 73 h 614"/>
                <a:gd name="T82" fmla="*/ 35 w 588"/>
                <a:gd name="T83" fmla="*/ 107 h 614"/>
                <a:gd name="T84" fmla="*/ 13 w 588"/>
                <a:gd name="T85" fmla="*/ 150 h 614"/>
                <a:gd name="T86" fmla="*/ 1 w 588"/>
                <a:gd name="T87" fmla="*/ 197 h 614"/>
                <a:gd name="T88" fmla="*/ 0 w 588"/>
                <a:gd name="T89" fmla="*/ 250 h 614"/>
                <a:gd name="T90" fmla="*/ 8 w 588"/>
                <a:gd name="T91" fmla="*/ 305 h 614"/>
                <a:gd name="T92" fmla="*/ 25 w 588"/>
                <a:gd name="T93" fmla="*/ 361 h 614"/>
                <a:gd name="T94" fmla="*/ 53 w 588"/>
                <a:gd name="T95" fmla="*/ 417 h 614"/>
                <a:gd name="T96" fmla="*/ 91 w 588"/>
                <a:gd name="T97" fmla="*/ 470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88" h="614">
                  <a:moveTo>
                    <a:pt x="91" y="470"/>
                  </a:moveTo>
                  <a:lnTo>
                    <a:pt x="112" y="494"/>
                  </a:lnTo>
                  <a:lnTo>
                    <a:pt x="134" y="517"/>
                  </a:lnTo>
                  <a:lnTo>
                    <a:pt x="156" y="537"/>
                  </a:lnTo>
                  <a:lnTo>
                    <a:pt x="177" y="553"/>
                  </a:lnTo>
                  <a:lnTo>
                    <a:pt x="201" y="568"/>
                  </a:lnTo>
                  <a:lnTo>
                    <a:pt x="222" y="581"/>
                  </a:lnTo>
                  <a:lnTo>
                    <a:pt x="245" y="591"/>
                  </a:lnTo>
                  <a:lnTo>
                    <a:pt x="267" y="599"/>
                  </a:lnTo>
                  <a:lnTo>
                    <a:pt x="290" y="605"/>
                  </a:lnTo>
                  <a:lnTo>
                    <a:pt x="313" y="609"/>
                  </a:lnTo>
                  <a:lnTo>
                    <a:pt x="336" y="613"/>
                  </a:lnTo>
                  <a:lnTo>
                    <a:pt x="361" y="614"/>
                  </a:lnTo>
                  <a:lnTo>
                    <a:pt x="384" y="614"/>
                  </a:lnTo>
                  <a:lnTo>
                    <a:pt x="407" y="613"/>
                  </a:lnTo>
                  <a:lnTo>
                    <a:pt x="431" y="609"/>
                  </a:lnTo>
                  <a:lnTo>
                    <a:pt x="454" y="606"/>
                  </a:lnTo>
                  <a:lnTo>
                    <a:pt x="512" y="581"/>
                  </a:lnTo>
                  <a:lnTo>
                    <a:pt x="552" y="532"/>
                  </a:lnTo>
                  <a:lnTo>
                    <a:pt x="577" y="465"/>
                  </a:lnTo>
                  <a:lnTo>
                    <a:pt x="588" y="389"/>
                  </a:lnTo>
                  <a:lnTo>
                    <a:pt x="583" y="308"/>
                  </a:lnTo>
                  <a:lnTo>
                    <a:pt x="567" y="227"/>
                  </a:lnTo>
                  <a:lnTo>
                    <a:pt x="540" y="153"/>
                  </a:lnTo>
                  <a:lnTo>
                    <a:pt x="502" y="92"/>
                  </a:lnTo>
                  <a:lnTo>
                    <a:pt x="480" y="68"/>
                  </a:lnTo>
                  <a:lnTo>
                    <a:pt x="455" y="48"/>
                  </a:lnTo>
                  <a:lnTo>
                    <a:pt x="429" y="32"/>
                  </a:lnTo>
                  <a:lnTo>
                    <a:pt x="401" y="20"/>
                  </a:lnTo>
                  <a:lnTo>
                    <a:pt x="371" y="10"/>
                  </a:lnTo>
                  <a:lnTo>
                    <a:pt x="341" y="3"/>
                  </a:lnTo>
                  <a:lnTo>
                    <a:pt x="311" y="1"/>
                  </a:lnTo>
                  <a:lnTo>
                    <a:pt x="280" y="0"/>
                  </a:lnTo>
                  <a:lnTo>
                    <a:pt x="249" y="2"/>
                  </a:lnTo>
                  <a:lnTo>
                    <a:pt x="219" y="7"/>
                  </a:lnTo>
                  <a:lnTo>
                    <a:pt x="189" y="14"/>
                  </a:lnTo>
                  <a:lnTo>
                    <a:pt x="161" y="22"/>
                  </a:lnTo>
                  <a:lnTo>
                    <a:pt x="135" y="32"/>
                  </a:lnTo>
                  <a:lnTo>
                    <a:pt x="110" y="45"/>
                  </a:lnTo>
                  <a:lnTo>
                    <a:pt x="88" y="58"/>
                  </a:lnTo>
                  <a:lnTo>
                    <a:pt x="67" y="73"/>
                  </a:lnTo>
                  <a:lnTo>
                    <a:pt x="35" y="107"/>
                  </a:lnTo>
                  <a:lnTo>
                    <a:pt x="13" y="150"/>
                  </a:lnTo>
                  <a:lnTo>
                    <a:pt x="1" y="197"/>
                  </a:lnTo>
                  <a:lnTo>
                    <a:pt x="0" y="250"/>
                  </a:lnTo>
                  <a:lnTo>
                    <a:pt x="8" y="305"/>
                  </a:lnTo>
                  <a:lnTo>
                    <a:pt x="25" y="361"/>
                  </a:lnTo>
                  <a:lnTo>
                    <a:pt x="53" y="417"/>
                  </a:lnTo>
                  <a:lnTo>
                    <a:pt x="91" y="470"/>
                  </a:lnTo>
                  <a:close/>
                </a:path>
              </a:pathLst>
            </a:custGeom>
            <a:solidFill>
              <a:srgbClr val="7F3F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57" name="Freeform 114"/>
            <p:cNvSpPr>
              <a:spLocks/>
            </p:cNvSpPr>
            <p:nvPr/>
          </p:nvSpPr>
          <p:spPr bwMode="auto">
            <a:xfrm>
              <a:off x="8397875" y="2146300"/>
              <a:ext cx="357188" cy="369888"/>
            </a:xfrm>
            <a:custGeom>
              <a:avLst/>
              <a:gdLst>
                <a:gd name="T0" fmla="*/ 70 w 450"/>
                <a:gd name="T1" fmla="*/ 358 h 466"/>
                <a:gd name="T2" fmla="*/ 86 w 450"/>
                <a:gd name="T3" fmla="*/ 376 h 466"/>
                <a:gd name="T4" fmla="*/ 102 w 450"/>
                <a:gd name="T5" fmla="*/ 393 h 466"/>
                <a:gd name="T6" fmla="*/ 119 w 450"/>
                <a:gd name="T7" fmla="*/ 408 h 466"/>
                <a:gd name="T8" fmla="*/ 136 w 450"/>
                <a:gd name="T9" fmla="*/ 421 h 466"/>
                <a:gd name="T10" fmla="*/ 153 w 450"/>
                <a:gd name="T11" fmla="*/ 431 h 466"/>
                <a:gd name="T12" fmla="*/ 170 w 450"/>
                <a:gd name="T13" fmla="*/ 442 h 466"/>
                <a:gd name="T14" fmla="*/ 187 w 450"/>
                <a:gd name="T15" fmla="*/ 449 h 466"/>
                <a:gd name="T16" fmla="*/ 205 w 450"/>
                <a:gd name="T17" fmla="*/ 456 h 466"/>
                <a:gd name="T18" fmla="*/ 222 w 450"/>
                <a:gd name="T19" fmla="*/ 460 h 466"/>
                <a:gd name="T20" fmla="*/ 240 w 450"/>
                <a:gd name="T21" fmla="*/ 464 h 466"/>
                <a:gd name="T22" fmla="*/ 258 w 450"/>
                <a:gd name="T23" fmla="*/ 466 h 466"/>
                <a:gd name="T24" fmla="*/ 275 w 450"/>
                <a:gd name="T25" fmla="*/ 466 h 466"/>
                <a:gd name="T26" fmla="*/ 293 w 450"/>
                <a:gd name="T27" fmla="*/ 466 h 466"/>
                <a:gd name="T28" fmla="*/ 312 w 450"/>
                <a:gd name="T29" fmla="*/ 465 h 466"/>
                <a:gd name="T30" fmla="*/ 329 w 450"/>
                <a:gd name="T31" fmla="*/ 462 h 466"/>
                <a:gd name="T32" fmla="*/ 347 w 450"/>
                <a:gd name="T33" fmla="*/ 460 h 466"/>
                <a:gd name="T34" fmla="*/ 391 w 450"/>
                <a:gd name="T35" fmla="*/ 441 h 466"/>
                <a:gd name="T36" fmla="*/ 422 w 450"/>
                <a:gd name="T37" fmla="*/ 404 h 466"/>
                <a:gd name="T38" fmla="*/ 442 w 450"/>
                <a:gd name="T39" fmla="*/ 354 h 466"/>
                <a:gd name="T40" fmla="*/ 450 w 450"/>
                <a:gd name="T41" fmla="*/ 295 h 466"/>
                <a:gd name="T42" fmla="*/ 448 w 450"/>
                <a:gd name="T43" fmla="*/ 233 h 466"/>
                <a:gd name="T44" fmla="*/ 435 w 450"/>
                <a:gd name="T45" fmla="*/ 172 h 466"/>
                <a:gd name="T46" fmla="*/ 414 w 450"/>
                <a:gd name="T47" fmla="*/ 116 h 466"/>
                <a:gd name="T48" fmla="*/ 385 w 450"/>
                <a:gd name="T49" fmla="*/ 70 h 466"/>
                <a:gd name="T50" fmla="*/ 368 w 450"/>
                <a:gd name="T51" fmla="*/ 51 h 466"/>
                <a:gd name="T52" fmla="*/ 350 w 450"/>
                <a:gd name="T53" fmla="*/ 36 h 466"/>
                <a:gd name="T54" fmla="*/ 329 w 450"/>
                <a:gd name="T55" fmla="*/ 23 h 466"/>
                <a:gd name="T56" fmla="*/ 307 w 450"/>
                <a:gd name="T57" fmla="*/ 14 h 466"/>
                <a:gd name="T58" fmla="*/ 285 w 450"/>
                <a:gd name="T59" fmla="*/ 7 h 466"/>
                <a:gd name="T60" fmla="*/ 262 w 450"/>
                <a:gd name="T61" fmla="*/ 3 h 466"/>
                <a:gd name="T62" fmla="*/ 239 w 450"/>
                <a:gd name="T63" fmla="*/ 0 h 466"/>
                <a:gd name="T64" fmla="*/ 215 w 450"/>
                <a:gd name="T65" fmla="*/ 0 h 466"/>
                <a:gd name="T66" fmla="*/ 192 w 450"/>
                <a:gd name="T67" fmla="*/ 2 h 466"/>
                <a:gd name="T68" fmla="*/ 168 w 450"/>
                <a:gd name="T69" fmla="*/ 5 h 466"/>
                <a:gd name="T70" fmla="*/ 146 w 450"/>
                <a:gd name="T71" fmla="*/ 11 h 466"/>
                <a:gd name="T72" fmla="*/ 124 w 450"/>
                <a:gd name="T73" fmla="*/ 17 h 466"/>
                <a:gd name="T74" fmla="*/ 103 w 450"/>
                <a:gd name="T75" fmla="*/ 25 h 466"/>
                <a:gd name="T76" fmla="*/ 85 w 450"/>
                <a:gd name="T77" fmla="*/ 34 h 466"/>
                <a:gd name="T78" fmla="*/ 66 w 450"/>
                <a:gd name="T79" fmla="*/ 44 h 466"/>
                <a:gd name="T80" fmla="*/ 51 w 450"/>
                <a:gd name="T81" fmla="*/ 56 h 466"/>
                <a:gd name="T82" fmla="*/ 27 w 450"/>
                <a:gd name="T83" fmla="*/ 82 h 466"/>
                <a:gd name="T84" fmla="*/ 10 w 450"/>
                <a:gd name="T85" fmla="*/ 113 h 466"/>
                <a:gd name="T86" fmla="*/ 1 w 450"/>
                <a:gd name="T87" fmla="*/ 150 h 466"/>
                <a:gd name="T88" fmla="*/ 0 w 450"/>
                <a:gd name="T89" fmla="*/ 191 h 466"/>
                <a:gd name="T90" fmla="*/ 6 w 450"/>
                <a:gd name="T91" fmla="*/ 232 h 466"/>
                <a:gd name="T92" fmla="*/ 20 w 450"/>
                <a:gd name="T93" fmla="*/ 275 h 466"/>
                <a:gd name="T94" fmla="*/ 41 w 450"/>
                <a:gd name="T95" fmla="*/ 317 h 466"/>
                <a:gd name="T96" fmla="*/ 70 w 450"/>
                <a:gd name="T97" fmla="*/ 358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50" h="466">
                  <a:moveTo>
                    <a:pt x="70" y="358"/>
                  </a:moveTo>
                  <a:lnTo>
                    <a:pt x="86" y="376"/>
                  </a:lnTo>
                  <a:lnTo>
                    <a:pt x="102" y="393"/>
                  </a:lnTo>
                  <a:lnTo>
                    <a:pt x="119" y="408"/>
                  </a:lnTo>
                  <a:lnTo>
                    <a:pt x="136" y="421"/>
                  </a:lnTo>
                  <a:lnTo>
                    <a:pt x="153" y="431"/>
                  </a:lnTo>
                  <a:lnTo>
                    <a:pt x="170" y="442"/>
                  </a:lnTo>
                  <a:lnTo>
                    <a:pt x="187" y="449"/>
                  </a:lnTo>
                  <a:lnTo>
                    <a:pt x="205" y="456"/>
                  </a:lnTo>
                  <a:lnTo>
                    <a:pt x="222" y="460"/>
                  </a:lnTo>
                  <a:lnTo>
                    <a:pt x="240" y="464"/>
                  </a:lnTo>
                  <a:lnTo>
                    <a:pt x="258" y="466"/>
                  </a:lnTo>
                  <a:lnTo>
                    <a:pt x="275" y="466"/>
                  </a:lnTo>
                  <a:lnTo>
                    <a:pt x="293" y="466"/>
                  </a:lnTo>
                  <a:lnTo>
                    <a:pt x="312" y="465"/>
                  </a:lnTo>
                  <a:lnTo>
                    <a:pt x="329" y="462"/>
                  </a:lnTo>
                  <a:lnTo>
                    <a:pt x="347" y="460"/>
                  </a:lnTo>
                  <a:lnTo>
                    <a:pt x="391" y="441"/>
                  </a:lnTo>
                  <a:lnTo>
                    <a:pt x="422" y="404"/>
                  </a:lnTo>
                  <a:lnTo>
                    <a:pt x="442" y="354"/>
                  </a:lnTo>
                  <a:lnTo>
                    <a:pt x="450" y="295"/>
                  </a:lnTo>
                  <a:lnTo>
                    <a:pt x="448" y="233"/>
                  </a:lnTo>
                  <a:lnTo>
                    <a:pt x="435" y="172"/>
                  </a:lnTo>
                  <a:lnTo>
                    <a:pt x="414" y="116"/>
                  </a:lnTo>
                  <a:lnTo>
                    <a:pt x="385" y="70"/>
                  </a:lnTo>
                  <a:lnTo>
                    <a:pt x="368" y="51"/>
                  </a:lnTo>
                  <a:lnTo>
                    <a:pt x="350" y="36"/>
                  </a:lnTo>
                  <a:lnTo>
                    <a:pt x="329" y="23"/>
                  </a:lnTo>
                  <a:lnTo>
                    <a:pt x="307" y="14"/>
                  </a:lnTo>
                  <a:lnTo>
                    <a:pt x="285" y="7"/>
                  </a:lnTo>
                  <a:lnTo>
                    <a:pt x="262" y="3"/>
                  </a:lnTo>
                  <a:lnTo>
                    <a:pt x="239" y="0"/>
                  </a:lnTo>
                  <a:lnTo>
                    <a:pt x="215" y="0"/>
                  </a:lnTo>
                  <a:lnTo>
                    <a:pt x="192" y="2"/>
                  </a:lnTo>
                  <a:lnTo>
                    <a:pt x="168" y="5"/>
                  </a:lnTo>
                  <a:lnTo>
                    <a:pt x="146" y="11"/>
                  </a:lnTo>
                  <a:lnTo>
                    <a:pt x="124" y="17"/>
                  </a:lnTo>
                  <a:lnTo>
                    <a:pt x="103" y="25"/>
                  </a:lnTo>
                  <a:lnTo>
                    <a:pt x="85" y="34"/>
                  </a:lnTo>
                  <a:lnTo>
                    <a:pt x="66" y="44"/>
                  </a:lnTo>
                  <a:lnTo>
                    <a:pt x="51" y="56"/>
                  </a:lnTo>
                  <a:lnTo>
                    <a:pt x="27" y="82"/>
                  </a:lnTo>
                  <a:lnTo>
                    <a:pt x="10" y="113"/>
                  </a:lnTo>
                  <a:lnTo>
                    <a:pt x="1" y="150"/>
                  </a:lnTo>
                  <a:lnTo>
                    <a:pt x="0" y="191"/>
                  </a:lnTo>
                  <a:lnTo>
                    <a:pt x="6" y="232"/>
                  </a:lnTo>
                  <a:lnTo>
                    <a:pt x="20" y="275"/>
                  </a:lnTo>
                  <a:lnTo>
                    <a:pt x="41" y="317"/>
                  </a:lnTo>
                  <a:lnTo>
                    <a:pt x="70" y="358"/>
                  </a:lnTo>
                  <a:close/>
                </a:path>
              </a:pathLst>
            </a:custGeom>
            <a:solidFill>
              <a:srgbClr val="A36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58" name="Freeform 115"/>
            <p:cNvSpPr>
              <a:spLocks/>
            </p:cNvSpPr>
            <p:nvPr/>
          </p:nvSpPr>
          <p:spPr bwMode="auto">
            <a:xfrm>
              <a:off x="8370887" y="2246313"/>
              <a:ext cx="190500" cy="84138"/>
            </a:xfrm>
            <a:custGeom>
              <a:avLst/>
              <a:gdLst>
                <a:gd name="T0" fmla="*/ 155 w 240"/>
                <a:gd name="T1" fmla="*/ 98 h 106"/>
                <a:gd name="T2" fmla="*/ 178 w 240"/>
                <a:gd name="T3" fmla="*/ 91 h 106"/>
                <a:gd name="T4" fmla="*/ 196 w 240"/>
                <a:gd name="T5" fmla="*/ 83 h 106"/>
                <a:gd name="T6" fmla="*/ 210 w 240"/>
                <a:gd name="T7" fmla="*/ 75 h 106"/>
                <a:gd name="T8" fmla="*/ 221 w 240"/>
                <a:gd name="T9" fmla="*/ 67 h 106"/>
                <a:gd name="T10" fmla="*/ 231 w 240"/>
                <a:gd name="T11" fmla="*/ 59 h 106"/>
                <a:gd name="T12" fmla="*/ 235 w 240"/>
                <a:gd name="T13" fmla="*/ 53 h 106"/>
                <a:gd name="T14" fmla="*/ 239 w 240"/>
                <a:gd name="T15" fmla="*/ 48 h 106"/>
                <a:gd name="T16" fmla="*/ 240 w 240"/>
                <a:gd name="T17" fmla="*/ 47 h 106"/>
                <a:gd name="T18" fmla="*/ 237 w 240"/>
                <a:gd name="T19" fmla="*/ 45 h 106"/>
                <a:gd name="T20" fmla="*/ 231 w 240"/>
                <a:gd name="T21" fmla="*/ 39 h 106"/>
                <a:gd name="T22" fmla="*/ 220 w 240"/>
                <a:gd name="T23" fmla="*/ 30 h 106"/>
                <a:gd name="T24" fmla="*/ 208 w 240"/>
                <a:gd name="T25" fmla="*/ 21 h 106"/>
                <a:gd name="T26" fmla="*/ 191 w 240"/>
                <a:gd name="T27" fmla="*/ 12 h 106"/>
                <a:gd name="T28" fmla="*/ 173 w 240"/>
                <a:gd name="T29" fmla="*/ 5 h 106"/>
                <a:gd name="T30" fmla="*/ 153 w 240"/>
                <a:gd name="T31" fmla="*/ 0 h 106"/>
                <a:gd name="T32" fmla="*/ 133 w 240"/>
                <a:gd name="T33" fmla="*/ 0 h 106"/>
                <a:gd name="T34" fmla="*/ 99 w 240"/>
                <a:gd name="T35" fmla="*/ 7 h 106"/>
                <a:gd name="T36" fmla="*/ 72 w 240"/>
                <a:gd name="T37" fmla="*/ 20 h 106"/>
                <a:gd name="T38" fmla="*/ 49 w 240"/>
                <a:gd name="T39" fmla="*/ 33 h 106"/>
                <a:gd name="T40" fmla="*/ 30 w 240"/>
                <a:gd name="T41" fmla="*/ 50 h 106"/>
                <a:gd name="T42" fmla="*/ 17 w 240"/>
                <a:gd name="T43" fmla="*/ 66 h 106"/>
                <a:gd name="T44" fmla="*/ 7 w 240"/>
                <a:gd name="T45" fmla="*/ 78 h 106"/>
                <a:gd name="T46" fmla="*/ 2 w 240"/>
                <a:gd name="T47" fmla="*/ 88 h 106"/>
                <a:gd name="T48" fmla="*/ 0 w 240"/>
                <a:gd name="T49" fmla="*/ 91 h 106"/>
                <a:gd name="T50" fmla="*/ 4 w 240"/>
                <a:gd name="T51" fmla="*/ 92 h 106"/>
                <a:gd name="T52" fmla="*/ 13 w 240"/>
                <a:gd name="T53" fmla="*/ 95 h 106"/>
                <a:gd name="T54" fmla="*/ 27 w 240"/>
                <a:gd name="T55" fmla="*/ 99 h 106"/>
                <a:gd name="T56" fmla="*/ 46 w 240"/>
                <a:gd name="T57" fmla="*/ 103 h 106"/>
                <a:gd name="T58" fmla="*/ 69 w 240"/>
                <a:gd name="T59" fmla="*/ 105 h 106"/>
                <a:gd name="T60" fmla="*/ 96 w 240"/>
                <a:gd name="T61" fmla="*/ 106 h 106"/>
                <a:gd name="T62" fmla="*/ 125 w 240"/>
                <a:gd name="T63" fmla="*/ 104 h 106"/>
                <a:gd name="T64" fmla="*/ 155 w 240"/>
                <a:gd name="T65" fmla="*/ 9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0" h="106">
                  <a:moveTo>
                    <a:pt x="155" y="98"/>
                  </a:moveTo>
                  <a:lnTo>
                    <a:pt x="178" y="91"/>
                  </a:lnTo>
                  <a:lnTo>
                    <a:pt x="196" y="83"/>
                  </a:lnTo>
                  <a:lnTo>
                    <a:pt x="210" y="75"/>
                  </a:lnTo>
                  <a:lnTo>
                    <a:pt x="221" y="67"/>
                  </a:lnTo>
                  <a:lnTo>
                    <a:pt x="231" y="59"/>
                  </a:lnTo>
                  <a:lnTo>
                    <a:pt x="235" y="53"/>
                  </a:lnTo>
                  <a:lnTo>
                    <a:pt x="239" y="48"/>
                  </a:lnTo>
                  <a:lnTo>
                    <a:pt x="240" y="47"/>
                  </a:lnTo>
                  <a:lnTo>
                    <a:pt x="237" y="45"/>
                  </a:lnTo>
                  <a:lnTo>
                    <a:pt x="231" y="39"/>
                  </a:lnTo>
                  <a:lnTo>
                    <a:pt x="220" y="30"/>
                  </a:lnTo>
                  <a:lnTo>
                    <a:pt x="208" y="21"/>
                  </a:lnTo>
                  <a:lnTo>
                    <a:pt x="191" y="12"/>
                  </a:lnTo>
                  <a:lnTo>
                    <a:pt x="173" y="5"/>
                  </a:lnTo>
                  <a:lnTo>
                    <a:pt x="153" y="0"/>
                  </a:lnTo>
                  <a:lnTo>
                    <a:pt x="133" y="0"/>
                  </a:lnTo>
                  <a:lnTo>
                    <a:pt x="99" y="7"/>
                  </a:lnTo>
                  <a:lnTo>
                    <a:pt x="72" y="20"/>
                  </a:lnTo>
                  <a:lnTo>
                    <a:pt x="49" y="33"/>
                  </a:lnTo>
                  <a:lnTo>
                    <a:pt x="30" y="50"/>
                  </a:lnTo>
                  <a:lnTo>
                    <a:pt x="17" y="66"/>
                  </a:lnTo>
                  <a:lnTo>
                    <a:pt x="7" y="78"/>
                  </a:lnTo>
                  <a:lnTo>
                    <a:pt x="2" y="88"/>
                  </a:lnTo>
                  <a:lnTo>
                    <a:pt x="0" y="91"/>
                  </a:lnTo>
                  <a:lnTo>
                    <a:pt x="4" y="92"/>
                  </a:lnTo>
                  <a:lnTo>
                    <a:pt x="13" y="95"/>
                  </a:lnTo>
                  <a:lnTo>
                    <a:pt x="27" y="99"/>
                  </a:lnTo>
                  <a:lnTo>
                    <a:pt x="46" y="103"/>
                  </a:lnTo>
                  <a:lnTo>
                    <a:pt x="69" y="105"/>
                  </a:lnTo>
                  <a:lnTo>
                    <a:pt x="96" y="106"/>
                  </a:lnTo>
                  <a:lnTo>
                    <a:pt x="125" y="104"/>
                  </a:lnTo>
                  <a:lnTo>
                    <a:pt x="155" y="98"/>
                  </a:lnTo>
                  <a:close/>
                </a:path>
              </a:pathLst>
            </a:custGeom>
            <a:solidFill>
              <a:srgbClr val="7F3F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59" name="Freeform 116"/>
            <p:cNvSpPr>
              <a:spLocks/>
            </p:cNvSpPr>
            <p:nvPr/>
          </p:nvSpPr>
          <p:spPr bwMode="auto">
            <a:xfrm>
              <a:off x="8393112" y="2268538"/>
              <a:ext cx="155575" cy="53975"/>
            </a:xfrm>
            <a:custGeom>
              <a:avLst/>
              <a:gdLst>
                <a:gd name="T0" fmla="*/ 0 w 195"/>
                <a:gd name="T1" fmla="*/ 63 h 68"/>
                <a:gd name="T2" fmla="*/ 7 w 195"/>
                <a:gd name="T3" fmla="*/ 64 h 68"/>
                <a:gd name="T4" fmla="*/ 18 w 195"/>
                <a:gd name="T5" fmla="*/ 65 h 68"/>
                <a:gd name="T6" fmla="*/ 35 w 195"/>
                <a:gd name="T7" fmla="*/ 65 h 68"/>
                <a:gd name="T8" fmla="*/ 53 w 195"/>
                <a:gd name="T9" fmla="*/ 67 h 68"/>
                <a:gd name="T10" fmla="*/ 73 w 195"/>
                <a:gd name="T11" fmla="*/ 68 h 68"/>
                <a:gd name="T12" fmla="*/ 92 w 195"/>
                <a:gd name="T13" fmla="*/ 67 h 68"/>
                <a:gd name="T14" fmla="*/ 109 w 195"/>
                <a:gd name="T15" fmla="*/ 65 h 68"/>
                <a:gd name="T16" fmla="*/ 126 w 195"/>
                <a:gd name="T17" fmla="*/ 62 h 68"/>
                <a:gd name="T18" fmla="*/ 139 w 195"/>
                <a:gd name="T19" fmla="*/ 57 h 68"/>
                <a:gd name="T20" fmla="*/ 153 w 195"/>
                <a:gd name="T21" fmla="*/ 52 h 68"/>
                <a:gd name="T22" fmla="*/ 165 w 195"/>
                <a:gd name="T23" fmla="*/ 45 h 68"/>
                <a:gd name="T24" fmla="*/ 175 w 195"/>
                <a:gd name="T25" fmla="*/ 39 h 68"/>
                <a:gd name="T26" fmla="*/ 183 w 195"/>
                <a:gd name="T27" fmla="*/ 32 h 68"/>
                <a:gd name="T28" fmla="*/ 189 w 195"/>
                <a:gd name="T29" fmla="*/ 27 h 68"/>
                <a:gd name="T30" fmla="*/ 194 w 195"/>
                <a:gd name="T31" fmla="*/ 24 h 68"/>
                <a:gd name="T32" fmla="*/ 195 w 195"/>
                <a:gd name="T33" fmla="*/ 23 h 68"/>
                <a:gd name="T34" fmla="*/ 194 w 195"/>
                <a:gd name="T35" fmla="*/ 22 h 68"/>
                <a:gd name="T36" fmla="*/ 191 w 195"/>
                <a:gd name="T37" fmla="*/ 20 h 68"/>
                <a:gd name="T38" fmla="*/ 188 w 195"/>
                <a:gd name="T39" fmla="*/ 18 h 68"/>
                <a:gd name="T40" fmla="*/ 183 w 195"/>
                <a:gd name="T41" fmla="*/ 16 h 68"/>
                <a:gd name="T42" fmla="*/ 165 w 195"/>
                <a:gd name="T43" fmla="*/ 8 h 68"/>
                <a:gd name="T44" fmla="*/ 147 w 195"/>
                <a:gd name="T45" fmla="*/ 3 h 68"/>
                <a:gd name="T46" fmla="*/ 130 w 195"/>
                <a:gd name="T47" fmla="*/ 1 h 68"/>
                <a:gd name="T48" fmla="*/ 114 w 195"/>
                <a:gd name="T49" fmla="*/ 0 h 68"/>
                <a:gd name="T50" fmla="*/ 98 w 195"/>
                <a:gd name="T51" fmla="*/ 2 h 68"/>
                <a:gd name="T52" fmla="*/ 82 w 195"/>
                <a:gd name="T53" fmla="*/ 5 h 68"/>
                <a:gd name="T54" fmla="*/ 68 w 195"/>
                <a:gd name="T55" fmla="*/ 10 h 68"/>
                <a:gd name="T56" fmla="*/ 54 w 195"/>
                <a:gd name="T57" fmla="*/ 16 h 68"/>
                <a:gd name="T58" fmla="*/ 41 w 195"/>
                <a:gd name="T59" fmla="*/ 23 h 68"/>
                <a:gd name="T60" fmla="*/ 31 w 195"/>
                <a:gd name="T61" fmla="*/ 30 h 68"/>
                <a:gd name="T62" fmla="*/ 21 w 195"/>
                <a:gd name="T63" fmla="*/ 37 h 68"/>
                <a:gd name="T64" fmla="*/ 13 w 195"/>
                <a:gd name="T65" fmla="*/ 43 h 68"/>
                <a:gd name="T66" fmla="*/ 7 w 195"/>
                <a:gd name="T67" fmla="*/ 50 h 68"/>
                <a:gd name="T68" fmla="*/ 2 w 195"/>
                <a:gd name="T69" fmla="*/ 56 h 68"/>
                <a:gd name="T70" fmla="*/ 0 w 195"/>
                <a:gd name="T71" fmla="*/ 60 h 68"/>
                <a:gd name="T72" fmla="*/ 0 w 195"/>
                <a:gd name="T73" fmla="*/ 63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95" h="68">
                  <a:moveTo>
                    <a:pt x="0" y="63"/>
                  </a:moveTo>
                  <a:lnTo>
                    <a:pt x="7" y="64"/>
                  </a:lnTo>
                  <a:lnTo>
                    <a:pt x="18" y="65"/>
                  </a:lnTo>
                  <a:lnTo>
                    <a:pt x="35" y="65"/>
                  </a:lnTo>
                  <a:lnTo>
                    <a:pt x="53" y="67"/>
                  </a:lnTo>
                  <a:lnTo>
                    <a:pt x="73" y="68"/>
                  </a:lnTo>
                  <a:lnTo>
                    <a:pt x="92" y="67"/>
                  </a:lnTo>
                  <a:lnTo>
                    <a:pt x="109" y="65"/>
                  </a:lnTo>
                  <a:lnTo>
                    <a:pt x="126" y="62"/>
                  </a:lnTo>
                  <a:lnTo>
                    <a:pt x="139" y="57"/>
                  </a:lnTo>
                  <a:lnTo>
                    <a:pt x="153" y="52"/>
                  </a:lnTo>
                  <a:lnTo>
                    <a:pt x="165" y="45"/>
                  </a:lnTo>
                  <a:lnTo>
                    <a:pt x="175" y="39"/>
                  </a:lnTo>
                  <a:lnTo>
                    <a:pt x="183" y="32"/>
                  </a:lnTo>
                  <a:lnTo>
                    <a:pt x="189" y="27"/>
                  </a:lnTo>
                  <a:lnTo>
                    <a:pt x="194" y="24"/>
                  </a:lnTo>
                  <a:lnTo>
                    <a:pt x="195" y="23"/>
                  </a:lnTo>
                  <a:lnTo>
                    <a:pt x="194" y="22"/>
                  </a:lnTo>
                  <a:lnTo>
                    <a:pt x="191" y="20"/>
                  </a:lnTo>
                  <a:lnTo>
                    <a:pt x="188" y="18"/>
                  </a:lnTo>
                  <a:lnTo>
                    <a:pt x="183" y="16"/>
                  </a:lnTo>
                  <a:lnTo>
                    <a:pt x="165" y="8"/>
                  </a:lnTo>
                  <a:lnTo>
                    <a:pt x="147" y="3"/>
                  </a:lnTo>
                  <a:lnTo>
                    <a:pt x="130" y="1"/>
                  </a:lnTo>
                  <a:lnTo>
                    <a:pt x="114" y="0"/>
                  </a:lnTo>
                  <a:lnTo>
                    <a:pt x="98" y="2"/>
                  </a:lnTo>
                  <a:lnTo>
                    <a:pt x="82" y="5"/>
                  </a:lnTo>
                  <a:lnTo>
                    <a:pt x="68" y="10"/>
                  </a:lnTo>
                  <a:lnTo>
                    <a:pt x="54" y="16"/>
                  </a:lnTo>
                  <a:lnTo>
                    <a:pt x="41" y="23"/>
                  </a:lnTo>
                  <a:lnTo>
                    <a:pt x="31" y="30"/>
                  </a:lnTo>
                  <a:lnTo>
                    <a:pt x="21" y="37"/>
                  </a:lnTo>
                  <a:lnTo>
                    <a:pt x="13" y="43"/>
                  </a:lnTo>
                  <a:lnTo>
                    <a:pt x="7" y="50"/>
                  </a:lnTo>
                  <a:lnTo>
                    <a:pt x="2" y="56"/>
                  </a:lnTo>
                  <a:lnTo>
                    <a:pt x="0" y="60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60" name="Freeform 117"/>
            <p:cNvSpPr>
              <a:spLocks/>
            </p:cNvSpPr>
            <p:nvPr/>
          </p:nvSpPr>
          <p:spPr bwMode="auto">
            <a:xfrm>
              <a:off x="8486775" y="2271713"/>
              <a:ext cx="39688" cy="39688"/>
            </a:xfrm>
            <a:custGeom>
              <a:avLst/>
              <a:gdLst>
                <a:gd name="T0" fmla="*/ 29 w 50"/>
                <a:gd name="T1" fmla="*/ 49 h 50"/>
                <a:gd name="T2" fmla="*/ 38 w 50"/>
                <a:gd name="T3" fmla="*/ 44 h 50"/>
                <a:gd name="T4" fmla="*/ 45 w 50"/>
                <a:gd name="T5" fmla="*/ 37 h 50"/>
                <a:gd name="T6" fmla="*/ 50 w 50"/>
                <a:gd name="T7" fmla="*/ 28 h 50"/>
                <a:gd name="T8" fmla="*/ 50 w 50"/>
                <a:gd name="T9" fmla="*/ 19 h 50"/>
                <a:gd name="T10" fmla="*/ 47 w 50"/>
                <a:gd name="T11" fmla="*/ 10 h 50"/>
                <a:gd name="T12" fmla="*/ 40 w 50"/>
                <a:gd name="T13" fmla="*/ 4 h 50"/>
                <a:gd name="T14" fmla="*/ 32 w 50"/>
                <a:gd name="T15" fmla="*/ 0 h 50"/>
                <a:gd name="T16" fmla="*/ 22 w 50"/>
                <a:gd name="T17" fmla="*/ 1 h 50"/>
                <a:gd name="T18" fmla="*/ 13 w 50"/>
                <a:gd name="T19" fmla="*/ 6 h 50"/>
                <a:gd name="T20" fmla="*/ 5 w 50"/>
                <a:gd name="T21" fmla="*/ 13 h 50"/>
                <a:gd name="T22" fmla="*/ 0 w 50"/>
                <a:gd name="T23" fmla="*/ 22 h 50"/>
                <a:gd name="T24" fmla="*/ 0 w 50"/>
                <a:gd name="T25" fmla="*/ 33 h 50"/>
                <a:gd name="T26" fmla="*/ 4 w 50"/>
                <a:gd name="T27" fmla="*/ 41 h 50"/>
                <a:gd name="T28" fmla="*/ 11 w 50"/>
                <a:gd name="T29" fmla="*/ 48 h 50"/>
                <a:gd name="T30" fmla="*/ 19 w 50"/>
                <a:gd name="T31" fmla="*/ 50 h 50"/>
                <a:gd name="T32" fmla="*/ 29 w 50"/>
                <a:gd name="T33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50">
                  <a:moveTo>
                    <a:pt x="29" y="49"/>
                  </a:moveTo>
                  <a:lnTo>
                    <a:pt x="38" y="44"/>
                  </a:lnTo>
                  <a:lnTo>
                    <a:pt x="45" y="37"/>
                  </a:lnTo>
                  <a:lnTo>
                    <a:pt x="50" y="28"/>
                  </a:lnTo>
                  <a:lnTo>
                    <a:pt x="50" y="19"/>
                  </a:lnTo>
                  <a:lnTo>
                    <a:pt x="47" y="10"/>
                  </a:lnTo>
                  <a:lnTo>
                    <a:pt x="40" y="4"/>
                  </a:lnTo>
                  <a:lnTo>
                    <a:pt x="32" y="0"/>
                  </a:lnTo>
                  <a:lnTo>
                    <a:pt x="22" y="1"/>
                  </a:lnTo>
                  <a:lnTo>
                    <a:pt x="13" y="6"/>
                  </a:lnTo>
                  <a:lnTo>
                    <a:pt x="5" y="13"/>
                  </a:lnTo>
                  <a:lnTo>
                    <a:pt x="0" y="22"/>
                  </a:lnTo>
                  <a:lnTo>
                    <a:pt x="0" y="33"/>
                  </a:lnTo>
                  <a:lnTo>
                    <a:pt x="4" y="41"/>
                  </a:lnTo>
                  <a:lnTo>
                    <a:pt x="11" y="48"/>
                  </a:lnTo>
                  <a:lnTo>
                    <a:pt x="19" y="50"/>
                  </a:lnTo>
                  <a:lnTo>
                    <a:pt x="29" y="49"/>
                  </a:lnTo>
                  <a:close/>
                </a:path>
              </a:pathLst>
            </a:custGeom>
            <a:solidFill>
              <a:srgbClr val="33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61" name="Freeform 118"/>
            <p:cNvSpPr>
              <a:spLocks/>
            </p:cNvSpPr>
            <p:nvPr/>
          </p:nvSpPr>
          <p:spPr bwMode="auto">
            <a:xfrm>
              <a:off x="8496300" y="2279650"/>
              <a:ext cx="25400" cy="25400"/>
            </a:xfrm>
            <a:custGeom>
              <a:avLst/>
              <a:gdLst>
                <a:gd name="T0" fmla="*/ 18 w 32"/>
                <a:gd name="T1" fmla="*/ 31 h 32"/>
                <a:gd name="T2" fmla="*/ 24 w 32"/>
                <a:gd name="T3" fmla="*/ 27 h 32"/>
                <a:gd name="T4" fmla="*/ 29 w 32"/>
                <a:gd name="T5" fmla="*/ 23 h 32"/>
                <a:gd name="T6" fmla="*/ 32 w 32"/>
                <a:gd name="T7" fmla="*/ 17 h 32"/>
                <a:gd name="T8" fmla="*/ 32 w 32"/>
                <a:gd name="T9" fmla="*/ 11 h 32"/>
                <a:gd name="T10" fmla="*/ 30 w 32"/>
                <a:gd name="T11" fmla="*/ 5 h 32"/>
                <a:gd name="T12" fmla="*/ 26 w 32"/>
                <a:gd name="T13" fmla="*/ 1 h 32"/>
                <a:gd name="T14" fmla="*/ 21 w 32"/>
                <a:gd name="T15" fmla="*/ 0 h 32"/>
                <a:gd name="T16" fmla="*/ 14 w 32"/>
                <a:gd name="T17" fmla="*/ 0 h 32"/>
                <a:gd name="T18" fmla="*/ 8 w 32"/>
                <a:gd name="T19" fmla="*/ 3 h 32"/>
                <a:gd name="T20" fmla="*/ 3 w 32"/>
                <a:gd name="T21" fmla="*/ 8 h 32"/>
                <a:gd name="T22" fmla="*/ 0 w 32"/>
                <a:gd name="T23" fmla="*/ 13 h 32"/>
                <a:gd name="T24" fmla="*/ 0 w 32"/>
                <a:gd name="T25" fmla="*/ 20 h 32"/>
                <a:gd name="T26" fmla="*/ 2 w 32"/>
                <a:gd name="T27" fmla="*/ 26 h 32"/>
                <a:gd name="T28" fmla="*/ 6 w 32"/>
                <a:gd name="T29" fmla="*/ 29 h 32"/>
                <a:gd name="T30" fmla="*/ 12 w 32"/>
                <a:gd name="T31" fmla="*/ 32 h 32"/>
                <a:gd name="T32" fmla="*/ 18 w 32"/>
                <a:gd name="T33" fmla="*/ 3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" h="32">
                  <a:moveTo>
                    <a:pt x="18" y="31"/>
                  </a:moveTo>
                  <a:lnTo>
                    <a:pt x="24" y="27"/>
                  </a:lnTo>
                  <a:lnTo>
                    <a:pt x="29" y="23"/>
                  </a:lnTo>
                  <a:lnTo>
                    <a:pt x="32" y="17"/>
                  </a:lnTo>
                  <a:lnTo>
                    <a:pt x="32" y="11"/>
                  </a:lnTo>
                  <a:lnTo>
                    <a:pt x="30" y="5"/>
                  </a:lnTo>
                  <a:lnTo>
                    <a:pt x="26" y="1"/>
                  </a:lnTo>
                  <a:lnTo>
                    <a:pt x="21" y="0"/>
                  </a:lnTo>
                  <a:lnTo>
                    <a:pt x="14" y="0"/>
                  </a:lnTo>
                  <a:lnTo>
                    <a:pt x="8" y="3"/>
                  </a:lnTo>
                  <a:lnTo>
                    <a:pt x="3" y="8"/>
                  </a:lnTo>
                  <a:lnTo>
                    <a:pt x="0" y="13"/>
                  </a:lnTo>
                  <a:lnTo>
                    <a:pt x="0" y="20"/>
                  </a:lnTo>
                  <a:lnTo>
                    <a:pt x="2" y="26"/>
                  </a:lnTo>
                  <a:lnTo>
                    <a:pt x="6" y="29"/>
                  </a:lnTo>
                  <a:lnTo>
                    <a:pt x="12" y="32"/>
                  </a:lnTo>
                  <a:lnTo>
                    <a:pt x="18" y="31"/>
                  </a:lnTo>
                  <a:close/>
                </a:path>
              </a:pathLst>
            </a:custGeom>
            <a:solidFill>
              <a:srgbClr val="7F3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62" name="Freeform 119"/>
            <p:cNvSpPr>
              <a:spLocks/>
            </p:cNvSpPr>
            <p:nvPr/>
          </p:nvSpPr>
          <p:spPr bwMode="auto">
            <a:xfrm>
              <a:off x="8499475" y="2282825"/>
              <a:ext cx="19050" cy="17463"/>
            </a:xfrm>
            <a:custGeom>
              <a:avLst/>
              <a:gdLst>
                <a:gd name="T0" fmla="*/ 12 w 23"/>
                <a:gd name="T1" fmla="*/ 22 h 22"/>
                <a:gd name="T2" fmla="*/ 17 w 23"/>
                <a:gd name="T3" fmla="*/ 20 h 22"/>
                <a:gd name="T4" fmla="*/ 20 w 23"/>
                <a:gd name="T5" fmla="*/ 16 h 22"/>
                <a:gd name="T6" fmla="*/ 23 w 23"/>
                <a:gd name="T7" fmla="*/ 13 h 22"/>
                <a:gd name="T8" fmla="*/ 23 w 23"/>
                <a:gd name="T9" fmla="*/ 8 h 22"/>
                <a:gd name="T10" fmla="*/ 21 w 23"/>
                <a:gd name="T11" fmla="*/ 5 h 22"/>
                <a:gd name="T12" fmla="*/ 18 w 23"/>
                <a:gd name="T13" fmla="*/ 1 h 22"/>
                <a:gd name="T14" fmla="*/ 15 w 23"/>
                <a:gd name="T15" fmla="*/ 0 h 22"/>
                <a:gd name="T16" fmla="*/ 10 w 23"/>
                <a:gd name="T17" fmla="*/ 0 h 22"/>
                <a:gd name="T18" fmla="*/ 5 w 23"/>
                <a:gd name="T19" fmla="*/ 2 h 22"/>
                <a:gd name="T20" fmla="*/ 2 w 23"/>
                <a:gd name="T21" fmla="*/ 6 h 22"/>
                <a:gd name="T22" fmla="*/ 0 w 23"/>
                <a:gd name="T23" fmla="*/ 9 h 22"/>
                <a:gd name="T24" fmla="*/ 0 w 23"/>
                <a:gd name="T25" fmla="*/ 14 h 22"/>
                <a:gd name="T26" fmla="*/ 1 w 23"/>
                <a:gd name="T27" fmla="*/ 17 h 22"/>
                <a:gd name="T28" fmla="*/ 4 w 23"/>
                <a:gd name="T29" fmla="*/ 21 h 22"/>
                <a:gd name="T30" fmla="*/ 8 w 23"/>
                <a:gd name="T31" fmla="*/ 22 h 22"/>
                <a:gd name="T32" fmla="*/ 12 w 23"/>
                <a:gd name="T33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" h="22">
                  <a:moveTo>
                    <a:pt x="12" y="22"/>
                  </a:moveTo>
                  <a:lnTo>
                    <a:pt x="17" y="20"/>
                  </a:lnTo>
                  <a:lnTo>
                    <a:pt x="20" y="16"/>
                  </a:lnTo>
                  <a:lnTo>
                    <a:pt x="23" y="13"/>
                  </a:lnTo>
                  <a:lnTo>
                    <a:pt x="23" y="8"/>
                  </a:lnTo>
                  <a:lnTo>
                    <a:pt x="21" y="5"/>
                  </a:lnTo>
                  <a:lnTo>
                    <a:pt x="18" y="1"/>
                  </a:lnTo>
                  <a:lnTo>
                    <a:pt x="15" y="0"/>
                  </a:lnTo>
                  <a:lnTo>
                    <a:pt x="10" y="0"/>
                  </a:lnTo>
                  <a:lnTo>
                    <a:pt x="5" y="2"/>
                  </a:lnTo>
                  <a:lnTo>
                    <a:pt x="2" y="6"/>
                  </a:lnTo>
                  <a:lnTo>
                    <a:pt x="0" y="9"/>
                  </a:lnTo>
                  <a:lnTo>
                    <a:pt x="0" y="14"/>
                  </a:lnTo>
                  <a:lnTo>
                    <a:pt x="1" y="17"/>
                  </a:lnTo>
                  <a:lnTo>
                    <a:pt x="4" y="21"/>
                  </a:lnTo>
                  <a:lnTo>
                    <a:pt x="8" y="22"/>
                  </a:lnTo>
                  <a:lnTo>
                    <a:pt x="12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63" name="Freeform 120"/>
            <p:cNvSpPr>
              <a:spLocks/>
            </p:cNvSpPr>
            <p:nvPr/>
          </p:nvSpPr>
          <p:spPr bwMode="auto">
            <a:xfrm>
              <a:off x="8389937" y="2265363"/>
              <a:ext cx="155575" cy="50800"/>
            </a:xfrm>
            <a:custGeom>
              <a:avLst/>
              <a:gdLst>
                <a:gd name="T0" fmla="*/ 0 w 196"/>
                <a:gd name="T1" fmla="*/ 65 h 65"/>
                <a:gd name="T2" fmla="*/ 2 w 196"/>
                <a:gd name="T3" fmla="*/ 63 h 65"/>
                <a:gd name="T4" fmla="*/ 5 w 196"/>
                <a:gd name="T5" fmla="*/ 60 h 65"/>
                <a:gd name="T6" fmla="*/ 10 w 196"/>
                <a:gd name="T7" fmla="*/ 55 h 65"/>
                <a:gd name="T8" fmla="*/ 16 w 196"/>
                <a:gd name="T9" fmla="*/ 48 h 65"/>
                <a:gd name="T10" fmla="*/ 26 w 196"/>
                <a:gd name="T11" fmla="*/ 42 h 65"/>
                <a:gd name="T12" fmla="*/ 36 w 196"/>
                <a:gd name="T13" fmla="*/ 35 h 65"/>
                <a:gd name="T14" fmla="*/ 48 w 196"/>
                <a:gd name="T15" fmla="*/ 27 h 65"/>
                <a:gd name="T16" fmla="*/ 60 w 196"/>
                <a:gd name="T17" fmla="*/ 19 h 65"/>
                <a:gd name="T18" fmla="*/ 74 w 196"/>
                <a:gd name="T19" fmla="*/ 13 h 65"/>
                <a:gd name="T20" fmla="*/ 90 w 196"/>
                <a:gd name="T21" fmla="*/ 7 h 65"/>
                <a:gd name="T22" fmla="*/ 106 w 196"/>
                <a:gd name="T23" fmla="*/ 2 h 65"/>
                <a:gd name="T24" fmla="*/ 122 w 196"/>
                <a:gd name="T25" fmla="*/ 0 h 65"/>
                <a:gd name="T26" fmla="*/ 141 w 196"/>
                <a:gd name="T27" fmla="*/ 0 h 65"/>
                <a:gd name="T28" fmla="*/ 158 w 196"/>
                <a:gd name="T29" fmla="*/ 4 h 65"/>
                <a:gd name="T30" fmla="*/ 178 w 196"/>
                <a:gd name="T31" fmla="*/ 9 h 65"/>
                <a:gd name="T32" fmla="*/ 196 w 196"/>
                <a:gd name="T33" fmla="*/ 19 h 65"/>
                <a:gd name="T34" fmla="*/ 195 w 196"/>
                <a:gd name="T35" fmla="*/ 19 h 65"/>
                <a:gd name="T36" fmla="*/ 190 w 196"/>
                <a:gd name="T37" fmla="*/ 17 h 65"/>
                <a:gd name="T38" fmla="*/ 185 w 196"/>
                <a:gd name="T39" fmla="*/ 16 h 65"/>
                <a:gd name="T40" fmla="*/ 175 w 196"/>
                <a:gd name="T41" fmla="*/ 15 h 65"/>
                <a:gd name="T42" fmla="*/ 165 w 196"/>
                <a:gd name="T43" fmla="*/ 14 h 65"/>
                <a:gd name="T44" fmla="*/ 154 w 196"/>
                <a:gd name="T45" fmla="*/ 13 h 65"/>
                <a:gd name="T46" fmla="*/ 141 w 196"/>
                <a:gd name="T47" fmla="*/ 13 h 65"/>
                <a:gd name="T48" fmla="*/ 126 w 196"/>
                <a:gd name="T49" fmla="*/ 13 h 65"/>
                <a:gd name="T50" fmla="*/ 111 w 196"/>
                <a:gd name="T51" fmla="*/ 14 h 65"/>
                <a:gd name="T52" fmla="*/ 95 w 196"/>
                <a:gd name="T53" fmla="*/ 16 h 65"/>
                <a:gd name="T54" fmla="*/ 79 w 196"/>
                <a:gd name="T55" fmla="*/ 20 h 65"/>
                <a:gd name="T56" fmla="*/ 63 w 196"/>
                <a:gd name="T57" fmla="*/ 25 h 65"/>
                <a:gd name="T58" fmla="*/ 45 w 196"/>
                <a:gd name="T59" fmla="*/ 32 h 65"/>
                <a:gd name="T60" fmla="*/ 30 w 196"/>
                <a:gd name="T61" fmla="*/ 40 h 65"/>
                <a:gd name="T62" fmla="*/ 14 w 196"/>
                <a:gd name="T63" fmla="*/ 52 h 65"/>
                <a:gd name="T64" fmla="*/ 0 w 196"/>
                <a:gd name="T65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96" h="65">
                  <a:moveTo>
                    <a:pt x="0" y="65"/>
                  </a:moveTo>
                  <a:lnTo>
                    <a:pt x="2" y="63"/>
                  </a:lnTo>
                  <a:lnTo>
                    <a:pt x="5" y="60"/>
                  </a:lnTo>
                  <a:lnTo>
                    <a:pt x="10" y="55"/>
                  </a:lnTo>
                  <a:lnTo>
                    <a:pt x="16" y="48"/>
                  </a:lnTo>
                  <a:lnTo>
                    <a:pt x="26" y="42"/>
                  </a:lnTo>
                  <a:lnTo>
                    <a:pt x="36" y="35"/>
                  </a:lnTo>
                  <a:lnTo>
                    <a:pt x="48" y="27"/>
                  </a:lnTo>
                  <a:lnTo>
                    <a:pt x="60" y="19"/>
                  </a:lnTo>
                  <a:lnTo>
                    <a:pt x="74" y="13"/>
                  </a:lnTo>
                  <a:lnTo>
                    <a:pt x="90" y="7"/>
                  </a:lnTo>
                  <a:lnTo>
                    <a:pt x="106" y="2"/>
                  </a:lnTo>
                  <a:lnTo>
                    <a:pt x="122" y="0"/>
                  </a:lnTo>
                  <a:lnTo>
                    <a:pt x="141" y="0"/>
                  </a:lnTo>
                  <a:lnTo>
                    <a:pt x="158" y="4"/>
                  </a:lnTo>
                  <a:lnTo>
                    <a:pt x="178" y="9"/>
                  </a:lnTo>
                  <a:lnTo>
                    <a:pt x="196" y="19"/>
                  </a:lnTo>
                  <a:lnTo>
                    <a:pt x="195" y="19"/>
                  </a:lnTo>
                  <a:lnTo>
                    <a:pt x="190" y="17"/>
                  </a:lnTo>
                  <a:lnTo>
                    <a:pt x="185" y="16"/>
                  </a:lnTo>
                  <a:lnTo>
                    <a:pt x="175" y="15"/>
                  </a:lnTo>
                  <a:lnTo>
                    <a:pt x="165" y="14"/>
                  </a:lnTo>
                  <a:lnTo>
                    <a:pt x="154" y="13"/>
                  </a:lnTo>
                  <a:lnTo>
                    <a:pt x="141" y="13"/>
                  </a:lnTo>
                  <a:lnTo>
                    <a:pt x="126" y="13"/>
                  </a:lnTo>
                  <a:lnTo>
                    <a:pt x="111" y="14"/>
                  </a:lnTo>
                  <a:lnTo>
                    <a:pt x="95" y="16"/>
                  </a:lnTo>
                  <a:lnTo>
                    <a:pt x="79" y="20"/>
                  </a:lnTo>
                  <a:lnTo>
                    <a:pt x="63" y="25"/>
                  </a:lnTo>
                  <a:lnTo>
                    <a:pt x="45" y="32"/>
                  </a:lnTo>
                  <a:lnTo>
                    <a:pt x="30" y="40"/>
                  </a:lnTo>
                  <a:lnTo>
                    <a:pt x="14" y="52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64" name="Freeform 121"/>
            <p:cNvSpPr>
              <a:spLocks/>
            </p:cNvSpPr>
            <p:nvPr/>
          </p:nvSpPr>
          <p:spPr bwMode="auto">
            <a:xfrm>
              <a:off x="8389937" y="2182813"/>
              <a:ext cx="150813" cy="84138"/>
            </a:xfrm>
            <a:custGeom>
              <a:avLst/>
              <a:gdLst>
                <a:gd name="T0" fmla="*/ 189 w 189"/>
                <a:gd name="T1" fmla="*/ 18 h 106"/>
                <a:gd name="T2" fmla="*/ 172 w 189"/>
                <a:gd name="T3" fmla="*/ 20 h 106"/>
                <a:gd name="T4" fmla="*/ 157 w 189"/>
                <a:gd name="T5" fmla="*/ 23 h 106"/>
                <a:gd name="T6" fmla="*/ 141 w 189"/>
                <a:gd name="T7" fmla="*/ 27 h 106"/>
                <a:gd name="T8" fmla="*/ 127 w 189"/>
                <a:gd name="T9" fmla="*/ 30 h 106"/>
                <a:gd name="T10" fmla="*/ 113 w 189"/>
                <a:gd name="T11" fmla="*/ 35 h 106"/>
                <a:gd name="T12" fmla="*/ 101 w 189"/>
                <a:gd name="T13" fmla="*/ 40 h 106"/>
                <a:gd name="T14" fmla="*/ 88 w 189"/>
                <a:gd name="T15" fmla="*/ 44 h 106"/>
                <a:gd name="T16" fmla="*/ 76 w 189"/>
                <a:gd name="T17" fmla="*/ 50 h 106"/>
                <a:gd name="T18" fmla="*/ 66 w 189"/>
                <a:gd name="T19" fmla="*/ 56 h 106"/>
                <a:gd name="T20" fmla="*/ 56 w 189"/>
                <a:gd name="T21" fmla="*/ 61 h 106"/>
                <a:gd name="T22" fmla="*/ 46 w 189"/>
                <a:gd name="T23" fmla="*/ 68 h 106"/>
                <a:gd name="T24" fmla="*/ 37 w 189"/>
                <a:gd name="T25" fmla="*/ 75 h 106"/>
                <a:gd name="T26" fmla="*/ 28 w 189"/>
                <a:gd name="T27" fmla="*/ 82 h 106"/>
                <a:gd name="T28" fmla="*/ 20 w 189"/>
                <a:gd name="T29" fmla="*/ 89 h 106"/>
                <a:gd name="T30" fmla="*/ 12 w 189"/>
                <a:gd name="T31" fmla="*/ 97 h 106"/>
                <a:gd name="T32" fmla="*/ 5 w 189"/>
                <a:gd name="T33" fmla="*/ 105 h 106"/>
                <a:gd name="T34" fmla="*/ 4 w 189"/>
                <a:gd name="T35" fmla="*/ 106 h 106"/>
                <a:gd name="T36" fmla="*/ 4 w 189"/>
                <a:gd name="T37" fmla="*/ 106 h 106"/>
                <a:gd name="T38" fmla="*/ 3 w 189"/>
                <a:gd name="T39" fmla="*/ 106 h 106"/>
                <a:gd name="T40" fmla="*/ 2 w 189"/>
                <a:gd name="T41" fmla="*/ 106 h 106"/>
                <a:gd name="T42" fmla="*/ 0 w 189"/>
                <a:gd name="T43" fmla="*/ 106 h 106"/>
                <a:gd name="T44" fmla="*/ 0 w 189"/>
                <a:gd name="T45" fmla="*/ 105 h 106"/>
                <a:gd name="T46" fmla="*/ 0 w 189"/>
                <a:gd name="T47" fmla="*/ 105 h 106"/>
                <a:gd name="T48" fmla="*/ 2 w 189"/>
                <a:gd name="T49" fmla="*/ 104 h 106"/>
                <a:gd name="T50" fmla="*/ 21 w 189"/>
                <a:gd name="T51" fmla="*/ 82 h 106"/>
                <a:gd name="T52" fmla="*/ 37 w 189"/>
                <a:gd name="T53" fmla="*/ 65 h 106"/>
                <a:gd name="T54" fmla="*/ 51 w 189"/>
                <a:gd name="T55" fmla="*/ 51 h 106"/>
                <a:gd name="T56" fmla="*/ 67 w 189"/>
                <a:gd name="T57" fmla="*/ 40 h 106"/>
                <a:gd name="T58" fmla="*/ 83 w 189"/>
                <a:gd name="T59" fmla="*/ 29 h 106"/>
                <a:gd name="T60" fmla="*/ 104 w 189"/>
                <a:gd name="T61" fmla="*/ 20 h 106"/>
                <a:gd name="T62" fmla="*/ 131 w 189"/>
                <a:gd name="T63" fmla="*/ 11 h 106"/>
                <a:gd name="T64" fmla="*/ 163 w 189"/>
                <a:gd name="T65" fmla="*/ 0 h 106"/>
                <a:gd name="T66" fmla="*/ 174 w 189"/>
                <a:gd name="T67" fmla="*/ 2 h 106"/>
                <a:gd name="T68" fmla="*/ 182 w 189"/>
                <a:gd name="T69" fmla="*/ 7 h 106"/>
                <a:gd name="T70" fmla="*/ 187 w 189"/>
                <a:gd name="T71" fmla="*/ 14 h 106"/>
                <a:gd name="T72" fmla="*/ 189 w 189"/>
                <a:gd name="T73" fmla="*/ 1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89" h="106">
                  <a:moveTo>
                    <a:pt x="189" y="18"/>
                  </a:moveTo>
                  <a:lnTo>
                    <a:pt x="172" y="20"/>
                  </a:lnTo>
                  <a:lnTo>
                    <a:pt x="157" y="23"/>
                  </a:lnTo>
                  <a:lnTo>
                    <a:pt x="141" y="27"/>
                  </a:lnTo>
                  <a:lnTo>
                    <a:pt x="127" y="30"/>
                  </a:lnTo>
                  <a:lnTo>
                    <a:pt x="113" y="35"/>
                  </a:lnTo>
                  <a:lnTo>
                    <a:pt x="101" y="40"/>
                  </a:lnTo>
                  <a:lnTo>
                    <a:pt x="88" y="44"/>
                  </a:lnTo>
                  <a:lnTo>
                    <a:pt x="76" y="50"/>
                  </a:lnTo>
                  <a:lnTo>
                    <a:pt x="66" y="56"/>
                  </a:lnTo>
                  <a:lnTo>
                    <a:pt x="56" y="61"/>
                  </a:lnTo>
                  <a:lnTo>
                    <a:pt x="46" y="68"/>
                  </a:lnTo>
                  <a:lnTo>
                    <a:pt x="37" y="75"/>
                  </a:lnTo>
                  <a:lnTo>
                    <a:pt x="28" y="82"/>
                  </a:lnTo>
                  <a:lnTo>
                    <a:pt x="20" y="89"/>
                  </a:lnTo>
                  <a:lnTo>
                    <a:pt x="12" y="97"/>
                  </a:lnTo>
                  <a:lnTo>
                    <a:pt x="5" y="105"/>
                  </a:lnTo>
                  <a:lnTo>
                    <a:pt x="4" y="106"/>
                  </a:lnTo>
                  <a:lnTo>
                    <a:pt x="4" y="106"/>
                  </a:lnTo>
                  <a:lnTo>
                    <a:pt x="3" y="106"/>
                  </a:lnTo>
                  <a:lnTo>
                    <a:pt x="2" y="106"/>
                  </a:lnTo>
                  <a:lnTo>
                    <a:pt x="0" y="106"/>
                  </a:lnTo>
                  <a:lnTo>
                    <a:pt x="0" y="105"/>
                  </a:lnTo>
                  <a:lnTo>
                    <a:pt x="0" y="105"/>
                  </a:lnTo>
                  <a:lnTo>
                    <a:pt x="2" y="104"/>
                  </a:lnTo>
                  <a:lnTo>
                    <a:pt x="21" y="82"/>
                  </a:lnTo>
                  <a:lnTo>
                    <a:pt x="37" y="65"/>
                  </a:lnTo>
                  <a:lnTo>
                    <a:pt x="51" y="51"/>
                  </a:lnTo>
                  <a:lnTo>
                    <a:pt x="67" y="40"/>
                  </a:lnTo>
                  <a:lnTo>
                    <a:pt x="83" y="29"/>
                  </a:lnTo>
                  <a:lnTo>
                    <a:pt x="104" y="20"/>
                  </a:lnTo>
                  <a:lnTo>
                    <a:pt x="131" y="11"/>
                  </a:lnTo>
                  <a:lnTo>
                    <a:pt x="163" y="0"/>
                  </a:lnTo>
                  <a:lnTo>
                    <a:pt x="174" y="2"/>
                  </a:lnTo>
                  <a:lnTo>
                    <a:pt x="182" y="7"/>
                  </a:lnTo>
                  <a:lnTo>
                    <a:pt x="187" y="14"/>
                  </a:lnTo>
                  <a:lnTo>
                    <a:pt x="189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65" name="Freeform 122"/>
            <p:cNvSpPr>
              <a:spLocks/>
            </p:cNvSpPr>
            <p:nvPr/>
          </p:nvSpPr>
          <p:spPr bwMode="auto">
            <a:xfrm>
              <a:off x="8283575" y="2024063"/>
              <a:ext cx="425450" cy="439738"/>
            </a:xfrm>
            <a:custGeom>
              <a:avLst/>
              <a:gdLst>
                <a:gd name="T0" fmla="*/ 161 w 535"/>
                <a:gd name="T1" fmla="*/ 180 h 554"/>
                <a:gd name="T2" fmla="*/ 215 w 535"/>
                <a:gd name="T3" fmla="*/ 151 h 554"/>
                <a:gd name="T4" fmla="*/ 269 w 535"/>
                <a:gd name="T5" fmla="*/ 131 h 554"/>
                <a:gd name="T6" fmla="*/ 320 w 535"/>
                <a:gd name="T7" fmla="*/ 119 h 554"/>
                <a:gd name="T8" fmla="*/ 367 w 535"/>
                <a:gd name="T9" fmla="*/ 111 h 554"/>
                <a:gd name="T10" fmla="*/ 410 w 535"/>
                <a:gd name="T11" fmla="*/ 108 h 554"/>
                <a:gd name="T12" fmla="*/ 447 w 535"/>
                <a:gd name="T13" fmla="*/ 108 h 554"/>
                <a:gd name="T14" fmla="*/ 475 w 535"/>
                <a:gd name="T15" fmla="*/ 111 h 554"/>
                <a:gd name="T16" fmla="*/ 498 w 535"/>
                <a:gd name="T17" fmla="*/ 114 h 554"/>
                <a:gd name="T18" fmla="*/ 512 w 535"/>
                <a:gd name="T19" fmla="*/ 116 h 554"/>
                <a:gd name="T20" fmla="*/ 515 w 535"/>
                <a:gd name="T21" fmla="*/ 115 h 554"/>
                <a:gd name="T22" fmla="*/ 525 w 535"/>
                <a:gd name="T23" fmla="*/ 101 h 554"/>
                <a:gd name="T24" fmla="*/ 534 w 535"/>
                <a:gd name="T25" fmla="*/ 78 h 554"/>
                <a:gd name="T26" fmla="*/ 534 w 535"/>
                <a:gd name="T27" fmla="*/ 51 h 554"/>
                <a:gd name="T28" fmla="*/ 521 w 535"/>
                <a:gd name="T29" fmla="*/ 28 h 554"/>
                <a:gd name="T30" fmla="*/ 506 w 535"/>
                <a:gd name="T31" fmla="*/ 7 h 554"/>
                <a:gd name="T32" fmla="*/ 489 w 535"/>
                <a:gd name="T33" fmla="*/ 6 h 554"/>
                <a:gd name="T34" fmla="*/ 476 w 535"/>
                <a:gd name="T35" fmla="*/ 12 h 554"/>
                <a:gd name="T36" fmla="*/ 464 w 535"/>
                <a:gd name="T37" fmla="*/ 18 h 554"/>
                <a:gd name="T38" fmla="*/ 451 w 535"/>
                <a:gd name="T39" fmla="*/ 24 h 554"/>
                <a:gd name="T40" fmla="*/ 440 w 535"/>
                <a:gd name="T41" fmla="*/ 30 h 554"/>
                <a:gd name="T42" fmla="*/ 430 w 535"/>
                <a:gd name="T43" fmla="*/ 33 h 554"/>
                <a:gd name="T44" fmla="*/ 424 w 535"/>
                <a:gd name="T45" fmla="*/ 32 h 554"/>
                <a:gd name="T46" fmla="*/ 421 w 535"/>
                <a:gd name="T47" fmla="*/ 22 h 554"/>
                <a:gd name="T48" fmla="*/ 422 w 535"/>
                <a:gd name="T49" fmla="*/ 9 h 554"/>
                <a:gd name="T50" fmla="*/ 419 w 535"/>
                <a:gd name="T51" fmla="*/ 1 h 554"/>
                <a:gd name="T52" fmla="*/ 407 w 535"/>
                <a:gd name="T53" fmla="*/ 1 h 554"/>
                <a:gd name="T54" fmla="*/ 396 w 535"/>
                <a:gd name="T55" fmla="*/ 6 h 554"/>
                <a:gd name="T56" fmla="*/ 385 w 535"/>
                <a:gd name="T57" fmla="*/ 12 h 554"/>
                <a:gd name="T58" fmla="*/ 375 w 535"/>
                <a:gd name="T59" fmla="*/ 17 h 554"/>
                <a:gd name="T60" fmla="*/ 365 w 535"/>
                <a:gd name="T61" fmla="*/ 23 h 554"/>
                <a:gd name="T62" fmla="*/ 356 w 535"/>
                <a:gd name="T63" fmla="*/ 27 h 554"/>
                <a:gd name="T64" fmla="*/ 343 w 535"/>
                <a:gd name="T65" fmla="*/ 28 h 554"/>
                <a:gd name="T66" fmla="*/ 338 w 535"/>
                <a:gd name="T67" fmla="*/ 20 h 554"/>
                <a:gd name="T68" fmla="*/ 338 w 535"/>
                <a:gd name="T69" fmla="*/ 8 h 554"/>
                <a:gd name="T70" fmla="*/ 334 w 535"/>
                <a:gd name="T71" fmla="*/ 0 h 554"/>
                <a:gd name="T72" fmla="*/ 318 w 535"/>
                <a:gd name="T73" fmla="*/ 5 h 554"/>
                <a:gd name="T74" fmla="*/ 296 w 535"/>
                <a:gd name="T75" fmla="*/ 14 h 554"/>
                <a:gd name="T76" fmla="*/ 270 w 535"/>
                <a:gd name="T77" fmla="*/ 27 h 554"/>
                <a:gd name="T78" fmla="*/ 244 w 535"/>
                <a:gd name="T79" fmla="*/ 38 h 554"/>
                <a:gd name="T80" fmla="*/ 215 w 535"/>
                <a:gd name="T81" fmla="*/ 48 h 554"/>
                <a:gd name="T82" fmla="*/ 182 w 535"/>
                <a:gd name="T83" fmla="*/ 59 h 554"/>
                <a:gd name="T84" fmla="*/ 149 w 535"/>
                <a:gd name="T85" fmla="*/ 69 h 554"/>
                <a:gd name="T86" fmla="*/ 123 w 535"/>
                <a:gd name="T87" fmla="*/ 78 h 554"/>
                <a:gd name="T88" fmla="*/ 89 w 535"/>
                <a:gd name="T89" fmla="*/ 93 h 554"/>
                <a:gd name="T90" fmla="*/ 53 w 535"/>
                <a:gd name="T91" fmla="*/ 115 h 554"/>
                <a:gd name="T92" fmla="*/ 28 w 535"/>
                <a:gd name="T93" fmla="*/ 135 h 554"/>
                <a:gd name="T94" fmla="*/ 15 w 535"/>
                <a:gd name="T95" fmla="*/ 152 h 554"/>
                <a:gd name="T96" fmla="*/ 3 w 535"/>
                <a:gd name="T97" fmla="*/ 179 h 554"/>
                <a:gd name="T98" fmla="*/ 0 w 535"/>
                <a:gd name="T99" fmla="*/ 212 h 554"/>
                <a:gd name="T100" fmla="*/ 3 w 535"/>
                <a:gd name="T101" fmla="*/ 250 h 554"/>
                <a:gd name="T102" fmla="*/ 17 w 535"/>
                <a:gd name="T103" fmla="*/ 326 h 554"/>
                <a:gd name="T104" fmla="*/ 50 w 535"/>
                <a:gd name="T105" fmla="*/ 425 h 554"/>
                <a:gd name="T106" fmla="*/ 109 w 535"/>
                <a:gd name="T107" fmla="*/ 519 h 554"/>
                <a:gd name="T108" fmla="*/ 142 w 535"/>
                <a:gd name="T109" fmla="*/ 545 h 554"/>
                <a:gd name="T110" fmla="*/ 102 w 535"/>
                <a:gd name="T111" fmla="*/ 483 h 554"/>
                <a:gd name="T112" fmla="*/ 59 w 535"/>
                <a:gd name="T113" fmla="*/ 389 h 554"/>
                <a:gd name="T114" fmla="*/ 54 w 535"/>
                <a:gd name="T115" fmla="*/ 296 h 554"/>
                <a:gd name="T116" fmla="*/ 86 w 535"/>
                <a:gd name="T117" fmla="*/ 250 h 554"/>
                <a:gd name="T118" fmla="*/ 100 w 535"/>
                <a:gd name="T119" fmla="*/ 233 h 554"/>
                <a:gd name="T120" fmla="*/ 111 w 535"/>
                <a:gd name="T121" fmla="*/ 218 h 554"/>
                <a:gd name="T122" fmla="*/ 125 w 535"/>
                <a:gd name="T123" fmla="*/ 203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35" h="554">
                  <a:moveTo>
                    <a:pt x="133" y="197"/>
                  </a:moveTo>
                  <a:lnTo>
                    <a:pt x="161" y="180"/>
                  </a:lnTo>
                  <a:lnTo>
                    <a:pt x="189" y="165"/>
                  </a:lnTo>
                  <a:lnTo>
                    <a:pt x="215" y="151"/>
                  </a:lnTo>
                  <a:lnTo>
                    <a:pt x="243" y="141"/>
                  </a:lnTo>
                  <a:lnTo>
                    <a:pt x="269" y="131"/>
                  </a:lnTo>
                  <a:lnTo>
                    <a:pt x="294" y="124"/>
                  </a:lnTo>
                  <a:lnTo>
                    <a:pt x="320" y="119"/>
                  </a:lnTo>
                  <a:lnTo>
                    <a:pt x="344" y="114"/>
                  </a:lnTo>
                  <a:lnTo>
                    <a:pt x="367" y="111"/>
                  </a:lnTo>
                  <a:lnTo>
                    <a:pt x="389" y="108"/>
                  </a:lnTo>
                  <a:lnTo>
                    <a:pt x="410" y="108"/>
                  </a:lnTo>
                  <a:lnTo>
                    <a:pt x="429" y="107"/>
                  </a:lnTo>
                  <a:lnTo>
                    <a:pt x="447" y="108"/>
                  </a:lnTo>
                  <a:lnTo>
                    <a:pt x="462" y="110"/>
                  </a:lnTo>
                  <a:lnTo>
                    <a:pt x="475" y="111"/>
                  </a:lnTo>
                  <a:lnTo>
                    <a:pt x="487" y="112"/>
                  </a:lnTo>
                  <a:lnTo>
                    <a:pt x="498" y="114"/>
                  </a:lnTo>
                  <a:lnTo>
                    <a:pt x="506" y="115"/>
                  </a:lnTo>
                  <a:lnTo>
                    <a:pt x="512" y="116"/>
                  </a:lnTo>
                  <a:lnTo>
                    <a:pt x="513" y="118"/>
                  </a:lnTo>
                  <a:lnTo>
                    <a:pt x="515" y="115"/>
                  </a:lnTo>
                  <a:lnTo>
                    <a:pt x="519" y="110"/>
                  </a:lnTo>
                  <a:lnTo>
                    <a:pt x="525" y="101"/>
                  </a:lnTo>
                  <a:lnTo>
                    <a:pt x="529" y="90"/>
                  </a:lnTo>
                  <a:lnTo>
                    <a:pt x="534" y="78"/>
                  </a:lnTo>
                  <a:lnTo>
                    <a:pt x="535" y="65"/>
                  </a:lnTo>
                  <a:lnTo>
                    <a:pt x="534" y="51"/>
                  </a:lnTo>
                  <a:lnTo>
                    <a:pt x="527" y="38"/>
                  </a:lnTo>
                  <a:lnTo>
                    <a:pt x="521" y="28"/>
                  </a:lnTo>
                  <a:lnTo>
                    <a:pt x="515" y="16"/>
                  </a:lnTo>
                  <a:lnTo>
                    <a:pt x="506" y="7"/>
                  </a:lnTo>
                  <a:lnTo>
                    <a:pt x="495" y="5"/>
                  </a:lnTo>
                  <a:lnTo>
                    <a:pt x="489" y="6"/>
                  </a:lnTo>
                  <a:lnTo>
                    <a:pt x="483" y="8"/>
                  </a:lnTo>
                  <a:lnTo>
                    <a:pt x="476" y="12"/>
                  </a:lnTo>
                  <a:lnTo>
                    <a:pt x="470" y="15"/>
                  </a:lnTo>
                  <a:lnTo>
                    <a:pt x="464" y="18"/>
                  </a:lnTo>
                  <a:lnTo>
                    <a:pt x="457" y="22"/>
                  </a:lnTo>
                  <a:lnTo>
                    <a:pt x="451" y="24"/>
                  </a:lnTo>
                  <a:lnTo>
                    <a:pt x="445" y="28"/>
                  </a:lnTo>
                  <a:lnTo>
                    <a:pt x="440" y="30"/>
                  </a:lnTo>
                  <a:lnTo>
                    <a:pt x="435" y="32"/>
                  </a:lnTo>
                  <a:lnTo>
                    <a:pt x="430" y="33"/>
                  </a:lnTo>
                  <a:lnTo>
                    <a:pt x="427" y="33"/>
                  </a:lnTo>
                  <a:lnTo>
                    <a:pt x="424" y="32"/>
                  </a:lnTo>
                  <a:lnTo>
                    <a:pt x="421" y="28"/>
                  </a:lnTo>
                  <a:lnTo>
                    <a:pt x="421" y="22"/>
                  </a:lnTo>
                  <a:lnTo>
                    <a:pt x="422" y="15"/>
                  </a:lnTo>
                  <a:lnTo>
                    <a:pt x="422" y="9"/>
                  </a:lnTo>
                  <a:lnTo>
                    <a:pt x="422" y="4"/>
                  </a:lnTo>
                  <a:lnTo>
                    <a:pt x="419" y="1"/>
                  </a:lnTo>
                  <a:lnTo>
                    <a:pt x="413" y="0"/>
                  </a:lnTo>
                  <a:lnTo>
                    <a:pt x="407" y="1"/>
                  </a:lnTo>
                  <a:lnTo>
                    <a:pt x="402" y="4"/>
                  </a:lnTo>
                  <a:lnTo>
                    <a:pt x="396" y="6"/>
                  </a:lnTo>
                  <a:lnTo>
                    <a:pt x="390" y="9"/>
                  </a:lnTo>
                  <a:lnTo>
                    <a:pt x="385" y="12"/>
                  </a:lnTo>
                  <a:lnTo>
                    <a:pt x="380" y="15"/>
                  </a:lnTo>
                  <a:lnTo>
                    <a:pt x="375" y="17"/>
                  </a:lnTo>
                  <a:lnTo>
                    <a:pt x="371" y="20"/>
                  </a:lnTo>
                  <a:lnTo>
                    <a:pt x="365" y="23"/>
                  </a:lnTo>
                  <a:lnTo>
                    <a:pt x="360" y="24"/>
                  </a:lnTo>
                  <a:lnTo>
                    <a:pt x="356" y="27"/>
                  </a:lnTo>
                  <a:lnTo>
                    <a:pt x="351" y="28"/>
                  </a:lnTo>
                  <a:lnTo>
                    <a:pt x="343" y="28"/>
                  </a:lnTo>
                  <a:lnTo>
                    <a:pt x="339" y="25"/>
                  </a:lnTo>
                  <a:lnTo>
                    <a:pt x="338" y="20"/>
                  </a:lnTo>
                  <a:lnTo>
                    <a:pt x="338" y="14"/>
                  </a:lnTo>
                  <a:lnTo>
                    <a:pt x="338" y="8"/>
                  </a:lnTo>
                  <a:lnTo>
                    <a:pt x="337" y="4"/>
                  </a:lnTo>
                  <a:lnTo>
                    <a:pt x="334" y="0"/>
                  </a:lnTo>
                  <a:lnTo>
                    <a:pt x="326" y="1"/>
                  </a:lnTo>
                  <a:lnTo>
                    <a:pt x="318" y="5"/>
                  </a:lnTo>
                  <a:lnTo>
                    <a:pt x="307" y="8"/>
                  </a:lnTo>
                  <a:lnTo>
                    <a:pt x="296" y="14"/>
                  </a:lnTo>
                  <a:lnTo>
                    <a:pt x="284" y="20"/>
                  </a:lnTo>
                  <a:lnTo>
                    <a:pt x="270" y="27"/>
                  </a:lnTo>
                  <a:lnTo>
                    <a:pt x="256" y="32"/>
                  </a:lnTo>
                  <a:lnTo>
                    <a:pt x="244" y="38"/>
                  </a:lnTo>
                  <a:lnTo>
                    <a:pt x="231" y="43"/>
                  </a:lnTo>
                  <a:lnTo>
                    <a:pt x="215" y="48"/>
                  </a:lnTo>
                  <a:lnTo>
                    <a:pt x="198" y="54"/>
                  </a:lnTo>
                  <a:lnTo>
                    <a:pt x="182" y="59"/>
                  </a:lnTo>
                  <a:lnTo>
                    <a:pt x="164" y="65"/>
                  </a:lnTo>
                  <a:lnTo>
                    <a:pt x="149" y="69"/>
                  </a:lnTo>
                  <a:lnTo>
                    <a:pt x="134" y="74"/>
                  </a:lnTo>
                  <a:lnTo>
                    <a:pt x="123" y="78"/>
                  </a:lnTo>
                  <a:lnTo>
                    <a:pt x="114" y="82"/>
                  </a:lnTo>
                  <a:lnTo>
                    <a:pt x="89" y="93"/>
                  </a:lnTo>
                  <a:lnTo>
                    <a:pt x="69" y="105"/>
                  </a:lnTo>
                  <a:lnTo>
                    <a:pt x="53" y="115"/>
                  </a:lnTo>
                  <a:lnTo>
                    <a:pt x="39" y="126"/>
                  </a:lnTo>
                  <a:lnTo>
                    <a:pt x="28" y="135"/>
                  </a:lnTo>
                  <a:lnTo>
                    <a:pt x="20" y="143"/>
                  </a:lnTo>
                  <a:lnTo>
                    <a:pt x="15" y="152"/>
                  </a:lnTo>
                  <a:lnTo>
                    <a:pt x="10" y="160"/>
                  </a:lnTo>
                  <a:lnTo>
                    <a:pt x="3" y="179"/>
                  </a:lnTo>
                  <a:lnTo>
                    <a:pt x="0" y="195"/>
                  </a:lnTo>
                  <a:lnTo>
                    <a:pt x="0" y="212"/>
                  </a:lnTo>
                  <a:lnTo>
                    <a:pt x="1" y="232"/>
                  </a:lnTo>
                  <a:lnTo>
                    <a:pt x="3" y="250"/>
                  </a:lnTo>
                  <a:lnTo>
                    <a:pt x="8" y="283"/>
                  </a:lnTo>
                  <a:lnTo>
                    <a:pt x="17" y="326"/>
                  </a:lnTo>
                  <a:lnTo>
                    <a:pt x="31" y="375"/>
                  </a:lnTo>
                  <a:lnTo>
                    <a:pt x="50" y="425"/>
                  </a:lnTo>
                  <a:lnTo>
                    <a:pt x="77" y="475"/>
                  </a:lnTo>
                  <a:lnTo>
                    <a:pt x="109" y="519"/>
                  </a:lnTo>
                  <a:lnTo>
                    <a:pt x="149" y="554"/>
                  </a:lnTo>
                  <a:lnTo>
                    <a:pt x="142" y="545"/>
                  </a:lnTo>
                  <a:lnTo>
                    <a:pt x="125" y="520"/>
                  </a:lnTo>
                  <a:lnTo>
                    <a:pt x="102" y="483"/>
                  </a:lnTo>
                  <a:lnTo>
                    <a:pt x="79" y="439"/>
                  </a:lnTo>
                  <a:lnTo>
                    <a:pt x="59" y="389"/>
                  </a:lnTo>
                  <a:lnTo>
                    <a:pt x="50" y="341"/>
                  </a:lnTo>
                  <a:lnTo>
                    <a:pt x="54" y="296"/>
                  </a:lnTo>
                  <a:lnTo>
                    <a:pt x="78" y="258"/>
                  </a:lnTo>
                  <a:lnTo>
                    <a:pt x="86" y="250"/>
                  </a:lnTo>
                  <a:lnTo>
                    <a:pt x="93" y="241"/>
                  </a:lnTo>
                  <a:lnTo>
                    <a:pt x="100" y="233"/>
                  </a:lnTo>
                  <a:lnTo>
                    <a:pt x="106" y="225"/>
                  </a:lnTo>
                  <a:lnTo>
                    <a:pt x="111" y="218"/>
                  </a:lnTo>
                  <a:lnTo>
                    <a:pt x="118" y="210"/>
                  </a:lnTo>
                  <a:lnTo>
                    <a:pt x="125" y="203"/>
                  </a:lnTo>
                  <a:lnTo>
                    <a:pt x="133" y="19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66" name="Freeform 123"/>
            <p:cNvSpPr>
              <a:spLocks/>
            </p:cNvSpPr>
            <p:nvPr/>
          </p:nvSpPr>
          <p:spPr bwMode="auto">
            <a:xfrm>
              <a:off x="8286750" y="2298700"/>
              <a:ext cx="84138" cy="111125"/>
            </a:xfrm>
            <a:custGeom>
              <a:avLst/>
              <a:gdLst>
                <a:gd name="T0" fmla="*/ 92 w 106"/>
                <a:gd name="T1" fmla="*/ 69 h 140"/>
                <a:gd name="T2" fmla="*/ 90 w 106"/>
                <a:gd name="T3" fmla="*/ 64 h 140"/>
                <a:gd name="T4" fmla="*/ 83 w 106"/>
                <a:gd name="T5" fmla="*/ 52 h 140"/>
                <a:gd name="T6" fmla="*/ 73 w 106"/>
                <a:gd name="T7" fmla="*/ 35 h 140"/>
                <a:gd name="T8" fmla="*/ 60 w 106"/>
                <a:gd name="T9" fmla="*/ 19 h 140"/>
                <a:gd name="T10" fmla="*/ 46 w 106"/>
                <a:gd name="T11" fmla="*/ 5 h 140"/>
                <a:gd name="T12" fmla="*/ 30 w 106"/>
                <a:gd name="T13" fmla="*/ 0 h 140"/>
                <a:gd name="T14" fmla="*/ 15 w 106"/>
                <a:gd name="T15" fmla="*/ 3 h 140"/>
                <a:gd name="T16" fmla="*/ 0 w 106"/>
                <a:gd name="T17" fmla="*/ 22 h 140"/>
                <a:gd name="T18" fmla="*/ 0 w 106"/>
                <a:gd name="T19" fmla="*/ 32 h 140"/>
                <a:gd name="T20" fmla="*/ 5 w 106"/>
                <a:gd name="T21" fmla="*/ 46 h 140"/>
                <a:gd name="T22" fmla="*/ 14 w 106"/>
                <a:gd name="T23" fmla="*/ 64 h 140"/>
                <a:gd name="T24" fmla="*/ 25 w 106"/>
                <a:gd name="T25" fmla="*/ 84 h 140"/>
                <a:gd name="T26" fmla="*/ 37 w 106"/>
                <a:gd name="T27" fmla="*/ 99 h 140"/>
                <a:gd name="T28" fmla="*/ 48 w 106"/>
                <a:gd name="T29" fmla="*/ 114 h 140"/>
                <a:gd name="T30" fmla="*/ 61 w 106"/>
                <a:gd name="T31" fmla="*/ 125 h 140"/>
                <a:gd name="T32" fmla="*/ 73 w 106"/>
                <a:gd name="T33" fmla="*/ 135 h 140"/>
                <a:gd name="T34" fmla="*/ 84 w 106"/>
                <a:gd name="T35" fmla="*/ 140 h 140"/>
                <a:gd name="T36" fmla="*/ 93 w 106"/>
                <a:gd name="T37" fmla="*/ 140 h 140"/>
                <a:gd name="T38" fmla="*/ 101 w 106"/>
                <a:gd name="T39" fmla="*/ 136 h 140"/>
                <a:gd name="T40" fmla="*/ 106 w 106"/>
                <a:gd name="T41" fmla="*/ 124 h 140"/>
                <a:gd name="T42" fmla="*/ 92 w 106"/>
                <a:gd name="T43" fmla="*/ 6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6" h="140">
                  <a:moveTo>
                    <a:pt x="92" y="69"/>
                  </a:moveTo>
                  <a:lnTo>
                    <a:pt x="90" y="64"/>
                  </a:lnTo>
                  <a:lnTo>
                    <a:pt x="83" y="52"/>
                  </a:lnTo>
                  <a:lnTo>
                    <a:pt x="73" y="35"/>
                  </a:lnTo>
                  <a:lnTo>
                    <a:pt x="60" y="19"/>
                  </a:lnTo>
                  <a:lnTo>
                    <a:pt x="46" y="5"/>
                  </a:lnTo>
                  <a:lnTo>
                    <a:pt x="30" y="0"/>
                  </a:lnTo>
                  <a:lnTo>
                    <a:pt x="15" y="3"/>
                  </a:lnTo>
                  <a:lnTo>
                    <a:pt x="0" y="22"/>
                  </a:lnTo>
                  <a:lnTo>
                    <a:pt x="0" y="32"/>
                  </a:lnTo>
                  <a:lnTo>
                    <a:pt x="5" y="46"/>
                  </a:lnTo>
                  <a:lnTo>
                    <a:pt x="14" y="64"/>
                  </a:lnTo>
                  <a:lnTo>
                    <a:pt x="25" y="84"/>
                  </a:lnTo>
                  <a:lnTo>
                    <a:pt x="37" y="99"/>
                  </a:lnTo>
                  <a:lnTo>
                    <a:pt x="48" y="114"/>
                  </a:lnTo>
                  <a:lnTo>
                    <a:pt x="61" y="125"/>
                  </a:lnTo>
                  <a:lnTo>
                    <a:pt x="73" y="135"/>
                  </a:lnTo>
                  <a:lnTo>
                    <a:pt x="84" y="140"/>
                  </a:lnTo>
                  <a:lnTo>
                    <a:pt x="93" y="140"/>
                  </a:lnTo>
                  <a:lnTo>
                    <a:pt x="101" y="136"/>
                  </a:lnTo>
                  <a:lnTo>
                    <a:pt x="106" y="124"/>
                  </a:lnTo>
                  <a:lnTo>
                    <a:pt x="92" y="69"/>
                  </a:lnTo>
                  <a:close/>
                </a:path>
              </a:pathLst>
            </a:custGeom>
            <a:solidFill>
              <a:srgbClr val="7F3F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67" name="Freeform 124"/>
            <p:cNvSpPr>
              <a:spLocks/>
            </p:cNvSpPr>
            <p:nvPr/>
          </p:nvSpPr>
          <p:spPr bwMode="auto">
            <a:xfrm>
              <a:off x="8297862" y="2320925"/>
              <a:ext cx="55563" cy="71438"/>
            </a:xfrm>
            <a:custGeom>
              <a:avLst/>
              <a:gdLst>
                <a:gd name="T0" fmla="*/ 69 w 69"/>
                <a:gd name="T1" fmla="*/ 49 h 90"/>
                <a:gd name="T2" fmla="*/ 68 w 69"/>
                <a:gd name="T3" fmla="*/ 45 h 90"/>
                <a:gd name="T4" fmla="*/ 63 w 69"/>
                <a:gd name="T5" fmla="*/ 37 h 90"/>
                <a:gd name="T6" fmla="*/ 58 w 69"/>
                <a:gd name="T7" fmla="*/ 26 h 90"/>
                <a:gd name="T8" fmla="*/ 50 w 69"/>
                <a:gd name="T9" fmla="*/ 14 h 90"/>
                <a:gd name="T10" fmla="*/ 39 w 69"/>
                <a:gd name="T11" fmla="*/ 5 h 90"/>
                <a:gd name="T12" fmla="*/ 28 w 69"/>
                <a:gd name="T13" fmla="*/ 0 h 90"/>
                <a:gd name="T14" fmla="*/ 15 w 69"/>
                <a:gd name="T15" fmla="*/ 2 h 90"/>
                <a:gd name="T16" fmla="*/ 2 w 69"/>
                <a:gd name="T17" fmla="*/ 12 h 90"/>
                <a:gd name="T18" fmla="*/ 0 w 69"/>
                <a:gd name="T19" fmla="*/ 21 h 90"/>
                <a:gd name="T20" fmla="*/ 5 w 69"/>
                <a:gd name="T21" fmla="*/ 33 h 90"/>
                <a:gd name="T22" fmla="*/ 13 w 69"/>
                <a:gd name="T23" fmla="*/ 45 h 90"/>
                <a:gd name="T24" fmla="*/ 23 w 69"/>
                <a:gd name="T25" fmla="*/ 60 h 90"/>
                <a:gd name="T26" fmla="*/ 28 w 69"/>
                <a:gd name="T27" fmla="*/ 67 h 90"/>
                <a:gd name="T28" fmla="*/ 32 w 69"/>
                <a:gd name="T29" fmla="*/ 73 h 90"/>
                <a:gd name="T30" fmla="*/ 37 w 69"/>
                <a:gd name="T31" fmla="*/ 79 h 90"/>
                <a:gd name="T32" fmla="*/ 43 w 69"/>
                <a:gd name="T33" fmla="*/ 83 h 90"/>
                <a:gd name="T34" fmla="*/ 47 w 69"/>
                <a:gd name="T35" fmla="*/ 87 h 90"/>
                <a:gd name="T36" fmla="*/ 53 w 69"/>
                <a:gd name="T37" fmla="*/ 89 h 90"/>
                <a:gd name="T38" fmla="*/ 59 w 69"/>
                <a:gd name="T39" fmla="*/ 90 h 90"/>
                <a:gd name="T40" fmla="*/ 65 w 69"/>
                <a:gd name="T41" fmla="*/ 90 h 90"/>
                <a:gd name="T42" fmla="*/ 69 w 69"/>
                <a:gd name="T43" fmla="*/ 49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9" h="90">
                  <a:moveTo>
                    <a:pt x="69" y="49"/>
                  </a:moveTo>
                  <a:lnTo>
                    <a:pt x="68" y="45"/>
                  </a:lnTo>
                  <a:lnTo>
                    <a:pt x="63" y="37"/>
                  </a:lnTo>
                  <a:lnTo>
                    <a:pt x="58" y="26"/>
                  </a:lnTo>
                  <a:lnTo>
                    <a:pt x="50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5" y="2"/>
                  </a:lnTo>
                  <a:lnTo>
                    <a:pt x="2" y="12"/>
                  </a:lnTo>
                  <a:lnTo>
                    <a:pt x="0" y="21"/>
                  </a:lnTo>
                  <a:lnTo>
                    <a:pt x="5" y="33"/>
                  </a:lnTo>
                  <a:lnTo>
                    <a:pt x="13" y="45"/>
                  </a:lnTo>
                  <a:lnTo>
                    <a:pt x="23" y="60"/>
                  </a:lnTo>
                  <a:lnTo>
                    <a:pt x="28" y="67"/>
                  </a:lnTo>
                  <a:lnTo>
                    <a:pt x="32" y="73"/>
                  </a:lnTo>
                  <a:lnTo>
                    <a:pt x="37" y="79"/>
                  </a:lnTo>
                  <a:lnTo>
                    <a:pt x="43" y="83"/>
                  </a:lnTo>
                  <a:lnTo>
                    <a:pt x="47" y="87"/>
                  </a:lnTo>
                  <a:lnTo>
                    <a:pt x="53" y="89"/>
                  </a:lnTo>
                  <a:lnTo>
                    <a:pt x="59" y="90"/>
                  </a:lnTo>
                  <a:lnTo>
                    <a:pt x="65" y="90"/>
                  </a:lnTo>
                  <a:lnTo>
                    <a:pt x="69" y="49"/>
                  </a:lnTo>
                  <a:close/>
                </a:path>
              </a:pathLst>
            </a:custGeom>
            <a:solidFill>
              <a:srgbClr val="A36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68" name="Freeform 125"/>
            <p:cNvSpPr>
              <a:spLocks/>
            </p:cNvSpPr>
            <p:nvPr/>
          </p:nvSpPr>
          <p:spPr bwMode="auto">
            <a:xfrm>
              <a:off x="8305800" y="2328863"/>
              <a:ext cx="47625" cy="60325"/>
            </a:xfrm>
            <a:custGeom>
              <a:avLst/>
              <a:gdLst>
                <a:gd name="T0" fmla="*/ 1 w 61"/>
                <a:gd name="T1" fmla="*/ 11 h 76"/>
                <a:gd name="T2" fmla="*/ 8 w 61"/>
                <a:gd name="T3" fmla="*/ 2 h 76"/>
                <a:gd name="T4" fmla="*/ 18 w 61"/>
                <a:gd name="T5" fmla="*/ 0 h 76"/>
                <a:gd name="T6" fmla="*/ 26 w 61"/>
                <a:gd name="T7" fmla="*/ 2 h 76"/>
                <a:gd name="T8" fmla="*/ 32 w 61"/>
                <a:gd name="T9" fmla="*/ 7 h 76"/>
                <a:gd name="T10" fmla="*/ 43 w 61"/>
                <a:gd name="T11" fmla="*/ 17 h 76"/>
                <a:gd name="T12" fmla="*/ 51 w 61"/>
                <a:gd name="T13" fmla="*/ 31 h 76"/>
                <a:gd name="T14" fmla="*/ 58 w 61"/>
                <a:gd name="T15" fmla="*/ 49 h 76"/>
                <a:gd name="T16" fmla="*/ 61 w 61"/>
                <a:gd name="T17" fmla="*/ 70 h 76"/>
                <a:gd name="T18" fmla="*/ 61 w 61"/>
                <a:gd name="T19" fmla="*/ 71 h 76"/>
                <a:gd name="T20" fmla="*/ 61 w 61"/>
                <a:gd name="T21" fmla="*/ 74 h 76"/>
                <a:gd name="T22" fmla="*/ 60 w 61"/>
                <a:gd name="T23" fmla="*/ 75 h 76"/>
                <a:gd name="T24" fmla="*/ 59 w 61"/>
                <a:gd name="T25" fmla="*/ 76 h 76"/>
                <a:gd name="T26" fmla="*/ 58 w 61"/>
                <a:gd name="T27" fmla="*/ 76 h 76"/>
                <a:gd name="T28" fmla="*/ 58 w 61"/>
                <a:gd name="T29" fmla="*/ 76 h 76"/>
                <a:gd name="T30" fmla="*/ 57 w 61"/>
                <a:gd name="T31" fmla="*/ 75 h 76"/>
                <a:gd name="T32" fmla="*/ 57 w 61"/>
                <a:gd name="T33" fmla="*/ 74 h 76"/>
                <a:gd name="T34" fmla="*/ 53 w 61"/>
                <a:gd name="T35" fmla="*/ 55 h 76"/>
                <a:gd name="T36" fmla="*/ 47 w 61"/>
                <a:gd name="T37" fmla="*/ 40 h 76"/>
                <a:gd name="T38" fmla="*/ 41 w 61"/>
                <a:gd name="T39" fmla="*/ 28 h 76"/>
                <a:gd name="T40" fmla="*/ 32 w 61"/>
                <a:gd name="T41" fmla="*/ 18 h 76"/>
                <a:gd name="T42" fmla="*/ 26 w 61"/>
                <a:gd name="T43" fmla="*/ 13 h 76"/>
                <a:gd name="T44" fmla="*/ 19 w 61"/>
                <a:gd name="T45" fmla="*/ 10 h 76"/>
                <a:gd name="T46" fmla="*/ 11 w 61"/>
                <a:gd name="T47" fmla="*/ 11 h 76"/>
                <a:gd name="T48" fmla="*/ 4 w 61"/>
                <a:gd name="T49" fmla="*/ 19 h 76"/>
                <a:gd name="T50" fmla="*/ 3 w 61"/>
                <a:gd name="T51" fmla="*/ 21 h 76"/>
                <a:gd name="T52" fmla="*/ 3 w 61"/>
                <a:gd name="T53" fmla="*/ 21 h 76"/>
                <a:gd name="T54" fmla="*/ 1 w 61"/>
                <a:gd name="T55" fmla="*/ 19 h 76"/>
                <a:gd name="T56" fmla="*/ 0 w 61"/>
                <a:gd name="T57" fmla="*/ 18 h 76"/>
                <a:gd name="T58" fmla="*/ 0 w 61"/>
                <a:gd name="T59" fmla="*/ 16 h 76"/>
                <a:gd name="T60" fmla="*/ 0 w 61"/>
                <a:gd name="T61" fmla="*/ 15 h 76"/>
                <a:gd name="T62" fmla="*/ 0 w 61"/>
                <a:gd name="T63" fmla="*/ 13 h 76"/>
                <a:gd name="T64" fmla="*/ 1 w 61"/>
                <a:gd name="T65" fmla="*/ 11 h 76"/>
                <a:gd name="T66" fmla="*/ 1 w 61"/>
                <a:gd name="T67" fmla="*/ 11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1" h="76">
                  <a:moveTo>
                    <a:pt x="1" y="11"/>
                  </a:moveTo>
                  <a:lnTo>
                    <a:pt x="8" y="2"/>
                  </a:lnTo>
                  <a:lnTo>
                    <a:pt x="18" y="0"/>
                  </a:lnTo>
                  <a:lnTo>
                    <a:pt x="26" y="2"/>
                  </a:lnTo>
                  <a:lnTo>
                    <a:pt x="32" y="7"/>
                  </a:lnTo>
                  <a:lnTo>
                    <a:pt x="43" y="17"/>
                  </a:lnTo>
                  <a:lnTo>
                    <a:pt x="51" y="31"/>
                  </a:lnTo>
                  <a:lnTo>
                    <a:pt x="58" y="49"/>
                  </a:lnTo>
                  <a:lnTo>
                    <a:pt x="61" y="70"/>
                  </a:lnTo>
                  <a:lnTo>
                    <a:pt x="61" y="71"/>
                  </a:lnTo>
                  <a:lnTo>
                    <a:pt x="61" y="74"/>
                  </a:lnTo>
                  <a:lnTo>
                    <a:pt x="60" y="75"/>
                  </a:lnTo>
                  <a:lnTo>
                    <a:pt x="59" y="76"/>
                  </a:lnTo>
                  <a:lnTo>
                    <a:pt x="58" y="76"/>
                  </a:lnTo>
                  <a:lnTo>
                    <a:pt x="58" y="76"/>
                  </a:lnTo>
                  <a:lnTo>
                    <a:pt x="57" y="75"/>
                  </a:lnTo>
                  <a:lnTo>
                    <a:pt x="57" y="74"/>
                  </a:lnTo>
                  <a:lnTo>
                    <a:pt x="53" y="55"/>
                  </a:lnTo>
                  <a:lnTo>
                    <a:pt x="47" y="40"/>
                  </a:lnTo>
                  <a:lnTo>
                    <a:pt x="41" y="28"/>
                  </a:lnTo>
                  <a:lnTo>
                    <a:pt x="32" y="18"/>
                  </a:lnTo>
                  <a:lnTo>
                    <a:pt x="26" y="13"/>
                  </a:lnTo>
                  <a:lnTo>
                    <a:pt x="19" y="10"/>
                  </a:lnTo>
                  <a:lnTo>
                    <a:pt x="11" y="11"/>
                  </a:lnTo>
                  <a:lnTo>
                    <a:pt x="4" y="19"/>
                  </a:lnTo>
                  <a:lnTo>
                    <a:pt x="3" y="21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1"/>
                  </a:lnTo>
                  <a:lnTo>
                    <a:pt x="1" y="11"/>
                  </a:lnTo>
                  <a:close/>
                </a:path>
              </a:pathLst>
            </a:custGeom>
            <a:solidFill>
              <a:srgbClr val="7F3F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69" name="Freeform 126"/>
            <p:cNvSpPr>
              <a:spLocks/>
            </p:cNvSpPr>
            <p:nvPr/>
          </p:nvSpPr>
          <p:spPr bwMode="auto">
            <a:xfrm>
              <a:off x="8332787" y="2363788"/>
              <a:ext cx="15875" cy="17463"/>
            </a:xfrm>
            <a:custGeom>
              <a:avLst/>
              <a:gdLst>
                <a:gd name="T0" fmla="*/ 17 w 21"/>
                <a:gd name="T1" fmla="*/ 11 h 20"/>
                <a:gd name="T2" fmla="*/ 14 w 21"/>
                <a:gd name="T3" fmla="*/ 9 h 20"/>
                <a:gd name="T4" fmla="*/ 10 w 21"/>
                <a:gd name="T5" fmla="*/ 10 h 20"/>
                <a:gd name="T6" fmla="*/ 7 w 21"/>
                <a:gd name="T7" fmla="*/ 12 h 20"/>
                <a:gd name="T8" fmla="*/ 4 w 21"/>
                <a:gd name="T9" fmla="*/ 19 h 20"/>
                <a:gd name="T10" fmla="*/ 3 w 21"/>
                <a:gd name="T11" fmla="*/ 20 h 20"/>
                <a:gd name="T12" fmla="*/ 2 w 21"/>
                <a:gd name="T13" fmla="*/ 20 h 20"/>
                <a:gd name="T14" fmla="*/ 1 w 21"/>
                <a:gd name="T15" fmla="*/ 20 h 20"/>
                <a:gd name="T16" fmla="*/ 1 w 21"/>
                <a:gd name="T17" fmla="*/ 19 h 20"/>
                <a:gd name="T18" fmla="*/ 0 w 21"/>
                <a:gd name="T19" fmla="*/ 18 h 20"/>
                <a:gd name="T20" fmla="*/ 0 w 21"/>
                <a:gd name="T21" fmla="*/ 16 h 20"/>
                <a:gd name="T22" fmla="*/ 0 w 21"/>
                <a:gd name="T23" fmla="*/ 15 h 20"/>
                <a:gd name="T24" fmla="*/ 1 w 21"/>
                <a:gd name="T25" fmla="*/ 12 h 20"/>
                <a:gd name="T26" fmla="*/ 4 w 21"/>
                <a:gd name="T27" fmla="*/ 4 h 20"/>
                <a:gd name="T28" fmla="*/ 9 w 21"/>
                <a:gd name="T29" fmla="*/ 1 h 20"/>
                <a:gd name="T30" fmla="*/ 14 w 21"/>
                <a:gd name="T31" fmla="*/ 0 h 20"/>
                <a:gd name="T32" fmla="*/ 18 w 21"/>
                <a:gd name="T33" fmla="*/ 1 h 20"/>
                <a:gd name="T34" fmla="*/ 19 w 21"/>
                <a:gd name="T35" fmla="*/ 2 h 20"/>
                <a:gd name="T36" fmla="*/ 21 w 21"/>
                <a:gd name="T37" fmla="*/ 3 h 20"/>
                <a:gd name="T38" fmla="*/ 21 w 21"/>
                <a:gd name="T39" fmla="*/ 5 h 20"/>
                <a:gd name="T40" fmla="*/ 21 w 21"/>
                <a:gd name="T41" fmla="*/ 7 h 20"/>
                <a:gd name="T42" fmla="*/ 19 w 21"/>
                <a:gd name="T43" fmla="*/ 9 h 20"/>
                <a:gd name="T44" fmla="*/ 19 w 21"/>
                <a:gd name="T45" fmla="*/ 10 h 20"/>
                <a:gd name="T46" fmla="*/ 18 w 21"/>
                <a:gd name="T47" fmla="*/ 11 h 20"/>
                <a:gd name="T48" fmla="*/ 17 w 21"/>
                <a:gd name="T49" fmla="*/ 11 h 20"/>
                <a:gd name="T50" fmla="*/ 17 w 21"/>
                <a:gd name="T51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1" h="20">
                  <a:moveTo>
                    <a:pt x="17" y="11"/>
                  </a:moveTo>
                  <a:lnTo>
                    <a:pt x="14" y="9"/>
                  </a:lnTo>
                  <a:lnTo>
                    <a:pt x="10" y="10"/>
                  </a:lnTo>
                  <a:lnTo>
                    <a:pt x="7" y="12"/>
                  </a:lnTo>
                  <a:lnTo>
                    <a:pt x="4" y="19"/>
                  </a:lnTo>
                  <a:lnTo>
                    <a:pt x="3" y="20"/>
                  </a:lnTo>
                  <a:lnTo>
                    <a:pt x="2" y="20"/>
                  </a:lnTo>
                  <a:lnTo>
                    <a:pt x="1" y="20"/>
                  </a:lnTo>
                  <a:lnTo>
                    <a:pt x="1" y="19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2"/>
                  </a:lnTo>
                  <a:lnTo>
                    <a:pt x="4" y="4"/>
                  </a:lnTo>
                  <a:lnTo>
                    <a:pt x="9" y="1"/>
                  </a:lnTo>
                  <a:lnTo>
                    <a:pt x="14" y="0"/>
                  </a:lnTo>
                  <a:lnTo>
                    <a:pt x="18" y="1"/>
                  </a:lnTo>
                  <a:lnTo>
                    <a:pt x="19" y="2"/>
                  </a:lnTo>
                  <a:lnTo>
                    <a:pt x="21" y="3"/>
                  </a:lnTo>
                  <a:lnTo>
                    <a:pt x="21" y="5"/>
                  </a:lnTo>
                  <a:lnTo>
                    <a:pt x="21" y="7"/>
                  </a:lnTo>
                  <a:lnTo>
                    <a:pt x="19" y="9"/>
                  </a:lnTo>
                  <a:lnTo>
                    <a:pt x="19" y="10"/>
                  </a:lnTo>
                  <a:lnTo>
                    <a:pt x="18" y="11"/>
                  </a:lnTo>
                  <a:lnTo>
                    <a:pt x="17" y="11"/>
                  </a:lnTo>
                  <a:lnTo>
                    <a:pt x="17" y="11"/>
                  </a:lnTo>
                  <a:close/>
                </a:path>
              </a:pathLst>
            </a:custGeom>
            <a:solidFill>
              <a:srgbClr val="7F3F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70" name="Freeform 127"/>
            <p:cNvSpPr>
              <a:spLocks/>
            </p:cNvSpPr>
            <p:nvPr/>
          </p:nvSpPr>
          <p:spPr bwMode="auto">
            <a:xfrm>
              <a:off x="8308975" y="2224088"/>
              <a:ext cx="92075" cy="160338"/>
            </a:xfrm>
            <a:custGeom>
              <a:avLst/>
              <a:gdLst>
                <a:gd name="T0" fmla="*/ 86 w 115"/>
                <a:gd name="T1" fmla="*/ 2 h 202"/>
                <a:gd name="T2" fmla="*/ 60 w 115"/>
                <a:gd name="T3" fmla="*/ 43 h 202"/>
                <a:gd name="T4" fmla="*/ 97 w 115"/>
                <a:gd name="T5" fmla="*/ 37 h 202"/>
                <a:gd name="T6" fmla="*/ 68 w 115"/>
                <a:gd name="T7" fmla="*/ 83 h 202"/>
                <a:gd name="T8" fmla="*/ 68 w 115"/>
                <a:gd name="T9" fmla="*/ 87 h 202"/>
                <a:gd name="T10" fmla="*/ 70 w 115"/>
                <a:gd name="T11" fmla="*/ 95 h 202"/>
                <a:gd name="T12" fmla="*/ 74 w 115"/>
                <a:gd name="T13" fmla="*/ 109 h 202"/>
                <a:gd name="T14" fmla="*/ 78 w 115"/>
                <a:gd name="T15" fmla="*/ 125 h 202"/>
                <a:gd name="T16" fmla="*/ 84 w 115"/>
                <a:gd name="T17" fmla="*/ 144 h 202"/>
                <a:gd name="T18" fmla="*/ 92 w 115"/>
                <a:gd name="T19" fmla="*/ 164 h 202"/>
                <a:gd name="T20" fmla="*/ 102 w 115"/>
                <a:gd name="T21" fmla="*/ 184 h 202"/>
                <a:gd name="T22" fmla="*/ 115 w 115"/>
                <a:gd name="T23" fmla="*/ 202 h 202"/>
                <a:gd name="T24" fmla="*/ 74 w 115"/>
                <a:gd name="T25" fmla="*/ 201 h 202"/>
                <a:gd name="T26" fmla="*/ 39 w 115"/>
                <a:gd name="T27" fmla="*/ 109 h 202"/>
                <a:gd name="T28" fmla="*/ 16 w 115"/>
                <a:gd name="T29" fmla="*/ 98 h 202"/>
                <a:gd name="T30" fmla="*/ 14 w 115"/>
                <a:gd name="T31" fmla="*/ 94 h 202"/>
                <a:gd name="T32" fmla="*/ 8 w 115"/>
                <a:gd name="T33" fmla="*/ 80 h 202"/>
                <a:gd name="T34" fmla="*/ 2 w 115"/>
                <a:gd name="T35" fmla="*/ 63 h 202"/>
                <a:gd name="T36" fmla="*/ 0 w 115"/>
                <a:gd name="T37" fmla="*/ 43 h 202"/>
                <a:gd name="T38" fmla="*/ 3 w 115"/>
                <a:gd name="T39" fmla="*/ 23 h 202"/>
                <a:gd name="T40" fmla="*/ 17 w 115"/>
                <a:gd name="T41" fmla="*/ 8 h 202"/>
                <a:gd name="T42" fmla="*/ 44 w 115"/>
                <a:gd name="T43" fmla="*/ 0 h 202"/>
                <a:gd name="T44" fmla="*/ 86 w 115"/>
                <a:gd name="T45" fmla="*/ 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202">
                  <a:moveTo>
                    <a:pt x="86" y="2"/>
                  </a:moveTo>
                  <a:lnTo>
                    <a:pt x="60" y="43"/>
                  </a:lnTo>
                  <a:lnTo>
                    <a:pt x="97" y="37"/>
                  </a:lnTo>
                  <a:lnTo>
                    <a:pt x="68" y="83"/>
                  </a:lnTo>
                  <a:lnTo>
                    <a:pt x="68" y="87"/>
                  </a:lnTo>
                  <a:lnTo>
                    <a:pt x="70" y="95"/>
                  </a:lnTo>
                  <a:lnTo>
                    <a:pt x="74" y="109"/>
                  </a:lnTo>
                  <a:lnTo>
                    <a:pt x="78" y="125"/>
                  </a:lnTo>
                  <a:lnTo>
                    <a:pt x="84" y="144"/>
                  </a:lnTo>
                  <a:lnTo>
                    <a:pt x="92" y="164"/>
                  </a:lnTo>
                  <a:lnTo>
                    <a:pt x="102" y="184"/>
                  </a:lnTo>
                  <a:lnTo>
                    <a:pt x="115" y="202"/>
                  </a:lnTo>
                  <a:lnTo>
                    <a:pt x="74" y="201"/>
                  </a:lnTo>
                  <a:lnTo>
                    <a:pt x="39" y="109"/>
                  </a:lnTo>
                  <a:lnTo>
                    <a:pt x="16" y="98"/>
                  </a:lnTo>
                  <a:lnTo>
                    <a:pt x="14" y="94"/>
                  </a:lnTo>
                  <a:lnTo>
                    <a:pt x="8" y="80"/>
                  </a:lnTo>
                  <a:lnTo>
                    <a:pt x="2" y="63"/>
                  </a:lnTo>
                  <a:lnTo>
                    <a:pt x="0" y="43"/>
                  </a:lnTo>
                  <a:lnTo>
                    <a:pt x="3" y="23"/>
                  </a:lnTo>
                  <a:lnTo>
                    <a:pt x="17" y="8"/>
                  </a:lnTo>
                  <a:lnTo>
                    <a:pt x="44" y="0"/>
                  </a:lnTo>
                  <a:lnTo>
                    <a:pt x="86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71" name="Freeform 128"/>
            <p:cNvSpPr>
              <a:spLocks/>
            </p:cNvSpPr>
            <p:nvPr/>
          </p:nvSpPr>
          <p:spPr bwMode="auto">
            <a:xfrm>
              <a:off x="8613775" y="2198688"/>
              <a:ext cx="136525" cy="68263"/>
            </a:xfrm>
            <a:custGeom>
              <a:avLst/>
              <a:gdLst>
                <a:gd name="T0" fmla="*/ 88 w 173"/>
                <a:gd name="T1" fmla="*/ 84 h 87"/>
                <a:gd name="T2" fmla="*/ 70 w 173"/>
                <a:gd name="T3" fmla="*/ 85 h 87"/>
                <a:gd name="T4" fmla="*/ 52 w 173"/>
                <a:gd name="T5" fmla="*/ 87 h 87"/>
                <a:gd name="T6" fmla="*/ 37 w 173"/>
                <a:gd name="T7" fmla="*/ 85 h 87"/>
                <a:gd name="T8" fmla="*/ 25 w 173"/>
                <a:gd name="T9" fmla="*/ 83 h 87"/>
                <a:gd name="T10" fmla="*/ 14 w 173"/>
                <a:gd name="T11" fmla="*/ 81 h 87"/>
                <a:gd name="T12" fmla="*/ 6 w 173"/>
                <a:gd name="T13" fmla="*/ 80 h 87"/>
                <a:gd name="T14" fmla="*/ 2 w 173"/>
                <a:gd name="T15" fmla="*/ 78 h 87"/>
                <a:gd name="T16" fmla="*/ 0 w 173"/>
                <a:gd name="T17" fmla="*/ 77 h 87"/>
                <a:gd name="T18" fmla="*/ 3 w 173"/>
                <a:gd name="T19" fmla="*/ 75 h 87"/>
                <a:gd name="T20" fmla="*/ 7 w 173"/>
                <a:gd name="T21" fmla="*/ 68 h 87"/>
                <a:gd name="T22" fmla="*/ 15 w 173"/>
                <a:gd name="T23" fmla="*/ 58 h 87"/>
                <a:gd name="T24" fmla="*/ 27 w 173"/>
                <a:gd name="T25" fmla="*/ 46 h 87"/>
                <a:gd name="T26" fmla="*/ 40 w 173"/>
                <a:gd name="T27" fmla="*/ 34 h 87"/>
                <a:gd name="T28" fmla="*/ 53 w 173"/>
                <a:gd name="T29" fmla="*/ 22 h 87"/>
                <a:gd name="T30" fmla="*/ 68 w 173"/>
                <a:gd name="T31" fmla="*/ 13 h 87"/>
                <a:gd name="T32" fmla="*/ 85 w 173"/>
                <a:gd name="T33" fmla="*/ 6 h 87"/>
                <a:gd name="T34" fmla="*/ 112 w 173"/>
                <a:gd name="T35" fmla="*/ 0 h 87"/>
                <a:gd name="T36" fmla="*/ 133 w 173"/>
                <a:gd name="T37" fmla="*/ 0 h 87"/>
                <a:gd name="T38" fmla="*/ 149 w 173"/>
                <a:gd name="T39" fmla="*/ 5 h 87"/>
                <a:gd name="T40" fmla="*/ 159 w 173"/>
                <a:gd name="T41" fmla="*/ 13 h 87"/>
                <a:gd name="T42" fmla="*/ 166 w 173"/>
                <a:gd name="T43" fmla="*/ 21 h 87"/>
                <a:gd name="T44" fmla="*/ 171 w 173"/>
                <a:gd name="T45" fmla="*/ 30 h 87"/>
                <a:gd name="T46" fmla="*/ 173 w 173"/>
                <a:gd name="T47" fmla="*/ 36 h 87"/>
                <a:gd name="T48" fmla="*/ 173 w 173"/>
                <a:gd name="T49" fmla="*/ 38 h 87"/>
                <a:gd name="T50" fmla="*/ 172 w 173"/>
                <a:gd name="T51" fmla="*/ 39 h 87"/>
                <a:gd name="T52" fmla="*/ 171 w 173"/>
                <a:gd name="T53" fmla="*/ 44 h 87"/>
                <a:gd name="T54" fmla="*/ 166 w 173"/>
                <a:gd name="T55" fmla="*/ 50 h 87"/>
                <a:gd name="T56" fmla="*/ 158 w 173"/>
                <a:gd name="T57" fmla="*/ 57 h 87"/>
                <a:gd name="T58" fmla="*/ 148 w 173"/>
                <a:gd name="T59" fmla="*/ 65 h 87"/>
                <a:gd name="T60" fmla="*/ 133 w 173"/>
                <a:gd name="T61" fmla="*/ 73 h 87"/>
                <a:gd name="T62" fmla="*/ 113 w 173"/>
                <a:gd name="T63" fmla="*/ 78 h 87"/>
                <a:gd name="T64" fmla="*/ 88 w 173"/>
                <a:gd name="T65" fmla="*/ 84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3" h="87">
                  <a:moveTo>
                    <a:pt x="88" y="84"/>
                  </a:moveTo>
                  <a:lnTo>
                    <a:pt x="70" y="85"/>
                  </a:lnTo>
                  <a:lnTo>
                    <a:pt x="52" y="87"/>
                  </a:lnTo>
                  <a:lnTo>
                    <a:pt x="37" y="85"/>
                  </a:lnTo>
                  <a:lnTo>
                    <a:pt x="25" y="83"/>
                  </a:lnTo>
                  <a:lnTo>
                    <a:pt x="14" y="81"/>
                  </a:lnTo>
                  <a:lnTo>
                    <a:pt x="6" y="80"/>
                  </a:lnTo>
                  <a:lnTo>
                    <a:pt x="2" y="78"/>
                  </a:lnTo>
                  <a:lnTo>
                    <a:pt x="0" y="77"/>
                  </a:lnTo>
                  <a:lnTo>
                    <a:pt x="3" y="75"/>
                  </a:lnTo>
                  <a:lnTo>
                    <a:pt x="7" y="68"/>
                  </a:lnTo>
                  <a:lnTo>
                    <a:pt x="15" y="58"/>
                  </a:lnTo>
                  <a:lnTo>
                    <a:pt x="27" y="46"/>
                  </a:lnTo>
                  <a:lnTo>
                    <a:pt x="40" y="34"/>
                  </a:lnTo>
                  <a:lnTo>
                    <a:pt x="53" y="22"/>
                  </a:lnTo>
                  <a:lnTo>
                    <a:pt x="68" y="13"/>
                  </a:lnTo>
                  <a:lnTo>
                    <a:pt x="85" y="6"/>
                  </a:lnTo>
                  <a:lnTo>
                    <a:pt x="112" y="0"/>
                  </a:lnTo>
                  <a:lnTo>
                    <a:pt x="133" y="0"/>
                  </a:lnTo>
                  <a:lnTo>
                    <a:pt x="149" y="5"/>
                  </a:lnTo>
                  <a:lnTo>
                    <a:pt x="159" y="13"/>
                  </a:lnTo>
                  <a:lnTo>
                    <a:pt x="166" y="21"/>
                  </a:lnTo>
                  <a:lnTo>
                    <a:pt x="171" y="30"/>
                  </a:lnTo>
                  <a:lnTo>
                    <a:pt x="173" y="36"/>
                  </a:lnTo>
                  <a:lnTo>
                    <a:pt x="173" y="38"/>
                  </a:lnTo>
                  <a:lnTo>
                    <a:pt x="172" y="39"/>
                  </a:lnTo>
                  <a:lnTo>
                    <a:pt x="171" y="44"/>
                  </a:lnTo>
                  <a:lnTo>
                    <a:pt x="166" y="50"/>
                  </a:lnTo>
                  <a:lnTo>
                    <a:pt x="158" y="57"/>
                  </a:lnTo>
                  <a:lnTo>
                    <a:pt x="148" y="65"/>
                  </a:lnTo>
                  <a:lnTo>
                    <a:pt x="133" y="73"/>
                  </a:lnTo>
                  <a:lnTo>
                    <a:pt x="113" y="78"/>
                  </a:lnTo>
                  <a:lnTo>
                    <a:pt x="88" y="84"/>
                  </a:lnTo>
                  <a:close/>
                </a:path>
              </a:pathLst>
            </a:custGeom>
            <a:solidFill>
              <a:srgbClr val="7F3F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72" name="Freeform 129"/>
            <p:cNvSpPr>
              <a:spLocks/>
            </p:cNvSpPr>
            <p:nvPr/>
          </p:nvSpPr>
          <p:spPr bwMode="auto">
            <a:xfrm>
              <a:off x="8623300" y="2212975"/>
              <a:ext cx="122238" cy="47625"/>
            </a:xfrm>
            <a:custGeom>
              <a:avLst/>
              <a:gdLst>
                <a:gd name="T0" fmla="*/ 153 w 153"/>
                <a:gd name="T1" fmla="*/ 23 h 59"/>
                <a:gd name="T2" fmla="*/ 149 w 153"/>
                <a:gd name="T3" fmla="*/ 27 h 59"/>
                <a:gd name="T4" fmla="*/ 142 w 153"/>
                <a:gd name="T5" fmla="*/ 33 h 59"/>
                <a:gd name="T6" fmla="*/ 134 w 153"/>
                <a:gd name="T7" fmla="*/ 38 h 59"/>
                <a:gd name="T8" fmla="*/ 125 w 153"/>
                <a:gd name="T9" fmla="*/ 42 h 59"/>
                <a:gd name="T10" fmla="*/ 114 w 153"/>
                <a:gd name="T11" fmla="*/ 47 h 59"/>
                <a:gd name="T12" fmla="*/ 101 w 153"/>
                <a:gd name="T13" fmla="*/ 51 h 59"/>
                <a:gd name="T14" fmla="*/ 89 w 153"/>
                <a:gd name="T15" fmla="*/ 55 h 59"/>
                <a:gd name="T16" fmla="*/ 75 w 153"/>
                <a:gd name="T17" fmla="*/ 57 h 59"/>
                <a:gd name="T18" fmla="*/ 61 w 153"/>
                <a:gd name="T19" fmla="*/ 58 h 59"/>
                <a:gd name="T20" fmla="*/ 47 w 153"/>
                <a:gd name="T21" fmla="*/ 59 h 59"/>
                <a:gd name="T22" fmla="*/ 35 w 153"/>
                <a:gd name="T23" fmla="*/ 59 h 59"/>
                <a:gd name="T24" fmla="*/ 23 w 153"/>
                <a:gd name="T25" fmla="*/ 58 h 59"/>
                <a:gd name="T26" fmla="*/ 14 w 153"/>
                <a:gd name="T27" fmla="*/ 57 h 59"/>
                <a:gd name="T28" fmla="*/ 7 w 153"/>
                <a:gd name="T29" fmla="*/ 56 h 59"/>
                <a:gd name="T30" fmla="*/ 1 w 153"/>
                <a:gd name="T31" fmla="*/ 55 h 59"/>
                <a:gd name="T32" fmla="*/ 0 w 153"/>
                <a:gd name="T33" fmla="*/ 55 h 59"/>
                <a:gd name="T34" fmla="*/ 0 w 153"/>
                <a:gd name="T35" fmla="*/ 54 h 59"/>
                <a:gd name="T36" fmla="*/ 2 w 153"/>
                <a:gd name="T37" fmla="*/ 53 h 59"/>
                <a:gd name="T38" fmla="*/ 4 w 153"/>
                <a:gd name="T39" fmla="*/ 50 h 59"/>
                <a:gd name="T40" fmla="*/ 7 w 153"/>
                <a:gd name="T41" fmla="*/ 47 h 59"/>
                <a:gd name="T42" fmla="*/ 34 w 153"/>
                <a:gd name="T43" fmla="*/ 26 h 59"/>
                <a:gd name="T44" fmla="*/ 61 w 153"/>
                <a:gd name="T45" fmla="*/ 12 h 59"/>
                <a:gd name="T46" fmla="*/ 87 w 153"/>
                <a:gd name="T47" fmla="*/ 3 h 59"/>
                <a:gd name="T48" fmla="*/ 110 w 153"/>
                <a:gd name="T49" fmla="*/ 0 h 59"/>
                <a:gd name="T50" fmla="*/ 128 w 153"/>
                <a:gd name="T51" fmla="*/ 1 h 59"/>
                <a:gd name="T52" fmla="*/ 143 w 153"/>
                <a:gd name="T53" fmla="*/ 5 h 59"/>
                <a:gd name="T54" fmla="*/ 152 w 153"/>
                <a:gd name="T55" fmla="*/ 12 h 59"/>
                <a:gd name="T56" fmla="*/ 153 w 153"/>
                <a:gd name="T57" fmla="*/ 23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53" h="59">
                  <a:moveTo>
                    <a:pt x="153" y="23"/>
                  </a:moveTo>
                  <a:lnTo>
                    <a:pt x="149" y="27"/>
                  </a:lnTo>
                  <a:lnTo>
                    <a:pt x="142" y="33"/>
                  </a:lnTo>
                  <a:lnTo>
                    <a:pt x="134" y="38"/>
                  </a:lnTo>
                  <a:lnTo>
                    <a:pt x="125" y="42"/>
                  </a:lnTo>
                  <a:lnTo>
                    <a:pt x="114" y="47"/>
                  </a:lnTo>
                  <a:lnTo>
                    <a:pt x="101" y="51"/>
                  </a:lnTo>
                  <a:lnTo>
                    <a:pt x="89" y="55"/>
                  </a:lnTo>
                  <a:lnTo>
                    <a:pt x="75" y="57"/>
                  </a:lnTo>
                  <a:lnTo>
                    <a:pt x="61" y="58"/>
                  </a:lnTo>
                  <a:lnTo>
                    <a:pt x="47" y="59"/>
                  </a:lnTo>
                  <a:lnTo>
                    <a:pt x="35" y="59"/>
                  </a:lnTo>
                  <a:lnTo>
                    <a:pt x="23" y="58"/>
                  </a:lnTo>
                  <a:lnTo>
                    <a:pt x="14" y="57"/>
                  </a:lnTo>
                  <a:lnTo>
                    <a:pt x="7" y="56"/>
                  </a:lnTo>
                  <a:lnTo>
                    <a:pt x="1" y="55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2" y="53"/>
                  </a:lnTo>
                  <a:lnTo>
                    <a:pt x="4" y="50"/>
                  </a:lnTo>
                  <a:lnTo>
                    <a:pt x="7" y="47"/>
                  </a:lnTo>
                  <a:lnTo>
                    <a:pt x="34" y="26"/>
                  </a:lnTo>
                  <a:lnTo>
                    <a:pt x="61" y="12"/>
                  </a:lnTo>
                  <a:lnTo>
                    <a:pt x="87" y="3"/>
                  </a:lnTo>
                  <a:lnTo>
                    <a:pt x="110" y="0"/>
                  </a:lnTo>
                  <a:lnTo>
                    <a:pt x="128" y="1"/>
                  </a:lnTo>
                  <a:lnTo>
                    <a:pt x="143" y="5"/>
                  </a:lnTo>
                  <a:lnTo>
                    <a:pt x="152" y="12"/>
                  </a:lnTo>
                  <a:lnTo>
                    <a:pt x="153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73" name="Freeform 130"/>
            <p:cNvSpPr>
              <a:spLocks/>
            </p:cNvSpPr>
            <p:nvPr/>
          </p:nvSpPr>
          <p:spPr bwMode="auto">
            <a:xfrm>
              <a:off x="8697912" y="2219325"/>
              <a:ext cx="31750" cy="30163"/>
            </a:xfrm>
            <a:custGeom>
              <a:avLst/>
              <a:gdLst>
                <a:gd name="T0" fmla="*/ 23 w 40"/>
                <a:gd name="T1" fmla="*/ 40 h 40"/>
                <a:gd name="T2" fmla="*/ 31 w 40"/>
                <a:gd name="T3" fmla="*/ 37 h 40"/>
                <a:gd name="T4" fmla="*/ 36 w 40"/>
                <a:gd name="T5" fmla="*/ 32 h 40"/>
                <a:gd name="T6" fmla="*/ 39 w 40"/>
                <a:gd name="T7" fmla="*/ 25 h 40"/>
                <a:gd name="T8" fmla="*/ 40 w 40"/>
                <a:gd name="T9" fmla="*/ 17 h 40"/>
                <a:gd name="T10" fmla="*/ 38 w 40"/>
                <a:gd name="T11" fmla="*/ 10 h 40"/>
                <a:gd name="T12" fmla="*/ 32 w 40"/>
                <a:gd name="T13" fmla="*/ 4 h 40"/>
                <a:gd name="T14" fmla="*/ 25 w 40"/>
                <a:gd name="T15" fmla="*/ 0 h 40"/>
                <a:gd name="T16" fmla="*/ 17 w 40"/>
                <a:gd name="T17" fmla="*/ 0 h 40"/>
                <a:gd name="T18" fmla="*/ 9 w 40"/>
                <a:gd name="T19" fmla="*/ 3 h 40"/>
                <a:gd name="T20" fmla="*/ 3 w 40"/>
                <a:gd name="T21" fmla="*/ 9 h 40"/>
                <a:gd name="T22" fmla="*/ 1 w 40"/>
                <a:gd name="T23" fmla="*/ 15 h 40"/>
                <a:gd name="T24" fmla="*/ 0 w 40"/>
                <a:gd name="T25" fmla="*/ 24 h 40"/>
                <a:gd name="T26" fmla="*/ 2 w 40"/>
                <a:gd name="T27" fmla="*/ 30 h 40"/>
                <a:gd name="T28" fmla="*/ 8 w 40"/>
                <a:gd name="T29" fmla="*/ 36 h 40"/>
                <a:gd name="T30" fmla="*/ 15 w 40"/>
                <a:gd name="T31" fmla="*/ 40 h 40"/>
                <a:gd name="T32" fmla="*/ 23 w 40"/>
                <a:gd name="T3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" h="40">
                  <a:moveTo>
                    <a:pt x="23" y="40"/>
                  </a:moveTo>
                  <a:lnTo>
                    <a:pt x="31" y="37"/>
                  </a:lnTo>
                  <a:lnTo>
                    <a:pt x="36" y="32"/>
                  </a:lnTo>
                  <a:lnTo>
                    <a:pt x="39" y="25"/>
                  </a:lnTo>
                  <a:lnTo>
                    <a:pt x="40" y="17"/>
                  </a:lnTo>
                  <a:lnTo>
                    <a:pt x="38" y="10"/>
                  </a:lnTo>
                  <a:lnTo>
                    <a:pt x="32" y="4"/>
                  </a:lnTo>
                  <a:lnTo>
                    <a:pt x="25" y="0"/>
                  </a:lnTo>
                  <a:lnTo>
                    <a:pt x="17" y="0"/>
                  </a:lnTo>
                  <a:lnTo>
                    <a:pt x="9" y="3"/>
                  </a:lnTo>
                  <a:lnTo>
                    <a:pt x="3" y="9"/>
                  </a:lnTo>
                  <a:lnTo>
                    <a:pt x="1" y="15"/>
                  </a:lnTo>
                  <a:lnTo>
                    <a:pt x="0" y="24"/>
                  </a:lnTo>
                  <a:lnTo>
                    <a:pt x="2" y="30"/>
                  </a:lnTo>
                  <a:lnTo>
                    <a:pt x="8" y="36"/>
                  </a:lnTo>
                  <a:lnTo>
                    <a:pt x="15" y="40"/>
                  </a:lnTo>
                  <a:lnTo>
                    <a:pt x="23" y="40"/>
                  </a:lnTo>
                  <a:close/>
                </a:path>
              </a:pathLst>
            </a:custGeom>
            <a:solidFill>
              <a:srgbClr val="33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74" name="Freeform 131"/>
            <p:cNvSpPr>
              <a:spLocks/>
            </p:cNvSpPr>
            <p:nvPr/>
          </p:nvSpPr>
          <p:spPr bwMode="auto">
            <a:xfrm>
              <a:off x="8705850" y="2224088"/>
              <a:ext cx="20638" cy="19050"/>
            </a:xfrm>
            <a:custGeom>
              <a:avLst/>
              <a:gdLst>
                <a:gd name="T0" fmla="*/ 15 w 26"/>
                <a:gd name="T1" fmla="*/ 26 h 26"/>
                <a:gd name="T2" fmla="*/ 21 w 26"/>
                <a:gd name="T3" fmla="*/ 24 h 26"/>
                <a:gd name="T4" fmla="*/ 24 w 26"/>
                <a:gd name="T5" fmla="*/ 21 h 26"/>
                <a:gd name="T6" fmla="*/ 26 w 26"/>
                <a:gd name="T7" fmla="*/ 16 h 26"/>
                <a:gd name="T8" fmla="*/ 26 w 26"/>
                <a:gd name="T9" fmla="*/ 11 h 26"/>
                <a:gd name="T10" fmla="*/ 24 w 26"/>
                <a:gd name="T11" fmla="*/ 6 h 26"/>
                <a:gd name="T12" fmla="*/ 21 w 26"/>
                <a:gd name="T13" fmla="*/ 3 h 26"/>
                <a:gd name="T14" fmla="*/ 16 w 26"/>
                <a:gd name="T15" fmla="*/ 0 h 26"/>
                <a:gd name="T16" fmla="*/ 11 w 26"/>
                <a:gd name="T17" fmla="*/ 0 h 26"/>
                <a:gd name="T18" fmla="*/ 7 w 26"/>
                <a:gd name="T19" fmla="*/ 1 h 26"/>
                <a:gd name="T20" fmla="*/ 2 w 26"/>
                <a:gd name="T21" fmla="*/ 5 h 26"/>
                <a:gd name="T22" fmla="*/ 0 w 26"/>
                <a:gd name="T23" fmla="*/ 9 h 26"/>
                <a:gd name="T24" fmla="*/ 0 w 26"/>
                <a:gd name="T25" fmla="*/ 15 h 26"/>
                <a:gd name="T26" fmla="*/ 2 w 26"/>
                <a:gd name="T27" fmla="*/ 20 h 26"/>
                <a:gd name="T28" fmla="*/ 6 w 26"/>
                <a:gd name="T29" fmla="*/ 23 h 26"/>
                <a:gd name="T30" fmla="*/ 10 w 26"/>
                <a:gd name="T31" fmla="*/ 26 h 26"/>
                <a:gd name="T32" fmla="*/ 15 w 26"/>
                <a:gd name="T33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" h="26">
                  <a:moveTo>
                    <a:pt x="15" y="26"/>
                  </a:moveTo>
                  <a:lnTo>
                    <a:pt x="21" y="24"/>
                  </a:lnTo>
                  <a:lnTo>
                    <a:pt x="24" y="21"/>
                  </a:lnTo>
                  <a:lnTo>
                    <a:pt x="26" y="16"/>
                  </a:lnTo>
                  <a:lnTo>
                    <a:pt x="26" y="11"/>
                  </a:lnTo>
                  <a:lnTo>
                    <a:pt x="24" y="6"/>
                  </a:lnTo>
                  <a:lnTo>
                    <a:pt x="21" y="3"/>
                  </a:lnTo>
                  <a:lnTo>
                    <a:pt x="16" y="0"/>
                  </a:lnTo>
                  <a:lnTo>
                    <a:pt x="11" y="0"/>
                  </a:lnTo>
                  <a:lnTo>
                    <a:pt x="7" y="1"/>
                  </a:lnTo>
                  <a:lnTo>
                    <a:pt x="2" y="5"/>
                  </a:lnTo>
                  <a:lnTo>
                    <a:pt x="0" y="9"/>
                  </a:lnTo>
                  <a:lnTo>
                    <a:pt x="0" y="15"/>
                  </a:lnTo>
                  <a:lnTo>
                    <a:pt x="2" y="20"/>
                  </a:lnTo>
                  <a:lnTo>
                    <a:pt x="6" y="23"/>
                  </a:lnTo>
                  <a:lnTo>
                    <a:pt x="10" y="26"/>
                  </a:lnTo>
                  <a:lnTo>
                    <a:pt x="15" y="26"/>
                  </a:lnTo>
                  <a:close/>
                </a:path>
              </a:pathLst>
            </a:custGeom>
            <a:solidFill>
              <a:srgbClr val="7F3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75" name="Freeform 132"/>
            <p:cNvSpPr>
              <a:spLocks/>
            </p:cNvSpPr>
            <p:nvPr/>
          </p:nvSpPr>
          <p:spPr bwMode="auto">
            <a:xfrm>
              <a:off x="8709025" y="2225675"/>
              <a:ext cx="14288" cy="14288"/>
            </a:xfrm>
            <a:custGeom>
              <a:avLst/>
              <a:gdLst>
                <a:gd name="T0" fmla="*/ 11 w 19"/>
                <a:gd name="T1" fmla="*/ 17 h 17"/>
                <a:gd name="T2" fmla="*/ 14 w 19"/>
                <a:gd name="T3" fmla="*/ 16 h 17"/>
                <a:gd name="T4" fmla="*/ 17 w 19"/>
                <a:gd name="T5" fmla="*/ 14 h 17"/>
                <a:gd name="T6" fmla="*/ 18 w 19"/>
                <a:gd name="T7" fmla="*/ 11 h 17"/>
                <a:gd name="T8" fmla="*/ 19 w 19"/>
                <a:gd name="T9" fmla="*/ 7 h 17"/>
                <a:gd name="T10" fmla="*/ 18 w 19"/>
                <a:gd name="T11" fmla="*/ 3 h 17"/>
                <a:gd name="T12" fmla="*/ 15 w 19"/>
                <a:gd name="T13" fmla="*/ 1 h 17"/>
                <a:gd name="T14" fmla="*/ 12 w 19"/>
                <a:gd name="T15" fmla="*/ 0 h 17"/>
                <a:gd name="T16" fmla="*/ 8 w 19"/>
                <a:gd name="T17" fmla="*/ 0 h 17"/>
                <a:gd name="T18" fmla="*/ 5 w 19"/>
                <a:gd name="T19" fmla="*/ 1 h 17"/>
                <a:gd name="T20" fmla="*/ 2 w 19"/>
                <a:gd name="T21" fmla="*/ 3 h 17"/>
                <a:gd name="T22" fmla="*/ 0 w 19"/>
                <a:gd name="T23" fmla="*/ 7 h 17"/>
                <a:gd name="T24" fmla="*/ 0 w 19"/>
                <a:gd name="T25" fmla="*/ 10 h 17"/>
                <a:gd name="T26" fmla="*/ 2 w 19"/>
                <a:gd name="T27" fmla="*/ 14 h 17"/>
                <a:gd name="T28" fmla="*/ 4 w 19"/>
                <a:gd name="T29" fmla="*/ 16 h 17"/>
                <a:gd name="T30" fmla="*/ 6 w 19"/>
                <a:gd name="T31" fmla="*/ 17 h 17"/>
                <a:gd name="T32" fmla="*/ 11 w 19"/>
                <a:gd name="T33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17">
                  <a:moveTo>
                    <a:pt x="11" y="17"/>
                  </a:moveTo>
                  <a:lnTo>
                    <a:pt x="14" y="16"/>
                  </a:lnTo>
                  <a:lnTo>
                    <a:pt x="17" y="14"/>
                  </a:lnTo>
                  <a:lnTo>
                    <a:pt x="18" y="11"/>
                  </a:lnTo>
                  <a:lnTo>
                    <a:pt x="19" y="7"/>
                  </a:lnTo>
                  <a:lnTo>
                    <a:pt x="18" y="3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0" y="7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6" y="17"/>
                  </a:lnTo>
                  <a:lnTo>
                    <a:pt x="11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76" name="Freeform 133"/>
            <p:cNvSpPr>
              <a:spLocks/>
            </p:cNvSpPr>
            <p:nvPr/>
          </p:nvSpPr>
          <p:spPr bwMode="auto">
            <a:xfrm>
              <a:off x="8620125" y="2211388"/>
              <a:ext cx="128588" cy="41275"/>
            </a:xfrm>
            <a:custGeom>
              <a:avLst/>
              <a:gdLst>
                <a:gd name="T0" fmla="*/ 162 w 162"/>
                <a:gd name="T1" fmla="*/ 15 h 53"/>
                <a:gd name="T2" fmla="*/ 160 w 162"/>
                <a:gd name="T3" fmla="*/ 13 h 53"/>
                <a:gd name="T4" fmla="*/ 153 w 162"/>
                <a:gd name="T5" fmla="*/ 8 h 53"/>
                <a:gd name="T6" fmla="*/ 140 w 162"/>
                <a:gd name="T7" fmla="*/ 4 h 53"/>
                <a:gd name="T8" fmla="*/ 124 w 162"/>
                <a:gd name="T9" fmla="*/ 0 h 53"/>
                <a:gd name="T10" fmla="*/ 101 w 162"/>
                <a:gd name="T11" fmla="*/ 1 h 53"/>
                <a:gd name="T12" fmla="*/ 73 w 162"/>
                <a:gd name="T13" fmla="*/ 9 h 53"/>
                <a:gd name="T14" fmla="*/ 39 w 162"/>
                <a:gd name="T15" fmla="*/ 25 h 53"/>
                <a:gd name="T16" fmla="*/ 0 w 162"/>
                <a:gd name="T17" fmla="*/ 53 h 53"/>
                <a:gd name="T18" fmla="*/ 3 w 162"/>
                <a:gd name="T19" fmla="*/ 51 h 53"/>
                <a:gd name="T20" fmla="*/ 14 w 162"/>
                <a:gd name="T21" fmla="*/ 45 h 53"/>
                <a:gd name="T22" fmla="*/ 31 w 162"/>
                <a:gd name="T23" fmla="*/ 37 h 53"/>
                <a:gd name="T24" fmla="*/ 51 w 162"/>
                <a:gd name="T25" fmla="*/ 28 h 53"/>
                <a:gd name="T26" fmla="*/ 77 w 162"/>
                <a:gd name="T27" fmla="*/ 20 h 53"/>
                <a:gd name="T28" fmla="*/ 104 w 162"/>
                <a:gd name="T29" fmla="*/ 14 h 53"/>
                <a:gd name="T30" fmla="*/ 133 w 162"/>
                <a:gd name="T31" fmla="*/ 12 h 53"/>
                <a:gd name="T32" fmla="*/ 162 w 162"/>
                <a:gd name="T33" fmla="*/ 15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2" h="53">
                  <a:moveTo>
                    <a:pt x="162" y="15"/>
                  </a:moveTo>
                  <a:lnTo>
                    <a:pt x="160" y="13"/>
                  </a:lnTo>
                  <a:lnTo>
                    <a:pt x="153" y="8"/>
                  </a:lnTo>
                  <a:lnTo>
                    <a:pt x="140" y="4"/>
                  </a:lnTo>
                  <a:lnTo>
                    <a:pt x="124" y="0"/>
                  </a:lnTo>
                  <a:lnTo>
                    <a:pt x="101" y="1"/>
                  </a:lnTo>
                  <a:lnTo>
                    <a:pt x="73" y="9"/>
                  </a:lnTo>
                  <a:lnTo>
                    <a:pt x="39" y="25"/>
                  </a:lnTo>
                  <a:lnTo>
                    <a:pt x="0" y="53"/>
                  </a:lnTo>
                  <a:lnTo>
                    <a:pt x="3" y="51"/>
                  </a:lnTo>
                  <a:lnTo>
                    <a:pt x="14" y="45"/>
                  </a:lnTo>
                  <a:lnTo>
                    <a:pt x="31" y="37"/>
                  </a:lnTo>
                  <a:lnTo>
                    <a:pt x="51" y="28"/>
                  </a:lnTo>
                  <a:lnTo>
                    <a:pt x="77" y="20"/>
                  </a:lnTo>
                  <a:lnTo>
                    <a:pt x="104" y="14"/>
                  </a:lnTo>
                  <a:lnTo>
                    <a:pt x="133" y="12"/>
                  </a:lnTo>
                  <a:lnTo>
                    <a:pt x="162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77" name="Freeform 134"/>
            <p:cNvSpPr>
              <a:spLocks/>
            </p:cNvSpPr>
            <p:nvPr/>
          </p:nvSpPr>
          <p:spPr bwMode="auto">
            <a:xfrm>
              <a:off x="8301037" y="2038350"/>
              <a:ext cx="390525" cy="206375"/>
            </a:xfrm>
            <a:custGeom>
              <a:avLst/>
              <a:gdLst>
                <a:gd name="T0" fmla="*/ 473 w 490"/>
                <a:gd name="T1" fmla="*/ 0 h 260"/>
                <a:gd name="T2" fmla="*/ 490 w 490"/>
                <a:gd name="T3" fmla="*/ 29 h 260"/>
                <a:gd name="T4" fmla="*/ 464 w 490"/>
                <a:gd name="T5" fmla="*/ 70 h 260"/>
                <a:gd name="T6" fmla="*/ 459 w 490"/>
                <a:gd name="T7" fmla="*/ 70 h 260"/>
                <a:gd name="T8" fmla="*/ 447 w 490"/>
                <a:gd name="T9" fmla="*/ 70 h 260"/>
                <a:gd name="T10" fmla="*/ 428 w 490"/>
                <a:gd name="T11" fmla="*/ 70 h 260"/>
                <a:gd name="T12" fmla="*/ 403 w 490"/>
                <a:gd name="T13" fmla="*/ 70 h 260"/>
                <a:gd name="T14" fmla="*/ 372 w 490"/>
                <a:gd name="T15" fmla="*/ 72 h 260"/>
                <a:gd name="T16" fmla="*/ 338 w 490"/>
                <a:gd name="T17" fmla="*/ 75 h 260"/>
                <a:gd name="T18" fmla="*/ 301 w 490"/>
                <a:gd name="T19" fmla="*/ 80 h 260"/>
                <a:gd name="T20" fmla="*/ 263 w 490"/>
                <a:gd name="T21" fmla="*/ 87 h 260"/>
                <a:gd name="T22" fmla="*/ 225 w 490"/>
                <a:gd name="T23" fmla="*/ 96 h 260"/>
                <a:gd name="T24" fmla="*/ 187 w 490"/>
                <a:gd name="T25" fmla="*/ 109 h 260"/>
                <a:gd name="T26" fmla="*/ 151 w 490"/>
                <a:gd name="T27" fmla="*/ 124 h 260"/>
                <a:gd name="T28" fmla="*/ 117 w 490"/>
                <a:gd name="T29" fmla="*/ 142 h 260"/>
                <a:gd name="T30" fmla="*/ 87 w 490"/>
                <a:gd name="T31" fmla="*/ 165 h 260"/>
                <a:gd name="T32" fmla="*/ 62 w 490"/>
                <a:gd name="T33" fmla="*/ 192 h 260"/>
                <a:gd name="T34" fmla="*/ 42 w 490"/>
                <a:gd name="T35" fmla="*/ 223 h 260"/>
                <a:gd name="T36" fmla="*/ 31 w 490"/>
                <a:gd name="T37" fmla="*/ 260 h 260"/>
                <a:gd name="T38" fmla="*/ 30 w 490"/>
                <a:gd name="T39" fmla="*/ 257 h 260"/>
                <a:gd name="T40" fmla="*/ 25 w 490"/>
                <a:gd name="T41" fmla="*/ 251 h 260"/>
                <a:gd name="T42" fmla="*/ 19 w 490"/>
                <a:gd name="T43" fmla="*/ 241 h 260"/>
                <a:gd name="T44" fmla="*/ 13 w 490"/>
                <a:gd name="T45" fmla="*/ 229 h 260"/>
                <a:gd name="T46" fmla="*/ 8 w 490"/>
                <a:gd name="T47" fmla="*/ 215 h 260"/>
                <a:gd name="T48" fmla="*/ 3 w 490"/>
                <a:gd name="T49" fmla="*/ 201 h 260"/>
                <a:gd name="T50" fmla="*/ 0 w 490"/>
                <a:gd name="T51" fmla="*/ 186 h 260"/>
                <a:gd name="T52" fmla="*/ 0 w 490"/>
                <a:gd name="T53" fmla="*/ 173 h 260"/>
                <a:gd name="T54" fmla="*/ 3 w 490"/>
                <a:gd name="T55" fmla="*/ 150 h 260"/>
                <a:gd name="T56" fmla="*/ 7 w 490"/>
                <a:gd name="T57" fmla="*/ 165 h 260"/>
                <a:gd name="T58" fmla="*/ 11 w 490"/>
                <a:gd name="T59" fmla="*/ 195 h 260"/>
                <a:gd name="T60" fmla="*/ 23 w 490"/>
                <a:gd name="T61" fmla="*/ 217 h 260"/>
                <a:gd name="T62" fmla="*/ 26 w 490"/>
                <a:gd name="T63" fmla="*/ 218 h 260"/>
                <a:gd name="T64" fmla="*/ 31 w 490"/>
                <a:gd name="T65" fmla="*/ 217 h 260"/>
                <a:gd name="T66" fmla="*/ 34 w 490"/>
                <a:gd name="T67" fmla="*/ 212 h 260"/>
                <a:gd name="T68" fmla="*/ 40 w 490"/>
                <a:gd name="T69" fmla="*/ 206 h 260"/>
                <a:gd name="T70" fmla="*/ 45 w 490"/>
                <a:gd name="T71" fmla="*/ 198 h 260"/>
                <a:gd name="T72" fmla="*/ 51 w 490"/>
                <a:gd name="T73" fmla="*/ 187 h 260"/>
                <a:gd name="T74" fmla="*/ 61 w 490"/>
                <a:gd name="T75" fmla="*/ 176 h 260"/>
                <a:gd name="T76" fmla="*/ 70 w 490"/>
                <a:gd name="T77" fmla="*/ 164 h 260"/>
                <a:gd name="T78" fmla="*/ 83 w 490"/>
                <a:gd name="T79" fmla="*/ 151 h 260"/>
                <a:gd name="T80" fmla="*/ 96 w 490"/>
                <a:gd name="T81" fmla="*/ 138 h 260"/>
                <a:gd name="T82" fmla="*/ 113 w 490"/>
                <a:gd name="T83" fmla="*/ 125 h 260"/>
                <a:gd name="T84" fmla="*/ 132 w 490"/>
                <a:gd name="T85" fmla="*/ 113 h 260"/>
                <a:gd name="T86" fmla="*/ 155 w 490"/>
                <a:gd name="T87" fmla="*/ 102 h 260"/>
                <a:gd name="T88" fmla="*/ 180 w 490"/>
                <a:gd name="T89" fmla="*/ 92 h 260"/>
                <a:gd name="T90" fmla="*/ 210 w 490"/>
                <a:gd name="T91" fmla="*/ 83 h 260"/>
                <a:gd name="T92" fmla="*/ 244 w 490"/>
                <a:gd name="T93" fmla="*/ 77 h 260"/>
                <a:gd name="T94" fmla="*/ 295 w 490"/>
                <a:gd name="T95" fmla="*/ 34 h 260"/>
                <a:gd name="T96" fmla="*/ 293 w 490"/>
                <a:gd name="T97" fmla="*/ 63 h 260"/>
                <a:gd name="T98" fmla="*/ 367 w 490"/>
                <a:gd name="T99" fmla="*/ 14 h 260"/>
                <a:gd name="T100" fmla="*/ 354 w 490"/>
                <a:gd name="T101" fmla="*/ 52 h 260"/>
                <a:gd name="T102" fmla="*/ 359 w 490"/>
                <a:gd name="T103" fmla="*/ 52 h 260"/>
                <a:gd name="T104" fmla="*/ 371 w 490"/>
                <a:gd name="T105" fmla="*/ 51 h 260"/>
                <a:gd name="T106" fmla="*/ 387 w 490"/>
                <a:gd name="T107" fmla="*/ 50 h 260"/>
                <a:gd name="T108" fmla="*/ 406 w 490"/>
                <a:gd name="T109" fmla="*/ 45 h 260"/>
                <a:gd name="T110" fmla="*/ 427 w 490"/>
                <a:gd name="T111" fmla="*/ 40 h 260"/>
                <a:gd name="T112" fmla="*/ 447 w 490"/>
                <a:gd name="T113" fmla="*/ 30 h 260"/>
                <a:gd name="T114" fmla="*/ 463 w 490"/>
                <a:gd name="T115" fmla="*/ 18 h 260"/>
                <a:gd name="T116" fmla="*/ 473 w 490"/>
                <a:gd name="T117" fmla="*/ 0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90" h="260">
                  <a:moveTo>
                    <a:pt x="473" y="0"/>
                  </a:moveTo>
                  <a:lnTo>
                    <a:pt x="490" y="29"/>
                  </a:lnTo>
                  <a:lnTo>
                    <a:pt x="464" y="70"/>
                  </a:lnTo>
                  <a:lnTo>
                    <a:pt x="459" y="70"/>
                  </a:lnTo>
                  <a:lnTo>
                    <a:pt x="447" y="70"/>
                  </a:lnTo>
                  <a:lnTo>
                    <a:pt x="428" y="70"/>
                  </a:lnTo>
                  <a:lnTo>
                    <a:pt x="403" y="70"/>
                  </a:lnTo>
                  <a:lnTo>
                    <a:pt x="372" y="72"/>
                  </a:lnTo>
                  <a:lnTo>
                    <a:pt x="338" y="75"/>
                  </a:lnTo>
                  <a:lnTo>
                    <a:pt x="301" y="80"/>
                  </a:lnTo>
                  <a:lnTo>
                    <a:pt x="263" y="87"/>
                  </a:lnTo>
                  <a:lnTo>
                    <a:pt x="225" y="96"/>
                  </a:lnTo>
                  <a:lnTo>
                    <a:pt x="187" y="109"/>
                  </a:lnTo>
                  <a:lnTo>
                    <a:pt x="151" y="124"/>
                  </a:lnTo>
                  <a:lnTo>
                    <a:pt x="117" y="142"/>
                  </a:lnTo>
                  <a:lnTo>
                    <a:pt x="87" y="165"/>
                  </a:lnTo>
                  <a:lnTo>
                    <a:pt x="62" y="192"/>
                  </a:lnTo>
                  <a:lnTo>
                    <a:pt x="42" y="223"/>
                  </a:lnTo>
                  <a:lnTo>
                    <a:pt x="31" y="260"/>
                  </a:lnTo>
                  <a:lnTo>
                    <a:pt x="30" y="257"/>
                  </a:lnTo>
                  <a:lnTo>
                    <a:pt x="25" y="251"/>
                  </a:lnTo>
                  <a:lnTo>
                    <a:pt x="19" y="241"/>
                  </a:lnTo>
                  <a:lnTo>
                    <a:pt x="13" y="229"/>
                  </a:lnTo>
                  <a:lnTo>
                    <a:pt x="8" y="215"/>
                  </a:lnTo>
                  <a:lnTo>
                    <a:pt x="3" y="201"/>
                  </a:lnTo>
                  <a:lnTo>
                    <a:pt x="0" y="186"/>
                  </a:lnTo>
                  <a:lnTo>
                    <a:pt x="0" y="173"/>
                  </a:lnTo>
                  <a:lnTo>
                    <a:pt x="3" y="150"/>
                  </a:lnTo>
                  <a:lnTo>
                    <a:pt x="7" y="165"/>
                  </a:lnTo>
                  <a:lnTo>
                    <a:pt x="11" y="195"/>
                  </a:lnTo>
                  <a:lnTo>
                    <a:pt x="23" y="217"/>
                  </a:lnTo>
                  <a:lnTo>
                    <a:pt x="26" y="218"/>
                  </a:lnTo>
                  <a:lnTo>
                    <a:pt x="31" y="217"/>
                  </a:lnTo>
                  <a:lnTo>
                    <a:pt x="34" y="212"/>
                  </a:lnTo>
                  <a:lnTo>
                    <a:pt x="40" y="206"/>
                  </a:lnTo>
                  <a:lnTo>
                    <a:pt x="45" y="198"/>
                  </a:lnTo>
                  <a:lnTo>
                    <a:pt x="51" y="187"/>
                  </a:lnTo>
                  <a:lnTo>
                    <a:pt x="61" y="176"/>
                  </a:lnTo>
                  <a:lnTo>
                    <a:pt x="70" y="164"/>
                  </a:lnTo>
                  <a:lnTo>
                    <a:pt x="83" y="151"/>
                  </a:lnTo>
                  <a:lnTo>
                    <a:pt x="96" y="138"/>
                  </a:lnTo>
                  <a:lnTo>
                    <a:pt x="113" y="125"/>
                  </a:lnTo>
                  <a:lnTo>
                    <a:pt x="132" y="113"/>
                  </a:lnTo>
                  <a:lnTo>
                    <a:pt x="155" y="102"/>
                  </a:lnTo>
                  <a:lnTo>
                    <a:pt x="180" y="92"/>
                  </a:lnTo>
                  <a:lnTo>
                    <a:pt x="210" y="83"/>
                  </a:lnTo>
                  <a:lnTo>
                    <a:pt x="244" y="77"/>
                  </a:lnTo>
                  <a:lnTo>
                    <a:pt x="295" y="34"/>
                  </a:lnTo>
                  <a:lnTo>
                    <a:pt x="293" y="63"/>
                  </a:lnTo>
                  <a:lnTo>
                    <a:pt x="367" y="14"/>
                  </a:lnTo>
                  <a:lnTo>
                    <a:pt x="354" y="52"/>
                  </a:lnTo>
                  <a:lnTo>
                    <a:pt x="359" y="52"/>
                  </a:lnTo>
                  <a:lnTo>
                    <a:pt x="371" y="51"/>
                  </a:lnTo>
                  <a:lnTo>
                    <a:pt x="387" y="50"/>
                  </a:lnTo>
                  <a:lnTo>
                    <a:pt x="406" y="45"/>
                  </a:lnTo>
                  <a:lnTo>
                    <a:pt x="427" y="40"/>
                  </a:lnTo>
                  <a:lnTo>
                    <a:pt x="447" y="30"/>
                  </a:lnTo>
                  <a:lnTo>
                    <a:pt x="463" y="18"/>
                  </a:lnTo>
                  <a:lnTo>
                    <a:pt x="473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78" name="Freeform 135"/>
            <p:cNvSpPr>
              <a:spLocks/>
            </p:cNvSpPr>
            <p:nvPr/>
          </p:nvSpPr>
          <p:spPr bwMode="auto">
            <a:xfrm>
              <a:off x="8621712" y="2176463"/>
              <a:ext cx="120650" cy="44450"/>
            </a:xfrm>
            <a:custGeom>
              <a:avLst/>
              <a:gdLst>
                <a:gd name="T0" fmla="*/ 2 w 151"/>
                <a:gd name="T1" fmla="*/ 56 h 56"/>
                <a:gd name="T2" fmla="*/ 21 w 151"/>
                <a:gd name="T3" fmla="*/ 45 h 56"/>
                <a:gd name="T4" fmla="*/ 39 w 151"/>
                <a:gd name="T5" fmla="*/ 35 h 56"/>
                <a:gd name="T6" fmla="*/ 58 w 151"/>
                <a:gd name="T7" fmla="*/ 26 h 56"/>
                <a:gd name="T8" fmla="*/ 76 w 151"/>
                <a:gd name="T9" fmla="*/ 18 h 56"/>
                <a:gd name="T10" fmla="*/ 94 w 151"/>
                <a:gd name="T11" fmla="*/ 13 h 56"/>
                <a:gd name="T12" fmla="*/ 113 w 151"/>
                <a:gd name="T13" fmla="*/ 11 h 56"/>
                <a:gd name="T14" fmla="*/ 130 w 151"/>
                <a:gd name="T15" fmla="*/ 11 h 56"/>
                <a:gd name="T16" fmla="*/ 147 w 151"/>
                <a:gd name="T17" fmla="*/ 15 h 56"/>
                <a:gd name="T18" fmla="*/ 149 w 151"/>
                <a:gd name="T19" fmla="*/ 15 h 56"/>
                <a:gd name="T20" fmla="*/ 150 w 151"/>
                <a:gd name="T21" fmla="*/ 14 h 56"/>
                <a:gd name="T22" fmla="*/ 150 w 151"/>
                <a:gd name="T23" fmla="*/ 14 h 56"/>
                <a:gd name="T24" fmla="*/ 151 w 151"/>
                <a:gd name="T25" fmla="*/ 13 h 56"/>
                <a:gd name="T26" fmla="*/ 151 w 151"/>
                <a:gd name="T27" fmla="*/ 12 h 56"/>
                <a:gd name="T28" fmla="*/ 151 w 151"/>
                <a:gd name="T29" fmla="*/ 12 h 56"/>
                <a:gd name="T30" fmla="*/ 150 w 151"/>
                <a:gd name="T31" fmla="*/ 11 h 56"/>
                <a:gd name="T32" fmla="*/ 150 w 151"/>
                <a:gd name="T33" fmla="*/ 11 h 56"/>
                <a:gd name="T34" fmla="*/ 132 w 151"/>
                <a:gd name="T35" fmla="*/ 5 h 56"/>
                <a:gd name="T36" fmla="*/ 116 w 151"/>
                <a:gd name="T37" fmla="*/ 2 h 56"/>
                <a:gd name="T38" fmla="*/ 99 w 151"/>
                <a:gd name="T39" fmla="*/ 0 h 56"/>
                <a:gd name="T40" fmla="*/ 82 w 151"/>
                <a:gd name="T41" fmla="*/ 2 h 56"/>
                <a:gd name="T42" fmla="*/ 64 w 151"/>
                <a:gd name="T43" fmla="*/ 5 h 56"/>
                <a:gd name="T44" fmla="*/ 46 w 151"/>
                <a:gd name="T45" fmla="*/ 10 h 56"/>
                <a:gd name="T46" fmla="*/ 28 w 151"/>
                <a:gd name="T47" fmla="*/ 17 h 56"/>
                <a:gd name="T48" fmla="*/ 7 w 151"/>
                <a:gd name="T49" fmla="*/ 26 h 56"/>
                <a:gd name="T50" fmla="*/ 1 w 151"/>
                <a:gd name="T51" fmla="*/ 33 h 56"/>
                <a:gd name="T52" fmla="*/ 0 w 151"/>
                <a:gd name="T53" fmla="*/ 43 h 56"/>
                <a:gd name="T54" fmla="*/ 1 w 151"/>
                <a:gd name="T55" fmla="*/ 52 h 56"/>
                <a:gd name="T56" fmla="*/ 2 w 151"/>
                <a:gd name="T5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51" h="56">
                  <a:moveTo>
                    <a:pt x="2" y="56"/>
                  </a:moveTo>
                  <a:lnTo>
                    <a:pt x="21" y="45"/>
                  </a:lnTo>
                  <a:lnTo>
                    <a:pt x="39" y="35"/>
                  </a:lnTo>
                  <a:lnTo>
                    <a:pt x="58" y="26"/>
                  </a:lnTo>
                  <a:lnTo>
                    <a:pt x="76" y="18"/>
                  </a:lnTo>
                  <a:lnTo>
                    <a:pt x="94" y="13"/>
                  </a:lnTo>
                  <a:lnTo>
                    <a:pt x="113" y="11"/>
                  </a:lnTo>
                  <a:lnTo>
                    <a:pt x="130" y="11"/>
                  </a:lnTo>
                  <a:lnTo>
                    <a:pt x="147" y="15"/>
                  </a:lnTo>
                  <a:lnTo>
                    <a:pt x="149" y="15"/>
                  </a:lnTo>
                  <a:lnTo>
                    <a:pt x="150" y="14"/>
                  </a:lnTo>
                  <a:lnTo>
                    <a:pt x="150" y="14"/>
                  </a:lnTo>
                  <a:lnTo>
                    <a:pt x="151" y="13"/>
                  </a:lnTo>
                  <a:lnTo>
                    <a:pt x="151" y="12"/>
                  </a:lnTo>
                  <a:lnTo>
                    <a:pt x="151" y="12"/>
                  </a:lnTo>
                  <a:lnTo>
                    <a:pt x="150" y="11"/>
                  </a:lnTo>
                  <a:lnTo>
                    <a:pt x="150" y="11"/>
                  </a:lnTo>
                  <a:lnTo>
                    <a:pt x="132" y="5"/>
                  </a:lnTo>
                  <a:lnTo>
                    <a:pt x="116" y="2"/>
                  </a:lnTo>
                  <a:lnTo>
                    <a:pt x="99" y="0"/>
                  </a:lnTo>
                  <a:lnTo>
                    <a:pt x="82" y="2"/>
                  </a:lnTo>
                  <a:lnTo>
                    <a:pt x="64" y="5"/>
                  </a:lnTo>
                  <a:lnTo>
                    <a:pt x="46" y="10"/>
                  </a:lnTo>
                  <a:lnTo>
                    <a:pt x="28" y="17"/>
                  </a:lnTo>
                  <a:lnTo>
                    <a:pt x="7" y="26"/>
                  </a:lnTo>
                  <a:lnTo>
                    <a:pt x="1" y="33"/>
                  </a:lnTo>
                  <a:lnTo>
                    <a:pt x="0" y="43"/>
                  </a:lnTo>
                  <a:lnTo>
                    <a:pt x="1" y="52"/>
                  </a:lnTo>
                  <a:lnTo>
                    <a:pt x="2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82" name="Freeform 136"/>
            <p:cNvSpPr>
              <a:spLocks/>
            </p:cNvSpPr>
            <p:nvPr/>
          </p:nvSpPr>
          <p:spPr bwMode="auto">
            <a:xfrm>
              <a:off x="8582025" y="2238375"/>
              <a:ext cx="95250" cy="165100"/>
            </a:xfrm>
            <a:custGeom>
              <a:avLst/>
              <a:gdLst>
                <a:gd name="T0" fmla="*/ 121 w 121"/>
                <a:gd name="T1" fmla="*/ 169 h 208"/>
                <a:gd name="T2" fmla="*/ 111 w 121"/>
                <a:gd name="T3" fmla="*/ 146 h 208"/>
                <a:gd name="T4" fmla="*/ 96 w 121"/>
                <a:gd name="T5" fmla="*/ 117 h 208"/>
                <a:gd name="T6" fmla="*/ 78 w 121"/>
                <a:gd name="T7" fmla="*/ 85 h 208"/>
                <a:gd name="T8" fmla="*/ 59 w 121"/>
                <a:gd name="T9" fmla="*/ 54 h 208"/>
                <a:gd name="T10" fmla="*/ 39 w 121"/>
                <a:gd name="T11" fmla="*/ 27 h 208"/>
                <a:gd name="T12" fmla="*/ 23 w 121"/>
                <a:gd name="T13" fmla="*/ 8 h 208"/>
                <a:gd name="T14" fmla="*/ 9 w 121"/>
                <a:gd name="T15" fmla="*/ 0 h 208"/>
                <a:gd name="T16" fmla="*/ 0 w 121"/>
                <a:gd name="T17" fmla="*/ 5 h 208"/>
                <a:gd name="T18" fmla="*/ 1 w 121"/>
                <a:gd name="T19" fmla="*/ 8 h 208"/>
                <a:gd name="T20" fmla="*/ 7 w 121"/>
                <a:gd name="T21" fmla="*/ 13 h 208"/>
                <a:gd name="T22" fmla="*/ 16 w 121"/>
                <a:gd name="T23" fmla="*/ 25 h 208"/>
                <a:gd name="T24" fmla="*/ 29 w 121"/>
                <a:gd name="T25" fmla="*/ 40 h 208"/>
                <a:gd name="T26" fmla="*/ 44 w 121"/>
                <a:gd name="T27" fmla="*/ 62 h 208"/>
                <a:gd name="T28" fmla="*/ 63 w 121"/>
                <a:gd name="T29" fmla="*/ 88 h 208"/>
                <a:gd name="T30" fmla="*/ 84 w 121"/>
                <a:gd name="T31" fmla="*/ 123 h 208"/>
                <a:gd name="T32" fmla="*/ 107 w 121"/>
                <a:gd name="T33" fmla="*/ 163 h 208"/>
                <a:gd name="T34" fmla="*/ 95 w 121"/>
                <a:gd name="T35" fmla="*/ 177 h 208"/>
                <a:gd name="T36" fmla="*/ 82 w 121"/>
                <a:gd name="T37" fmla="*/ 186 h 208"/>
                <a:gd name="T38" fmla="*/ 67 w 121"/>
                <a:gd name="T39" fmla="*/ 191 h 208"/>
                <a:gd name="T40" fmla="*/ 53 w 121"/>
                <a:gd name="T41" fmla="*/ 193 h 208"/>
                <a:gd name="T42" fmla="*/ 40 w 121"/>
                <a:gd name="T43" fmla="*/ 193 h 208"/>
                <a:gd name="T44" fmla="*/ 28 w 121"/>
                <a:gd name="T45" fmla="*/ 192 h 208"/>
                <a:gd name="T46" fmla="*/ 17 w 121"/>
                <a:gd name="T47" fmla="*/ 191 h 208"/>
                <a:gd name="T48" fmla="*/ 9 w 121"/>
                <a:gd name="T49" fmla="*/ 191 h 208"/>
                <a:gd name="T50" fmla="*/ 7 w 121"/>
                <a:gd name="T51" fmla="*/ 194 h 208"/>
                <a:gd name="T52" fmla="*/ 5 w 121"/>
                <a:gd name="T53" fmla="*/ 200 h 208"/>
                <a:gd name="T54" fmla="*/ 4 w 121"/>
                <a:gd name="T55" fmla="*/ 205 h 208"/>
                <a:gd name="T56" fmla="*/ 4 w 121"/>
                <a:gd name="T57" fmla="*/ 207 h 208"/>
                <a:gd name="T58" fmla="*/ 36 w 121"/>
                <a:gd name="T59" fmla="*/ 208 h 208"/>
                <a:gd name="T60" fmla="*/ 62 w 121"/>
                <a:gd name="T61" fmla="*/ 205 h 208"/>
                <a:gd name="T62" fmla="*/ 83 w 121"/>
                <a:gd name="T63" fmla="*/ 199 h 208"/>
                <a:gd name="T64" fmla="*/ 99 w 121"/>
                <a:gd name="T65" fmla="*/ 191 h 208"/>
                <a:gd name="T66" fmla="*/ 110 w 121"/>
                <a:gd name="T67" fmla="*/ 184 h 208"/>
                <a:gd name="T68" fmla="*/ 116 w 121"/>
                <a:gd name="T69" fmla="*/ 177 h 208"/>
                <a:gd name="T70" fmla="*/ 120 w 121"/>
                <a:gd name="T71" fmla="*/ 171 h 208"/>
                <a:gd name="T72" fmla="*/ 121 w 121"/>
                <a:gd name="T73" fmla="*/ 169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1" h="208">
                  <a:moveTo>
                    <a:pt x="121" y="169"/>
                  </a:moveTo>
                  <a:lnTo>
                    <a:pt x="111" y="146"/>
                  </a:lnTo>
                  <a:lnTo>
                    <a:pt x="96" y="117"/>
                  </a:lnTo>
                  <a:lnTo>
                    <a:pt x="78" y="85"/>
                  </a:lnTo>
                  <a:lnTo>
                    <a:pt x="59" y="54"/>
                  </a:lnTo>
                  <a:lnTo>
                    <a:pt x="39" y="27"/>
                  </a:lnTo>
                  <a:lnTo>
                    <a:pt x="23" y="8"/>
                  </a:lnTo>
                  <a:lnTo>
                    <a:pt x="9" y="0"/>
                  </a:lnTo>
                  <a:lnTo>
                    <a:pt x="0" y="5"/>
                  </a:lnTo>
                  <a:lnTo>
                    <a:pt x="1" y="8"/>
                  </a:lnTo>
                  <a:lnTo>
                    <a:pt x="7" y="13"/>
                  </a:lnTo>
                  <a:lnTo>
                    <a:pt x="16" y="25"/>
                  </a:lnTo>
                  <a:lnTo>
                    <a:pt x="29" y="40"/>
                  </a:lnTo>
                  <a:lnTo>
                    <a:pt x="44" y="62"/>
                  </a:lnTo>
                  <a:lnTo>
                    <a:pt x="63" y="88"/>
                  </a:lnTo>
                  <a:lnTo>
                    <a:pt x="84" y="123"/>
                  </a:lnTo>
                  <a:lnTo>
                    <a:pt x="107" y="163"/>
                  </a:lnTo>
                  <a:lnTo>
                    <a:pt x="95" y="177"/>
                  </a:lnTo>
                  <a:lnTo>
                    <a:pt x="82" y="186"/>
                  </a:lnTo>
                  <a:lnTo>
                    <a:pt x="67" y="191"/>
                  </a:lnTo>
                  <a:lnTo>
                    <a:pt x="53" y="193"/>
                  </a:lnTo>
                  <a:lnTo>
                    <a:pt x="40" y="193"/>
                  </a:lnTo>
                  <a:lnTo>
                    <a:pt x="28" y="192"/>
                  </a:lnTo>
                  <a:lnTo>
                    <a:pt x="17" y="191"/>
                  </a:lnTo>
                  <a:lnTo>
                    <a:pt x="9" y="191"/>
                  </a:lnTo>
                  <a:lnTo>
                    <a:pt x="7" y="194"/>
                  </a:lnTo>
                  <a:lnTo>
                    <a:pt x="5" y="200"/>
                  </a:lnTo>
                  <a:lnTo>
                    <a:pt x="4" y="205"/>
                  </a:lnTo>
                  <a:lnTo>
                    <a:pt x="4" y="207"/>
                  </a:lnTo>
                  <a:lnTo>
                    <a:pt x="36" y="208"/>
                  </a:lnTo>
                  <a:lnTo>
                    <a:pt x="62" y="205"/>
                  </a:lnTo>
                  <a:lnTo>
                    <a:pt x="83" y="199"/>
                  </a:lnTo>
                  <a:lnTo>
                    <a:pt x="99" y="191"/>
                  </a:lnTo>
                  <a:lnTo>
                    <a:pt x="110" y="184"/>
                  </a:lnTo>
                  <a:lnTo>
                    <a:pt x="116" y="177"/>
                  </a:lnTo>
                  <a:lnTo>
                    <a:pt x="120" y="171"/>
                  </a:lnTo>
                  <a:lnTo>
                    <a:pt x="121" y="169"/>
                  </a:lnTo>
                  <a:close/>
                </a:path>
              </a:pathLst>
            </a:custGeom>
            <a:solidFill>
              <a:srgbClr val="7F3F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83" name="Freeform 137"/>
            <p:cNvSpPr>
              <a:spLocks/>
            </p:cNvSpPr>
            <p:nvPr/>
          </p:nvSpPr>
          <p:spPr bwMode="auto">
            <a:xfrm>
              <a:off x="8516937" y="2406650"/>
              <a:ext cx="188913" cy="98425"/>
            </a:xfrm>
            <a:custGeom>
              <a:avLst/>
              <a:gdLst>
                <a:gd name="T0" fmla="*/ 240 w 240"/>
                <a:gd name="T1" fmla="*/ 0 h 124"/>
                <a:gd name="T2" fmla="*/ 239 w 240"/>
                <a:gd name="T3" fmla="*/ 0 h 124"/>
                <a:gd name="T4" fmla="*/ 236 w 240"/>
                <a:gd name="T5" fmla="*/ 1 h 124"/>
                <a:gd name="T6" fmla="*/ 232 w 240"/>
                <a:gd name="T7" fmla="*/ 2 h 124"/>
                <a:gd name="T8" fmla="*/ 226 w 240"/>
                <a:gd name="T9" fmla="*/ 4 h 124"/>
                <a:gd name="T10" fmla="*/ 218 w 240"/>
                <a:gd name="T11" fmla="*/ 7 h 124"/>
                <a:gd name="T12" fmla="*/ 208 w 240"/>
                <a:gd name="T13" fmla="*/ 9 h 124"/>
                <a:gd name="T14" fmla="*/ 196 w 240"/>
                <a:gd name="T15" fmla="*/ 12 h 124"/>
                <a:gd name="T16" fmla="*/ 182 w 240"/>
                <a:gd name="T17" fmla="*/ 16 h 124"/>
                <a:gd name="T18" fmla="*/ 167 w 240"/>
                <a:gd name="T19" fmla="*/ 19 h 124"/>
                <a:gd name="T20" fmla="*/ 150 w 240"/>
                <a:gd name="T21" fmla="*/ 23 h 124"/>
                <a:gd name="T22" fmla="*/ 129 w 240"/>
                <a:gd name="T23" fmla="*/ 25 h 124"/>
                <a:gd name="T24" fmla="*/ 109 w 240"/>
                <a:gd name="T25" fmla="*/ 28 h 124"/>
                <a:gd name="T26" fmla="*/ 84 w 240"/>
                <a:gd name="T27" fmla="*/ 32 h 124"/>
                <a:gd name="T28" fmla="*/ 59 w 240"/>
                <a:gd name="T29" fmla="*/ 35 h 124"/>
                <a:gd name="T30" fmla="*/ 30 w 240"/>
                <a:gd name="T31" fmla="*/ 38 h 124"/>
                <a:gd name="T32" fmla="*/ 0 w 240"/>
                <a:gd name="T33" fmla="*/ 40 h 124"/>
                <a:gd name="T34" fmla="*/ 5 w 240"/>
                <a:gd name="T35" fmla="*/ 45 h 124"/>
                <a:gd name="T36" fmla="*/ 16 w 240"/>
                <a:gd name="T37" fmla="*/ 57 h 124"/>
                <a:gd name="T38" fmla="*/ 34 w 240"/>
                <a:gd name="T39" fmla="*/ 73 h 124"/>
                <a:gd name="T40" fmla="*/ 57 w 240"/>
                <a:gd name="T41" fmla="*/ 92 h 124"/>
                <a:gd name="T42" fmla="*/ 84 w 240"/>
                <a:gd name="T43" fmla="*/ 108 h 124"/>
                <a:gd name="T44" fmla="*/ 116 w 240"/>
                <a:gd name="T45" fmla="*/ 121 h 124"/>
                <a:gd name="T46" fmla="*/ 149 w 240"/>
                <a:gd name="T47" fmla="*/ 124 h 124"/>
                <a:gd name="T48" fmla="*/ 182 w 240"/>
                <a:gd name="T49" fmla="*/ 118 h 124"/>
                <a:gd name="T50" fmla="*/ 198 w 240"/>
                <a:gd name="T51" fmla="*/ 108 h 124"/>
                <a:gd name="T52" fmla="*/ 211 w 240"/>
                <a:gd name="T53" fmla="*/ 93 h 124"/>
                <a:gd name="T54" fmla="*/ 222 w 240"/>
                <a:gd name="T55" fmla="*/ 73 h 124"/>
                <a:gd name="T56" fmla="*/ 228 w 240"/>
                <a:gd name="T57" fmla="*/ 53 h 124"/>
                <a:gd name="T58" fmla="*/ 234 w 240"/>
                <a:gd name="T59" fmla="*/ 33 h 124"/>
                <a:gd name="T60" fmla="*/ 238 w 240"/>
                <a:gd name="T61" fmla="*/ 16 h 124"/>
                <a:gd name="T62" fmla="*/ 240 w 240"/>
                <a:gd name="T63" fmla="*/ 4 h 124"/>
                <a:gd name="T64" fmla="*/ 240 w 240"/>
                <a:gd name="T65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0" h="124">
                  <a:moveTo>
                    <a:pt x="240" y="0"/>
                  </a:moveTo>
                  <a:lnTo>
                    <a:pt x="239" y="0"/>
                  </a:lnTo>
                  <a:lnTo>
                    <a:pt x="236" y="1"/>
                  </a:lnTo>
                  <a:lnTo>
                    <a:pt x="232" y="2"/>
                  </a:lnTo>
                  <a:lnTo>
                    <a:pt x="226" y="4"/>
                  </a:lnTo>
                  <a:lnTo>
                    <a:pt x="218" y="7"/>
                  </a:lnTo>
                  <a:lnTo>
                    <a:pt x="208" y="9"/>
                  </a:lnTo>
                  <a:lnTo>
                    <a:pt x="196" y="12"/>
                  </a:lnTo>
                  <a:lnTo>
                    <a:pt x="182" y="16"/>
                  </a:lnTo>
                  <a:lnTo>
                    <a:pt x="167" y="19"/>
                  </a:lnTo>
                  <a:lnTo>
                    <a:pt x="150" y="23"/>
                  </a:lnTo>
                  <a:lnTo>
                    <a:pt x="129" y="25"/>
                  </a:lnTo>
                  <a:lnTo>
                    <a:pt x="109" y="28"/>
                  </a:lnTo>
                  <a:lnTo>
                    <a:pt x="84" y="32"/>
                  </a:lnTo>
                  <a:lnTo>
                    <a:pt x="59" y="35"/>
                  </a:lnTo>
                  <a:lnTo>
                    <a:pt x="30" y="38"/>
                  </a:lnTo>
                  <a:lnTo>
                    <a:pt x="0" y="40"/>
                  </a:lnTo>
                  <a:lnTo>
                    <a:pt x="5" y="45"/>
                  </a:lnTo>
                  <a:lnTo>
                    <a:pt x="16" y="57"/>
                  </a:lnTo>
                  <a:lnTo>
                    <a:pt x="34" y="73"/>
                  </a:lnTo>
                  <a:lnTo>
                    <a:pt x="57" y="92"/>
                  </a:lnTo>
                  <a:lnTo>
                    <a:pt x="84" y="108"/>
                  </a:lnTo>
                  <a:lnTo>
                    <a:pt x="116" y="121"/>
                  </a:lnTo>
                  <a:lnTo>
                    <a:pt x="149" y="124"/>
                  </a:lnTo>
                  <a:lnTo>
                    <a:pt x="182" y="118"/>
                  </a:lnTo>
                  <a:lnTo>
                    <a:pt x="198" y="108"/>
                  </a:lnTo>
                  <a:lnTo>
                    <a:pt x="211" y="93"/>
                  </a:lnTo>
                  <a:lnTo>
                    <a:pt x="222" y="73"/>
                  </a:lnTo>
                  <a:lnTo>
                    <a:pt x="228" y="53"/>
                  </a:lnTo>
                  <a:lnTo>
                    <a:pt x="234" y="33"/>
                  </a:lnTo>
                  <a:lnTo>
                    <a:pt x="238" y="16"/>
                  </a:lnTo>
                  <a:lnTo>
                    <a:pt x="240" y="4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7F3F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84" name="Freeform 138"/>
            <p:cNvSpPr>
              <a:spLocks/>
            </p:cNvSpPr>
            <p:nvPr/>
          </p:nvSpPr>
          <p:spPr bwMode="auto">
            <a:xfrm>
              <a:off x="8531225" y="2420938"/>
              <a:ext cx="165100" cy="74613"/>
            </a:xfrm>
            <a:custGeom>
              <a:avLst/>
              <a:gdLst>
                <a:gd name="T0" fmla="*/ 208 w 208"/>
                <a:gd name="T1" fmla="*/ 0 h 93"/>
                <a:gd name="T2" fmla="*/ 207 w 208"/>
                <a:gd name="T3" fmla="*/ 0 h 93"/>
                <a:gd name="T4" fmla="*/ 205 w 208"/>
                <a:gd name="T5" fmla="*/ 1 h 93"/>
                <a:gd name="T6" fmla="*/ 200 w 208"/>
                <a:gd name="T7" fmla="*/ 4 h 93"/>
                <a:gd name="T8" fmla="*/ 194 w 208"/>
                <a:gd name="T9" fmla="*/ 6 h 93"/>
                <a:gd name="T10" fmla="*/ 186 w 208"/>
                <a:gd name="T11" fmla="*/ 9 h 93"/>
                <a:gd name="T12" fmla="*/ 177 w 208"/>
                <a:gd name="T13" fmla="*/ 12 h 93"/>
                <a:gd name="T14" fmla="*/ 167 w 208"/>
                <a:gd name="T15" fmla="*/ 15 h 93"/>
                <a:gd name="T16" fmla="*/ 154 w 208"/>
                <a:gd name="T17" fmla="*/ 19 h 93"/>
                <a:gd name="T18" fmla="*/ 139 w 208"/>
                <a:gd name="T19" fmla="*/ 22 h 93"/>
                <a:gd name="T20" fmla="*/ 124 w 208"/>
                <a:gd name="T21" fmla="*/ 24 h 93"/>
                <a:gd name="T22" fmla="*/ 107 w 208"/>
                <a:gd name="T23" fmla="*/ 27 h 93"/>
                <a:gd name="T24" fmla="*/ 88 w 208"/>
                <a:gd name="T25" fmla="*/ 29 h 93"/>
                <a:gd name="T26" fmla="*/ 68 w 208"/>
                <a:gd name="T27" fmla="*/ 30 h 93"/>
                <a:gd name="T28" fmla="*/ 47 w 208"/>
                <a:gd name="T29" fmla="*/ 31 h 93"/>
                <a:gd name="T30" fmla="*/ 24 w 208"/>
                <a:gd name="T31" fmla="*/ 30 h 93"/>
                <a:gd name="T32" fmla="*/ 0 w 208"/>
                <a:gd name="T33" fmla="*/ 29 h 93"/>
                <a:gd name="T34" fmla="*/ 3 w 208"/>
                <a:gd name="T35" fmla="*/ 32 h 93"/>
                <a:gd name="T36" fmla="*/ 14 w 208"/>
                <a:gd name="T37" fmla="*/ 42 h 93"/>
                <a:gd name="T38" fmla="*/ 29 w 208"/>
                <a:gd name="T39" fmla="*/ 54 h 93"/>
                <a:gd name="T40" fmla="*/ 49 w 208"/>
                <a:gd name="T41" fmla="*/ 68 h 93"/>
                <a:gd name="T42" fmla="*/ 72 w 208"/>
                <a:gd name="T43" fmla="*/ 81 h 93"/>
                <a:gd name="T44" fmla="*/ 99 w 208"/>
                <a:gd name="T45" fmla="*/ 90 h 93"/>
                <a:gd name="T46" fmla="*/ 126 w 208"/>
                <a:gd name="T47" fmla="*/ 93 h 93"/>
                <a:gd name="T48" fmla="*/ 154 w 208"/>
                <a:gd name="T49" fmla="*/ 89 h 93"/>
                <a:gd name="T50" fmla="*/ 167 w 208"/>
                <a:gd name="T51" fmla="*/ 82 h 93"/>
                <a:gd name="T52" fmla="*/ 178 w 208"/>
                <a:gd name="T53" fmla="*/ 69 h 93"/>
                <a:gd name="T54" fmla="*/ 188 w 208"/>
                <a:gd name="T55" fmla="*/ 55 h 93"/>
                <a:gd name="T56" fmla="*/ 196 w 208"/>
                <a:gd name="T57" fmla="*/ 39 h 93"/>
                <a:gd name="T58" fmla="*/ 201 w 208"/>
                <a:gd name="T59" fmla="*/ 24 h 93"/>
                <a:gd name="T60" fmla="*/ 205 w 208"/>
                <a:gd name="T61" fmla="*/ 12 h 93"/>
                <a:gd name="T62" fmla="*/ 207 w 208"/>
                <a:gd name="T63" fmla="*/ 4 h 93"/>
                <a:gd name="T64" fmla="*/ 208 w 208"/>
                <a:gd name="T65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8" h="93">
                  <a:moveTo>
                    <a:pt x="208" y="0"/>
                  </a:moveTo>
                  <a:lnTo>
                    <a:pt x="207" y="0"/>
                  </a:lnTo>
                  <a:lnTo>
                    <a:pt x="205" y="1"/>
                  </a:lnTo>
                  <a:lnTo>
                    <a:pt x="200" y="4"/>
                  </a:lnTo>
                  <a:lnTo>
                    <a:pt x="194" y="6"/>
                  </a:lnTo>
                  <a:lnTo>
                    <a:pt x="186" y="9"/>
                  </a:lnTo>
                  <a:lnTo>
                    <a:pt x="177" y="12"/>
                  </a:lnTo>
                  <a:lnTo>
                    <a:pt x="167" y="15"/>
                  </a:lnTo>
                  <a:lnTo>
                    <a:pt x="154" y="19"/>
                  </a:lnTo>
                  <a:lnTo>
                    <a:pt x="139" y="22"/>
                  </a:lnTo>
                  <a:lnTo>
                    <a:pt x="124" y="24"/>
                  </a:lnTo>
                  <a:lnTo>
                    <a:pt x="107" y="27"/>
                  </a:lnTo>
                  <a:lnTo>
                    <a:pt x="88" y="29"/>
                  </a:lnTo>
                  <a:lnTo>
                    <a:pt x="68" y="30"/>
                  </a:lnTo>
                  <a:lnTo>
                    <a:pt x="47" y="31"/>
                  </a:lnTo>
                  <a:lnTo>
                    <a:pt x="24" y="30"/>
                  </a:lnTo>
                  <a:lnTo>
                    <a:pt x="0" y="29"/>
                  </a:lnTo>
                  <a:lnTo>
                    <a:pt x="3" y="32"/>
                  </a:lnTo>
                  <a:lnTo>
                    <a:pt x="14" y="42"/>
                  </a:lnTo>
                  <a:lnTo>
                    <a:pt x="29" y="54"/>
                  </a:lnTo>
                  <a:lnTo>
                    <a:pt x="49" y="68"/>
                  </a:lnTo>
                  <a:lnTo>
                    <a:pt x="72" y="81"/>
                  </a:lnTo>
                  <a:lnTo>
                    <a:pt x="99" y="90"/>
                  </a:lnTo>
                  <a:lnTo>
                    <a:pt x="126" y="93"/>
                  </a:lnTo>
                  <a:lnTo>
                    <a:pt x="154" y="89"/>
                  </a:lnTo>
                  <a:lnTo>
                    <a:pt x="167" y="82"/>
                  </a:lnTo>
                  <a:lnTo>
                    <a:pt x="178" y="69"/>
                  </a:lnTo>
                  <a:lnTo>
                    <a:pt x="188" y="55"/>
                  </a:lnTo>
                  <a:lnTo>
                    <a:pt x="196" y="39"/>
                  </a:lnTo>
                  <a:lnTo>
                    <a:pt x="201" y="24"/>
                  </a:lnTo>
                  <a:lnTo>
                    <a:pt x="205" y="12"/>
                  </a:lnTo>
                  <a:lnTo>
                    <a:pt x="207" y="4"/>
                  </a:lnTo>
                  <a:lnTo>
                    <a:pt x="2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85" name="Freeform 139"/>
            <p:cNvSpPr>
              <a:spLocks/>
            </p:cNvSpPr>
            <p:nvPr/>
          </p:nvSpPr>
          <p:spPr bwMode="auto">
            <a:xfrm>
              <a:off x="8555037" y="2465388"/>
              <a:ext cx="115888" cy="14288"/>
            </a:xfrm>
            <a:custGeom>
              <a:avLst/>
              <a:gdLst>
                <a:gd name="T0" fmla="*/ 0 w 146"/>
                <a:gd name="T1" fmla="*/ 0 h 20"/>
                <a:gd name="T2" fmla="*/ 4 w 146"/>
                <a:gd name="T3" fmla="*/ 2 h 20"/>
                <a:gd name="T4" fmla="*/ 15 w 146"/>
                <a:gd name="T5" fmla="*/ 5 h 20"/>
                <a:gd name="T6" fmla="*/ 32 w 146"/>
                <a:gd name="T7" fmla="*/ 10 h 20"/>
                <a:gd name="T8" fmla="*/ 53 w 146"/>
                <a:gd name="T9" fmla="*/ 13 h 20"/>
                <a:gd name="T10" fmla="*/ 76 w 146"/>
                <a:gd name="T11" fmla="*/ 15 h 20"/>
                <a:gd name="T12" fmla="*/ 100 w 146"/>
                <a:gd name="T13" fmla="*/ 15 h 20"/>
                <a:gd name="T14" fmla="*/ 124 w 146"/>
                <a:gd name="T15" fmla="*/ 11 h 20"/>
                <a:gd name="T16" fmla="*/ 146 w 146"/>
                <a:gd name="T17" fmla="*/ 2 h 20"/>
                <a:gd name="T18" fmla="*/ 144 w 146"/>
                <a:gd name="T19" fmla="*/ 3 h 20"/>
                <a:gd name="T20" fmla="*/ 138 w 146"/>
                <a:gd name="T21" fmla="*/ 6 h 20"/>
                <a:gd name="T22" fmla="*/ 129 w 146"/>
                <a:gd name="T23" fmla="*/ 11 h 20"/>
                <a:gd name="T24" fmla="*/ 115 w 146"/>
                <a:gd name="T25" fmla="*/ 15 h 20"/>
                <a:gd name="T26" fmla="*/ 98 w 146"/>
                <a:gd name="T27" fmla="*/ 19 h 20"/>
                <a:gd name="T28" fmla="*/ 76 w 146"/>
                <a:gd name="T29" fmla="*/ 20 h 20"/>
                <a:gd name="T30" fmla="*/ 49 w 146"/>
                <a:gd name="T31" fmla="*/ 19 h 20"/>
                <a:gd name="T32" fmla="*/ 18 w 146"/>
                <a:gd name="T33" fmla="*/ 14 h 20"/>
                <a:gd name="T34" fmla="*/ 0 w 146"/>
                <a:gd name="T35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6" h="20">
                  <a:moveTo>
                    <a:pt x="0" y="0"/>
                  </a:moveTo>
                  <a:lnTo>
                    <a:pt x="4" y="2"/>
                  </a:lnTo>
                  <a:lnTo>
                    <a:pt x="15" y="5"/>
                  </a:lnTo>
                  <a:lnTo>
                    <a:pt x="32" y="10"/>
                  </a:lnTo>
                  <a:lnTo>
                    <a:pt x="53" y="13"/>
                  </a:lnTo>
                  <a:lnTo>
                    <a:pt x="76" y="15"/>
                  </a:lnTo>
                  <a:lnTo>
                    <a:pt x="100" y="15"/>
                  </a:lnTo>
                  <a:lnTo>
                    <a:pt x="124" y="11"/>
                  </a:lnTo>
                  <a:lnTo>
                    <a:pt x="146" y="2"/>
                  </a:lnTo>
                  <a:lnTo>
                    <a:pt x="144" y="3"/>
                  </a:lnTo>
                  <a:lnTo>
                    <a:pt x="138" y="6"/>
                  </a:lnTo>
                  <a:lnTo>
                    <a:pt x="129" y="11"/>
                  </a:lnTo>
                  <a:lnTo>
                    <a:pt x="115" y="15"/>
                  </a:lnTo>
                  <a:lnTo>
                    <a:pt x="98" y="19"/>
                  </a:lnTo>
                  <a:lnTo>
                    <a:pt x="76" y="20"/>
                  </a:lnTo>
                  <a:lnTo>
                    <a:pt x="49" y="19"/>
                  </a:lnTo>
                  <a:lnTo>
                    <a:pt x="18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86" name="Freeform 140"/>
            <p:cNvSpPr>
              <a:spLocks/>
            </p:cNvSpPr>
            <p:nvPr/>
          </p:nvSpPr>
          <p:spPr bwMode="auto">
            <a:xfrm>
              <a:off x="8437562" y="2935288"/>
              <a:ext cx="301625" cy="241300"/>
            </a:xfrm>
            <a:custGeom>
              <a:avLst/>
              <a:gdLst>
                <a:gd name="T0" fmla="*/ 380 w 380"/>
                <a:gd name="T1" fmla="*/ 229 h 304"/>
                <a:gd name="T2" fmla="*/ 327 w 380"/>
                <a:gd name="T3" fmla="*/ 0 h 304"/>
                <a:gd name="T4" fmla="*/ 0 w 380"/>
                <a:gd name="T5" fmla="*/ 74 h 304"/>
                <a:gd name="T6" fmla="*/ 53 w 380"/>
                <a:gd name="T7" fmla="*/ 304 h 304"/>
                <a:gd name="T8" fmla="*/ 380 w 380"/>
                <a:gd name="T9" fmla="*/ 229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0" h="304">
                  <a:moveTo>
                    <a:pt x="380" y="229"/>
                  </a:moveTo>
                  <a:lnTo>
                    <a:pt x="327" y="0"/>
                  </a:lnTo>
                  <a:lnTo>
                    <a:pt x="0" y="74"/>
                  </a:lnTo>
                  <a:lnTo>
                    <a:pt x="53" y="304"/>
                  </a:lnTo>
                  <a:lnTo>
                    <a:pt x="380" y="2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87" name="Freeform 141"/>
            <p:cNvSpPr>
              <a:spLocks/>
            </p:cNvSpPr>
            <p:nvPr/>
          </p:nvSpPr>
          <p:spPr bwMode="auto">
            <a:xfrm>
              <a:off x="8582025" y="3054350"/>
              <a:ext cx="107950" cy="100013"/>
            </a:xfrm>
            <a:custGeom>
              <a:avLst/>
              <a:gdLst>
                <a:gd name="T0" fmla="*/ 5 w 137"/>
                <a:gd name="T1" fmla="*/ 0 h 125"/>
                <a:gd name="T2" fmla="*/ 7 w 137"/>
                <a:gd name="T3" fmla="*/ 1 h 125"/>
                <a:gd name="T4" fmla="*/ 12 w 137"/>
                <a:gd name="T5" fmla="*/ 2 h 125"/>
                <a:gd name="T6" fmla="*/ 19 w 137"/>
                <a:gd name="T7" fmla="*/ 5 h 125"/>
                <a:gd name="T8" fmla="*/ 28 w 137"/>
                <a:gd name="T9" fmla="*/ 9 h 125"/>
                <a:gd name="T10" fmla="*/ 38 w 137"/>
                <a:gd name="T11" fmla="*/ 12 h 125"/>
                <a:gd name="T12" fmla="*/ 49 w 137"/>
                <a:gd name="T13" fmla="*/ 17 h 125"/>
                <a:gd name="T14" fmla="*/ 60 w 137"/>
                <a:gd name="T15" fmla="*/ 21 h 125"/>
                <a:gd name="T16" fmla="*/ 69 w 137"/>
                <a:gd name="T17" fmla="*/ 26 h 125"/>
                <a:gd name="T18" fmla="*/ 75 w 137"/>
                <a:gd name="T19" fmla="*/ 29 h 125"/>
                <a:gd name="T20" fmla="*/ 80 w 137"/>
                <a:gd name="T21" fmla="*/ 33 h 125"/>
                <a:gd name="T22" fmla="*/ 85 w 137"/>
                <a:gd name="T23" fmla="*/ 36 h 125"/>
                <a:gd name="T24" fmla="*/ 90 w 137"/>
                <a:gd name="T25" fmla="*/ 40 h 125"/>
                <a:gd name="T26" fmla="*/ 98 w 137"/>
                <a:gd name="T27" fmla="*/ 48 h 125"/>
                <a:gd name="T28" fmla="*/ 106 w 137"/>
                <a:gd name="T29" fmla="*/ 57 h 125"/>
                <a:gd name="T30" fmla="*/ 114 w 137"/>
                <a:gd name="T31" fmla="*/ 66 h 125"/>
                <a:gd name="T32" fmla="*/ 122 w 137"/>
                <a:gd name="T33" fmla="*/ 74 h 125"/>
                <a:gd name="T34" fmla="*/ 128 w 137"/>
                <a:gd name="T35" fmla="*/ 82 h 125"/>
                <a:gd name="T36" fmla="*/ 133 w 137"/>
                <a:gd name="T37" fmla="*/ 88 h 125"/>
                <a:gd name="T38" fmla="*/ 136 w 137"/>
                <a:gd name="T39" fmla="*/ 93 h 125"/>
                <a:gd name="T40" fmla="*/ 137 w 137"/>
                <a:gd name="T41" fmla="*/ 94 h 125"/>
                <a:gd name="T42" fmla="*/ 137 w 137"/>
                <a:gd name="T43" fmla="*/ 94 h 125"/>
                <a:gd name="T44" fmla="*/ 135 w 137"/>
                <a:gd name="T45" fmla="*/ 95 h 125"/>
                <a:gd name="T46" fmla="*/ 133 w 137"/>
                <a:gd name="T47" fmla="*/ 96 h 125"/>
                <a:gd name="T48" fmla="*/ 129 w 137"/>
                <a:gd name="T49" fmla="*/ 97 h 125"/>
                <a:gd name="T50" fmla="*/ 125 w 137"/>
                <a:gd name="T51" fmla="*/ 97 h 125"/>
                <a:gd name="T52" fmla="*/ 118 w 137"/>
                <a:gd name="T53" fmla="*/ 96 h 125"/>
                <a:gd name="T54" fmla="*/ 110 w 137"/>
                <a:gd name="T55" fmla="*/ 93 h 125"/>
                <a:gd name="T56" fmla="*/ 100 w 137"/>
                <a:gd name="T57" fmla="*/ 88 h 125"/>
                <a:gd name="T58" fmla="*/ 96 w 137"/>
                <a:gd name="T59" fmla="*/ 89 h 125"/>
                <a:gd name="T60" fmla="*/ 96 w 137"/>
                <a:gd name="T61" fmla="*/ 99 h 125"/>
                <a:gd name="T62" fmla="*/ 96 w 137"/>
                <a:gd name="T63" fmla="*/ 109 h 125"/>
                <a:gd name="T64" fmla="*/ 90 w 137"/>
                <a:gd name="T65" fmla="*/ 114 h 125"/>
                <a:gd name="T66" fmla="*/ 84 w 137"/>
                <a:gd name="T67" fmla="*/ 115 h 125"/>
                <a:gd name="T68" fmla="*/ 83 w 137"/>
                <a:gd name="T69" fmla="*/ 117 h 125"/>
                <a:gd name="T70" fmla="*/ 82 w 137"/>
                <a:gd name="T71" fmla="*/ 119 h 125"/>
                <a:gd name="T72" fmla="*/ 74 w 137"/>
                <a:gd name="T73" fmla="*/ 122 h 125"/>
                <a:gd name="T74" fmla="*/ 72 w 137"/>
                <a:gd name="T75" fmla="*/ 122 h 125"/>
                <a:gd name="T76" fmla="*/ 66 w 137"/>
                <a:gd name="T77" fmla="*/ 121 h 125"/>
                <a:gd name="T78" fmla="*/ 59 w 137"/>
                <a:gd name="T79" fmla="*/ 122 h 125"/>
                <a:gd name="T80" fmla="*/ 51 w 137"/>
                <a:gd name="T81" fmla="*/ 124 h 125"/>
                <a:gd name="T82" fmla="*/ 49 w 137"/>
                <a:gd name="T83" fmla="*/ 125 h 125"/>
                <a:gd name="T84" fmla="*/ 45 w 137"/>
                <a:gd name="T85" fmla="*/ 124 h 125"/>
                <a:gd name="T86" fmla="*/ 42 w 137"/>
                <a:gd name="T87" fmla="*/ 124 h 125"/>
                <a:gd name="T88" fmla="*/ 38 w 137"/>
                <a:gd name="T89" fmla="*/ 124 h 125"/>
                <a:gd name="T90" fmla="*/ 32 w 137"/>
                <a:gd name="T91" fmla="*/ 125 h 125"/>
                <a:gd name="T92" fmla="*/ 29 w 137"/>
                <a:gd name="T93" fmla="*/ 125 h 125"/>
                <a:gd name="T94" fmla="*/ 28 w 137"/>
                <a:gd name="T95" fmla="*/ 124 h 125"/>
                <a:gd name="T96" fmla="*/ 27 w 137"/>
                <a:gd name="T97" fmla="*/ 122 h 125"/>
                <a:gd name="T98" fmla="*/ 20 w 137"/>
                <a:gd name="T99" fmla="*/ 112 h 125"/>
                <a:gd name="T100" fmla="*/ 13 w 137"/>
                <a:gd name="T101" fmla="*/ 104 h 125"/>
                <a:gd name="T102" fmla="*/ 8 w 137"/>
                <a:gd name="T103" fmla="*/ 100 h 125"/>
                <a:gd name="T104" fmla="*/ 7 w 137"/>
                <a:gd name="T105" fmla="*/ 99 h 125"/>
                <a:gd name="T106" fmla="*/ 5 w 137"/>
                <a:gd name="T107" fmla="*/ 87 h 125"/>
                <a:gd name="T108" fmla="*/ 1 w 137"/>
                <a:gd name="T109" fmla="*/ 58 h 125"/>
                <a:gd name="T110" fmla="*/ 0 w 137"/>
                <a:gd name="T111" fmla="*/ 26 h 125"/>
                <a:gd name="T112" fmla="*/ 5 w 137"/>
                <a:gd name="T113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37" h="125">
                  <a:moveTo>
                    <a:pt x="5" y="0"/>
                  </a:moveTo>
                  <a:lnTo>
                    <a:pt x="7" y="1"/>
                  </a:lnTo>
                  <a:lnTo>
                    <a:pt x="12" y="2"/>
                  </a:lnTo>
                  <a:lnTo>
                    <a:pt x="19" y="5"/>
                  </a:lnTo>
                  <a:lnTo>
                    <a:pt x="28" y="9"/>
                  </a:lnTo>
                  <a:lnTo>
                    <a:pt x="38" y="12"/>
                  </a:lnTo>
                  <a:lnTo>
                    <a:pt x="49" y="17"/>
                  </a:lnTo>
                  <a:lnTo>
                    <a:pt x="60" y="21"/>
                  </a:lnTo>
                  <a:lnTo>
                    <a:pt x="69" y="26"/>
                  </a:lnTo>
                  <a:lnTo>
                    <a:pt x="75" y="29"/>
                  </a:lnTo>
                  <a:lnTo>
                    <a:pt x="80" y="33"/>
                  </a:lnTo>
                  <a:lnTo>
                    <a:pt x="85" y="36"/>
                  </a:lnTo>
                  <a:lnTo>
                    <a:pt x="90" y="40"/>
                  </a:lnTo>
                  <a:lnTo>
                    <a:pt x="98" y="48"/>
                  </a:lnTo>
                  <a:lnTo>
                    <a:pt x="106" y="57"/>
                  </a:lnTo>
                  <a:lnTo>
                    <a:pt x="114" y="66"/>
                  </a:lnTo>
                  <a:lnTo>
                    <a:pt x="122" y="74"/>
                  </a:lnTo>
                  <a:lnTo>
                    <a:pt x="128" y="82"/>
                  </a:lnTo>
                  <a:lnTo>
                    <a:pt x="133" y="88"/>
                  </a:lnTo>
                  <a:lnTo>
                    <a:pt x="136" y="93"/>
                  </a:lnTo>
                  <a:lnTo>
                    <a:pt x="137" y="94"/>
                  </a:lnTo>
                  <a:lnTo>
                    <a:pt x="137" y="94"/>
                  </a:lnTo>
                  <a:lnTo>
                    <a:pt x="135" y="95"/>
                  </a:lnTo>
                  <a:lnTo>
                    <a:pt x="133" y="96"/>
                  </a:lnTo>
                  <a:lnTo>
                    <a:pt x="129" y="97"/>
                  </a:lnTo>
                  <a:lnTo>
                    <a:pt x="125" y="97"/>
                  </a:lnTo>
                  <a:lnTo>
                    <a:pt x="118" y="96"/>
                  </a:lnTo>
                  <a:lnTo>
                    <a:pt x="110" y="93"/>
                  </a:lnTo>
                  <a:lnTo>
                    <a:pt x="100" y="88"/>
                  </a:lnTo>
                  <a:lnTo>
                    <a:pt x="96" y="89"/>
                  </a:lnTo>
                  <a:lnTo>
                    <a:pt x="96" y="99"/>
                  </a:lnTo>
                  <a:lnTo>
                    <a:pt x="96" y="109"/>
                  </a:lnTo>
                  <a:lnTo>
                    <a:pt x="90" y="114"/>
                  </a:lnTo>
                  <a:lnTo>
                    <a:pt x="84" y="115"/>
                  </a:lnTo>
                  <a:lnTo>
                    <a:pt x="83" y="117"/>
                  </a:lnTo>
                  <a:lnTo>
                    <a:pt x="82" y="119"/>
                  </a:lnTo>
                  <a:lnTo>
                    <a:pt x="74" y="122"/>
                  </a:lnTo>
                  <a:lnTo>
                    <a:pt x="72" y="122"/>
                  </a:lnTo>
                  <a:lnTo>
                    <a:pt x="66" y="121"/>
                  </a:lnTo>
                  <a:lnTo>
                    <a:pt x="59" y="122"/>
                  </a:lnTo>
                  <a:lnTo>
                    <a:pt x="51" y="124"/>
                  </a:lnTo>
                  <a:lnTo>
                    <a:pt x="49" y="125"/>
                  </a:lnTo>
                  <a:lnTo>
                    <a:pt x="45" y="124"/>
                  </a:lnTo>
                  <a:lnTo>
                    <a:pt x="42" y="124"/>
                  </a:lnTo>
                  <a:lnTo>
                    <a:pt x="38" y="124"/>
                  </a:lnTo>
                  <a:lnTo>
                    <a:pt x="32" y="125"/>
                  </a:lnTo>
                  <a:lnTo>
                    <a:pt x="29" y="125"/>
                  </a:lnTo>
                  <a:lnTo>
                    <a:pt x="28" y="124"/>
                  </a:lnTo>
                  <a:lnTo>
                    <a:pt x="27" y="122"/>
                  </a:lnTo>
                  <a:lnTo>
                    <a:pt x="20" y="112"/>
                  </a:lnTo>
                  <a:lnTo>
                    <a:pt x="13" y="104"/>
                  </a:lnTo>
                  <a:lnTo>
                    <a:pt x="8" y="100"/>
                  </a:lnTo>
                  <a:lnTo>
                    <a:pt x="7" y="99"/>
                  </a:lnTo>
                  <a:lnTo>
                    <a:pt x="5" y="87"/>
                  </a:lnTo>
                  <a:lnTo>
                    <a:pt x="1" y="58"/>
                  </a:lnTo>
                  <a:lnTo>
                    <a:pt x="0" y="26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7F3F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88" name="Freeform 142"/>
            <p:cNvSpPr>
              <a:spLocks/>
            </p:cNvSpPr>
            <p:nvPr/>
          </p:nvSpPr>
          <p:spPr bwMode="auto">
            <a:xfrm>
              <a:off x="8551862" y="2878138"/>
              <a:ext cx="66675" cy="198438"/>
            </a:xfrm>
            <a:custGeom>
              <a:avLst/>
              <a:gdLst>
                <a:gd name="T0" fmla="*/ 45 w 84"/>
                <a:gd name="T1" fmla="*/ 14 h 250"/>
                <a:gd name="T2" fmla="*/ 47 w 84"/>
                <a:gd name="T3" fmla="*/ 47 h 250"/>
                <a:gd name="T4" fmla="*/ 50 w 84"/>
                <a:gd name="T5" fmla="*/ 79 h 250"/>
                <a:gd name="T6" fmla="*/ 54 w 84"/>
                <a:gd name="T7" fmla="*/ 106 h 250"/>
                <a:gd name="T8" fmla="*/ 58 w 84"/>
                <a:gd name="T9" fmla="*/ 132 h 250"/>
                <a:gd name="T10" fmla="*/ 64 w 84"/>
                <a:gd name="T11" fmla="*/ 157 h 250"/>
                <a:gd name="T12" fmla="*/ 69 w 84"/>
                <a:gd name="T13" fmla="*/ 181 h 250"/>
                <a:gd name="T14" fmla="*/ 76 w 84"/>
                <a:gd name="T15" fmla="*/ 205 h 250"/>
                <a:gd name="T16" fmla="*/ 84 w 84"/>
                <a:gd name="T17" fmla="*/ 229 h 250"/>
                <a:gd name="T18" fmla="*/ 83 w 84"/>
                <a:gd name="T19" fmla="*/ 232 h 250"/>
                <a:gd name="T20" fmla="*/ 80 w 84"/>
                <a:gd name="T21" fmla="*/ 235 h 250"/>
                <a:gd name="T22" fmla="*/ 74 w 84"/>
                <a:gd name="T23" fmla="*/ 239 h 250"/>
                <a:gd name="T24" fmla="*/ 67 w 84"/>
                <a:gd name="T25" fmla="*/ 242 h 250"/>
                <a:gd name="T26" fmla="*/ 59 w 84"/>
                <a:gd name="T27" fmla="*/ 244 h 250"/>
                <a:gd name="T28" fmla="*/ 52 w 84"/>
                <a:gd name="T29" fmla="*/ 248 h 250"/>
                <a:gd name="T30" fmla="*/ 44 w 84"/>
                <a:gd name="T31" fmla="*/ 249 h 250"/>
                <a:gd name="T32" fmla="*/ 38 w 84"/>
                <a:gd name="T33" fmla="*/ 250 h 250"/>
                <a:gd name="T34" fmla="*/ 34 w 84"/>
                <a:gd name="T35" fmla="*/ 243 h 250"/>
                <a:gd name="T36" fmla="*/ 28 w 84"/>
                <a:gd name="T37" fmla="*/ 224 h 250"/>
                <a:gd name="T38" fmla="*/ 21 w 84"/>
                <a:gd name="T39" fmla="*/ 195 h 250"/>
                <a:gd name="T40" fmla="*/ 15 w 84"/>
                <a:gd name="T41" fmla="*/ 159 h 250"/>
                <a:gd name="T42" fmla="*/ 9 w 84"/>
                <a:gd name="T43" fmla="*/ 120 h 250"/>
                <a:gd name="T44" fmla="*/ 5 w 84"/>
                <a:gd name="T45" fmla="*/ 81 h 250"/>
                <a:gd name="T46" fmla="*/ 1 w 84"/>
                <a:gd name="T47" fmla="*/ 45 h 250"/>
                <a:gd name="T48" fmla="*/ 0 w 84"/>
                <a:gd name="T49" fmla="*/ 14 h 250"/>
                <a:gd name="T50" fmla="*/ 3 w 84"/>
                <a:gd name="T51" fmla="*/ 8 h 250"/>
                <a:gd name="T52" fmla="*/ 7 w 84"/>
                <a:gd name="T53" fmla="*/ 4 h 250"/>
                <a:gd name="T54" fmla="*/ 13 w 84"/>
                <a:gd name="T55" fmla="*/ 1 h 250"/>
                <a:gd name="T56" fmla="*/ 21 w 84"/>
                <a:gd name="T57" fmla="*/ 0 h 250"/>
                <a:gd name="T58" fmla="*/ 29 w 84"/>
                <a:gd name="T59" fmla="*/ 1 h 250"/>
                <a:gd name="T60" fmla="*/ 37 w 84"/>
                <a:gd name="T61" fmla="*/ 7 h 250"/>
                <a:gd name="T62" fmla="*/ 43 w 84"/>
                <a:gd name="T63" fmla="*/ 12 h 250"/>
                <a:gd name="T64" fmla="*/ 45 w 84"/>
                <a:gd name="T65" fmla="*/ 14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4" h="250">
                  <a:moveTo>
                    <a:pt x="45" y="14"/>
                  </a:moveTo>
                  <a:lnTo>
                    <a:pt x="47" y="47"/>
                  </a:lnTo>
                  <a:lnTo>
                    <a:pt x="50" y="79"/>
                  </a:lnTo>
                  <a:lnTo>
                    <a:pt x="54" y="106"/>
                  </a:lnTo>
                  <a:lnTo>
                    <a:pt x="58" y="132"/>
                  </a:lnTo>
                  <a:lnTo>
                    <a:pt x="64" y="157"/>
                  </a:lnTo>
                  <a:lnTo>
                    <a:pt x="69" y="181"/>
                  </a:lnTo>
                  <a:lnTo>
                    <a:pt x="76" y="205"/>
                  </a:lnTo>
                  <a:lnTo>
                    <a:pt x="84" y="229"/>
                  </a:lnTo>
                  <a:lnTo>
                    <a:pt x="83" y="232"/>
                  </a:lnTo>
                  <a:lnTo>
                    <a:pt x="80" y="235"/>
                  </a:lnTo>
                  <a:lnTo>
                    <a:pt x="74" y="239"/>
                  </a:lnTo>
                  <a:lnTo>
                    <a:pt x="67" y="242"/>
                  </a:lnTo>
                  <a:lnTo>
                    <a:pt x="59" y="244"/>
                  </a:lnTo>
                  <a:lnTo>
                    <a:pt x="52" y="248"/>
                  </a:lnTo>
                  <a:lnTo>
                    <a:pt x="44" y="249"/>
                  </a:lnTo>
                  <a:lnTo>
                    <a:pt x="38" y="250"/>
                  </a:lnTo>
                  <a:lnTo>
                    <a:pt x="34" y="243"/>
                  </a:lnTo>
                  <a:lnTo>
                    <a:pt x="28" y="224"/>
                  </a:lnTo>
                  <a:lnTo>
                    <a:pt x="21" y="195"/>
                  </a:lnTo>
                  <a:lnTo>
                    <a:pt x="15" y="159"/>
                  </a:lnTo>
                  <a:lnTo>
                    <a:pt x="9" y="120"/>
                  </a:lnTo>
                  <a:lnTo>
                    <a:pt x="5" y="81"/>
                  </a:lnTo>
                  <a:lnTo>
                    <a:pt x="1" y="45"/>
                  </a:lnTo>
                  <a:lnTo>
                    <a:pt x="0" y="14"/>
                  </a:lnTo>
                  <a:lnTo>
                    <a:pt x="3" y="8"/>
                  </a:lnTo>
                  <a:lnTo>
                    <a:pt x="7" y="4"/>
                  </a:lnTo>
                  <a:lnTo>
                    <a:pt x="13" y="1"/>
                  </a:lnTo>
                  <a:lnTo>
                    <a:pt x="21" y="0"/>
                  </a:lnTo>
                  <a:lnTo>
                    <a:pt x="29" y="1"/>
                  </a:lnTo>
                  <a:lnTo>
                    <a:pt x="37" y="7"/>
                  </a:lnTo>
                  <a:lnTo>
                    <a:pt x="43" y="12"/>
                  </a:lnTo>
                  <a:lnTo>
                    <a:pt x="45" y="14"/>
                  </a:lnTo>
                  <a:close/>
                </a:path>
              </a:pathLst>
            </a:custGeom>
            <a:solidFill>
              <a:srgbClr val="592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9936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84971E-6 L 0.17032 -0.0007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819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07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032 -0.0007 L 0.35938 -0.0007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819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4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938 -0.0007 L 0.53264 -0.0007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819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1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7" dur="500"/>
                                        <p:tgtEl>
                                          <p:spTgt spid="81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819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819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Sub-Model </a:t>
            </a:r>
            <a:r>
              <a:rPr lang="en-US" sz="4000" dirty="0" smtClean="0"/>
              <a:t>2 – Shared Positions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Motivation: security checks at an airport</a:t>
            </a:r>
          </a:p>
          <a:p>
            <a:pPr lvl="1"/>
            <a:r>
              <a:rPr lang="en-US" dirty="0" smtClean="0"/>
              <a:t>The passengers split into queues.</a:t>
            </a:r>
          </a:p>
          <a:p>
            <a:pPr lvl="1"/>
            <a:r>
              <a:rPr lang="en-US" dirty="0" smtClean="0"/>
              <a:t>Most passengers are allowed to pass after a short interview.</a:t>
            </a:r>
          </a:p>
          <a:p>
            <a:pPr lvl="1"/>
            <a:r>
              <a:rPr lang="en-US" dirty="0" smtClean="0"/>
              <a:t>Some passengers are escorted to farther investigation by senior personal.</a:t>
            </a:r>
          </a:p>
          <a:p>
            <a:r>
              <a:rPr lang="en-US" dirty="0" smtClean="0"/>
              <a:t>The senior personal are the “position” which can be manned from every one of the queues.</a:t>
            </a:r>
          </a:p>
          <a:p>
            <a:r>
              <a:rPr lang="en-US" dirty="0"/>
              <a:t>Back to the model:</a:t>
            </a:r>
          </a:p>
          <a:p>
            <a:pPr lvl="1"/>
            <a:r>
              <a:rPr lang="en-US" dirty="0" smtClean="0"/>
              <a:t>Every position can be manned from each queue (but at most once).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2" descr="C:\Users\t-moranf\AppData\Local\Microsoft\Windows\Temporary Internet Files\Content.IE5\O6FX9ZAD\MC90023794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04664"/>
            <a:ext cx="1275420" cy="1056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1" name="Group 70"/>
          <p:cNvGrpSpPr/>
          <p:nvPr/>
        </p:nvGrpSpPr>
        <p:grpSpPr>
          <a:xfrm>
            <a:off x="1141435" y="5144237"/>
            <a:ext cx="755785" cy="1551187"/>
            <a:chOff x="1905919" y="1916832"/>
            <a:chExt cx="1194227" cy="3146823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flipH="1">
              <a:off x="1905919" y="1916832"/>
              <a:ext cx="1194227" cy="3146823"/>
            </a:xfrm>
            <a:custGeom>
              <a:avLst/>
              <a:gdLst>
                <a:gd name="T0" fmla="*/ 265 w 572"/>
                <a:gd name="T1" fmla="*/ 1850 h 1873"/>
                <a:gd name="T2" fmla="*/ 243 w 572"/>
                <a:gd name="T3" fmla="*/ 1843 h 1873"/>
                <a:gd name="T4" fmla="*/ 219 w 572"/>
                <a:gd name="T5" fmla="*/ 1861 h 1873"/>
                <a:gd name="T6" fmla="*/ 155 w 572"/>
                <a:gd name="T7" fmla="*/ 1872 h 1873"/>
                <a:gd name="T8" fmla="*/ 75 w 572"/>
                <a:gd name="T9" fmla="*/ 1869 h 1873"/>
                <a:gd name="T10" fmla="*/ 44 w 572"/>
                <a:gd name="T11" fmla="*/ 1849 h 1873"/>
                <a:gd name="T12" fmla="*/ 6 w 572"/>
                <a:gd name="T13" fmla="*/ 1819 h 1873"/>
                <a:gd name="T14" fmla="*/ 6 w 572"/>
                <a:gd name="T15" fmla="*/ 1783 h 1873"/>
                <a:gd name="T16" fmla="*/ 71 w 572"/>
                <a:gd name="T17" fmla="*/ 1736 h 1873"/>
                <a:gd name="T18" fmla="*/ 136 w 572"/>
                <a:gd name="T19" fmla="*/ 1668 h 1873"/>
                <a:gd name="T20" fmla="*/ 146 w 572"/>
                <a:gd name="T21" fmla="*/ 1416 h 1873"/>
                <a:gd name="T22" fmla="*/ 116 w 572"/>
                <a:gd name="T23" fmla="*/ 1325 h 1873"/>
                <a:gd name="T24" fmla="*/ 68 w 572"/>
                <a:gd name="T25" fmla="*/ 1301 h 1873"/>
                <a:gd name="T26" fmla="*/ 64 w 572"/>
                <a:gd name="T27" fmla="*/ 1117 h 1873"/>
                <a:gd name="T28" fmla="*/ 82 w 572"/>
                <a:gd name="T29" fmla="*/ 952 h 1873"/>
                <a:gd name="T30" fmla="*/ 105 w 572"/>
                <a:gd name="T31" fmla="*/ 744 h 1873"/>
                <a:gd name="T32" fmla="*/ 100 w 572"/>
                <a:gd name="T33" fmla="*/ 598 h 1873"/>
                <a:gd name="T34" fmla="*/ 107 w 572"/>
                <a:gd name="T35" fmla="*/ 511 h 1873"/>
                <a:gd name="T36" fmla="*/ 143 w 572"/>
                <a:gd name="T37" fmla="*/ 431 h 1873"/>
                <a:gd name="T38" fmla="*/ 191 w 572"/>
                <a:gd name="T39" fmla="*/ 360 h 1873"/>
                <a:gd name="T40" fmla="*/ 194 w 572"/>
                <a:gd name="T41" fmla="*/ 295 h 1873"/>
                <a:gd name="T42" fmla="*/ 151 w 572"/>
                <a:gd name="T43" fmla="*/ 255 h 1873"/>
                <a:gd name="T44" fmla="*/ 172 w 572"/>
                <a:gd name="T45" fmla="*/ 209 h 1873"/>
                <a:gd name="T46" fmla="*/ 212 w 572"/>
                <a:gd name="T47" fmla="*/ 151 h 1873"/>
                <a:gd name="T48" fmla="*/ 187 w 572"/>
                <a:gd name="T49" fmla="*/ 105 h 1873"/>
                <a:gd name="T50" fmla="*/ 206 w 572"/>
                <a:gd name="T51" fmla="*/ 61 h 1873"/>
                <a:gd name="T52" fmla="*/ 243 w 572"/>
                <a:gd name="T53" fmla="*/ 47 h 1873"/>
                <a:gd name="T54" fmla="*/ 269 w 572"/>
                <a:gd name="T55" fmla="*/ 4 h 1873"/>
                <a:gd name="T56" fmla="*/ 320 w 572"/>
                <a:gd name="T57" fmla="*/ 11 h 1873"/>
                <a:gd name="T58" fmla="*/ 360 w 572"/>
                <a:gd name="T59" fmla="*/ 12 h 1873"/>
                <a:gd name="T60" fmla="*/ 395 w 572"/>
                <a:gd name="T61" fmla="*/ 8 h 1873"/>
                <a:gd name="T62" fmla="*/ 423 w 572"/>
                <a:gd name="T63" fmla="*/ 63 h 1873"/>
                <a:gd name="T64" fmla="*/ 460 w 572"/>
                <a:gd name="T65" fmla="*/ 90 h 1873"/>
                <a:gd name="T66" fmla="*/ 489 w 572"/>
                <a:gd name="T67" fmla="*/ 115 h 1873"/>
                <a:gd name="T68" fmla="*/ 477 w 572"/>
                <a:gd name="T69" fmla="*/ 169 h 1873"/>
                <a:gd name="T70" fmla="*/ 450 w 572"/>
                <a:gd name="T71" fmla="*/ 206 h 1873"/>
                <a:gd name="T72" fmla="*/ 441 w 572"/>
                <a:gd name="T73" fmla="*/ 263 h 1873"/>
                <a:gd name="T74" fmla="*/ 407 w 572"/>
                <a:gd name="T75" fmla="*/ 305 h 1873"/>
                <a:gd name="T76" fmla="*/ 377 w 572"/>
                <a:gd name="T77" fmla="*/ 335 h 1873"/>
                <a:gd name="T78" fmla="*/ 353 w 572"/>
                <a:gd name="T79" fmla="*/ 341 h 1873"/>
                <a:gd name="T80" fmla="*/ 338 w 572"/>
                <a:gd name="T81" fmla="*/ 352 h 1873"/>
                <a:gd name="T82" fmla="*/ 391 w 572"/>
                <a:gd name="T83" fmla="*/ 381 h 1873"/>
                <a:gd name="T84" fmla="*/ 448 w 572"/>
                <a:gd name="T85" fmla="*/ 425 h 1873"/>
                <a:gd name="T86" fmla="*/ 504 w 572"/>
                <a:gd name="T87" fmla="*/ 517 h 1873"/>
                <a:gd name="T88" fmla="*/ 560 w 572"/>
                <a:gd name="T89" fmla="*/ 618 h 1873"/>
                <a:gd name="T90" fmla="*/ 553 w 572"/>
                <a:gd name="T91" fmla="*/ 709 h 1873"/>
                <a:gd name="T92" fmla="*/ 493 w 572"/>
                <a:gd name="T93" fmla="*/ 781 h 1873"/>
                <a:gd name="T94" fmla="*/ 471 w 572"/>
                <a:gd name="T95" fmla="*/ 797 h 1873"/>
                <a:gd name="T96" fmla="*/ 479 w 572"/>
                <a:gd name="T97" fmla="*/ 837 h 1873"/>
                <a:gd name="T98" fmla="*/ 461 w 572"/>
                <a:gd name="T99" fmla="*/ 957 h 1873"/>
                <a:gd name="T100" fmla="*/ 441 w 572"/>
                <a:gd name="T101" fmla="*/ 1158 h 1873"/>
                <a:gd name="T102" fmla="*/ 436 w 572"/>
                <a:gd name="T103" fmla="*/ 1307 h 1873"/>
                <a:gd name="T104" fmla="*/ 417 w 572"/>
                <a:gd name="T105" fmla="*/ 1330 h 1873"/>
                <a:gd name="T106" fmla="*/ 391 w 572"/>
                <a:gd name="T107" fmla="*/ 1345 h 1873"/>
                <a:gd name="T108" fmla="*/ 364 w 572"/>
                <a:gd name="T109" fmla="*/ 1466 h 1873"/>
                <a:gd name="T110" fmla="*/ 337 w 572"/>
                <a:gd name="T111" fmla="*/ 1620 h 1873"/>
                <a:gd name="T112" fmla="*/ 331 w 572"/>
                <a:gd name="T113" fmla="*/ 1700 h 1873"/>
                <a:gd name="T114" fmla="*/ 356 w 572"/>
                <a:gd name="T115" fmla="*/ 1806 h 1873"/>
                <a:gd name="T116" fmla="*/ 341 w 572"/>
                <a:gd name="T117" fmla="*/ 1865 h 1873"/>
                <a:gd name="T118" fmla="*/ 319 w 572"/>
                <a:gd name="T119" fmla="*/ 1871 h 1873"/>
                <a:gd name="T120" fmla="*/ 292 w 572"/>
                <a:gd name="T121" fmla="*/ 1873 h 1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72" h="1873">
                  <a:moveTo>
                    <a:pt x="285" y="1873"/>
                  </a:moveTo>
                  <a:lnTo>
                    <a:pt x="272" y="1868"/>
                  </a:lnTo>
                  <a:lnTo>
                    <a:pt x="266" y="1860"/>
                  </a:lnTo>
                  <a:lnTo>
                    <a:pt x="265" y="1850"/>
                  </a:lnTo>
                  <a:lnTo>
                    <a:pt x="263" y="1837"/>
                  </a:lnTo>
                  <a:lnTo>
                    <a:pt x="256" y="1839"/>
                  </a:lnTo>
                  <a:lnTo>
                    <a:pt x="249" y="1840"/>
                  </a:lnTo>
                  <a:lnTo>
                    <a:pt x="243" y="1843"/>
                  </a:lnTo>
                  <a:lnTo>
                    <a:pt x="237" y="1847"/>
                  </a:lnTo>
                  <a:lnTo>
                    <a:pt x="231" y="1853"/>
                  </a:lnTo>
                  <a:lnTo>
                    <a:pt x="226" y="1857"/>
                  </a:lnTo>
                  <a:lnTo>
                    <a:pt x="219" y="1861"/>
                  </a:lnTo>
                  <a:lnTo>
                    <a:pt x="213" y="1865"/>
                  </a:lnTo>
                  <a:lnTo>
                    <a:pt x="197" y="1868"/>
                  </a:lnTo>
                  <a:lnTo>
                    <a:pt x="177" y="1871"/>
                  </a:lnTo>
                  <a:lnTo>
                    <a:pt x="155" y="1872"/>
                  </a:lnTo>
                  <a:lnTo>
                    <a:pt x="134" y="1873"/>
                  </a:lnTo>
                  <a:lnTo>
                    <a:pt x="112" y="1873"/>
                  </a:lnTo>
                  <a:lnTo>
                    <a:pt x="93" y="1872"/>
                  </a:lnTo>
                  <a:lnTo>
                    <a:pt x="75" y="1869"/>
                  </a:lnTo>
                  <a:lnTo>
                    <a:pt x="60" y="1865"/>
                  </a:lnTo>
                  <a:lnTo>
                    <a:pt x="54" y="1860"/>
                  </a:lnTo>
                  <a:lnTo>
                    <a:pt x="50" y="1855"/>
                  </a:lnTo>
                  <a:lnTo>
                    <a:pt x="44" y="1849"/>
                  </a:lnTo>
                  <a:lnTo>
                    <a:pt x="37" y="1837"/>
                  </a:lnTo>
                  <a:lnTo>
                    <a:pt x="22" y="1832"/>
                  </a:lnTo>
                  <a:lnTo>
                    <a:pt x="13" y="1825"/>
                  </a:lnTo>
                  <a:lnTo>
                    <a:pt x="6" y="1819"/>
                  </a:lnTo>
                  <a:lnTo>
                    <a:pt x="1" y="1811"/>
                  </a:lnTo>
                  <a:lnTo>
                    <a:pt x="0" y="1804"/>
                  </a:lnTo>
                  <a:lnTo>
                    <a:pt x="3" y="1794"/>
                  </a:lnTo>
                  <a:lnTo>
                    <a:pt x="6" y="1783"/>
                  </a:lnTo>
                  <a:lnTo>
                    <a:pt x="11" y="1772"/>
                  </a:lnTo>
                  <a:lnTo>
                    <a:pt x="31" y="1761"/>
                  </a:lnTo>
                  <a:lnTo>
                    <a:pt x="50" y="1750"/>
                  </a:lnTo>
                  <a:lnTo>
                    <a:pt x="71" y="1736"/>
                  </a:lnTo>
                  <a:lnTo>
                    <a:pt x="90" y="1721"/>
                  </a:lnTo>
                  <a:lnTo>
                    <a:pt x="108" y="1704"/>
                  </a:lnTo>
                  <a:lnTo>
                    <a:pt x="125" y="1688"/>
                  </a:lnTo>
                  <a:lnTo>
                    <a:pt x="136" y="1668"/>
                  </a:lnTo>
                  <a:lnTo>
                    <a:pt x="144" y="1648"/>
                  </a:lnTo>
                  <a:lnTo>
                    <a:pt x="147" y="1570"/>
                  </a:lnTo>
                  <a:lnTo>
                    <a:pt x="147" y="1492"/>
                  </a:lnTo>
                  <a:lnTo>
                    <a:pt x="146" y="1416"/>
                  </a:lnTo>
                  <a:lnTo>
                    <a:pt x="143" y="1343"/>
                  </a:lnTo>
                  <a:lnTo>
                    <a:pt x="137" y="1336"/>
                  </a:lnTo>
                  <a:lnTo>
                    <a:pt x="128" y="1330"/>
                  </a:lnTo>
                  <a:lnTo>
                    <a:pt x="116" y="1325"/>
                  </a:lnTo>
                  <a:lnTo>
                    <a:pt x="104" y="1318"/>
                  </a:lnTo>
                  <a:lnTo>
                    <a:pt x="92" y="1312"/>
                  </a:lnTo>
                  <a:lnTo>
                    <a:pt x="79" y="1307"/>
                  </a:lnTo>
                  <a:lnTo>
                    <a:pt x="68" y="1301"/>
                  </a:lnTo>
                  <a:lnTo>
                    <a:pt x="61" y="1294"/>
                  </a:lnTo>
                  <a:lnTo>
                    <a:pt x="57" y="1235"/>
                  </a:lnTo>
                  <a:lnTo>
                    <a:pt x="60" y="1175"/>
                  </a:lnTo>
                  <a:lnTo>
                    <a:pt x="64" y="1117"/>
                  </a:lnTo>
                  <a:lnTo>
                    <a:pt x="68" y="1061"/>
                  </a:lnTo>
                  <a:lnTo>
                    <a:pt x="72" y="1025"/>
                  </a:lnTo>
                  <a:lnTo>
                    <a:pt x="78" y="988"/>
                  </a:lnTo>
                  <a:lnTo>
                    <a:pt x="82" y="952"/>
                  </a:lnTo>
                  <a:lnTo>
                    <a:pt x="83" y="917"/>
                  </a:lnTo>
                  <a:lnTo>
                    <a:pt x="90" y="859"/>
                  </a:lnTo>
                  <a:lnTo>
                    <a:pt x="98" y="802"/>
                  </a:lnTo>
                  <a:lnTo>
                    <a:pt x="105" y="744"/>
                  </a:lnTo>
                  <a:lnTo>
                    <a:pt x="112" y="687"/>
                  </a:lnTo>
                  <a:lnTo>
                    <a:pt x="110" y="657"/>
                  </a:lnTo>
                  <a:lnTo>
                    <a:pt x="105" y="626"/>
                  </a:lnTo>
                  <a:lnTo>
                    <a:pt x="100" y="598"/>
                  </a:lnTo>
                  <a:lnTo>
                    <a:pt x="92" y="573"/>
                  </a:lnTo>
                  <a:lnTo>
                    <a:pt x="94" y="551"/>
                  </a:lnTo>
                  <a:lnTo>
                    <a:pt x="100" y="530"/>
                  </a:lnTo>
                  <a:lnTo>
                    <a:pt x="107" y="511"/>
                  </a:lnTo>
                  <a:lnTo>
                    <a:pt x="114" y="490"/>
                  </a:lnTo>
                  <a:lnTo>
                    <a:pt x="123" y="472"/>
                  </a:lnTo>
                  <a:lnTo>
                    <a:pt x="133" y="451"/>
                  </a:lnTo>
                  <a:lnTo>
                    <a:pt x="143" y="431"/>
                  </a:lnTo>
                  <a:lnTo>
                    <a:pt x="152" y="408"/>
                  </a:lnTo>
                  <a:lnTo>
                    <a:pt x="162" y="390"/>
                  </a:lnTo>
                  <a:lnTo>
                    <a:pt x="176" y="374"/>
                  </a:lnTo>
                  <a:lnTo>
                    <a:pt x="191" y="360"/>
                  </a:lnTo>
                  <a:lnTo>
                    <a:pt x="211" y="353"/>
                  </a:lnTo>
                  <a:lnTo>
                    <a:pt x="208" y="334"/>
                  </a:lnTo>
                  <a:lnTo>
                    <a:pt x="201" y="314"/>
                  </a:lnTo>
                  <a:lnTo>
                    <a:pt x="194" y="295"/>
                  </a:lnTo>
                  <a:lnTo>
                    <a:pt x="187" y="280"/>
                  </a:lnTo>
                  <a:lnTo>
                    <a:pt x="168" y="271"/>
                  </a:lnTo>
                  <a:lnTo>
                    <a:pt x="157" y="263"/>
                  </a:lnTo>
                  <a:lnTo>
                    <a:pt x="151" y="255"/>
                  </a:lnTo>
                  <a:lnTo>
                    <a:pt x="151" y="245"/>
                  </a:lnTo>
                  <a:lnTo>
                    <a:pt x="155" y="235"/>
                  </a:lnTo>
                  <a:lnTo>
                    <a:pt x="162" y="223"/>
                  </a:lnTo>
                  <a:lnTo>
                    <a:pt x="172" y="209"/>
                  </a:lnTo>
                  <a:lnTo>
                    <a:pt x="182" y="194"/>
                  </a:lnTo>
                  <a:lnTo>
                    <a:pt x="191" y="181"/>
                  </a:lnTo>
                  <a:lnTo>
                    <a:pt x="202" y="166"/>
                  </a:lnTo>
                  <a:lnTo>
                    <a:pt x="212" y="151"/>
                  </a:lnTo>
                  <a:lnTo>
                    <a:pt x="215" y="137"/>
                  </a:lnTo>
                  <a:lnTo>
                    <a:pt x="201" y="127"/>
                  </a:lnTo>
                  <a:lnTo>
                    <a:pt x="191" y="116"/>
                  </a:lnTo>
                  <a:lnTo>
                    <a:pt x="187" y="105"/>
                  </a:lnTo>
                  <a:lnTo>
                    <a:pt x="186" y="92"/>
                  </a:lnTo>
                  <a:lnTo>
                    <a:pt x="190" y="81"/>
                  </a:lnTo>
                  <a:lnTo>
                    <a:pt x="197" y="72"/>
                  </a:lnTo>
                  <a:lnTo>
                    <a:pt x="206" y="61"/>
                  </a:lnTo>
                  <a:lnTo>
                    <a:pt x="219" y="52"/>
                  </a:lnTo>
                  <a:lnTo>
                    <a:pt x="231" y="50"/>
                  </a:lnTo>
                  <a:lnTo>
                    <a:pt x="240" y="48"/>
                  </a:lnTo>
                  <a:lnTo>
                    <a:pt x="243" y="47"/>
                  </a:lnTo>
                  <a:lnTo>
                    <a:pt x="247" y="45"/>
                  </a:lnTo>
                  <a:lnTo>
                    <a:pt x="252" y="26"/>
                  </a:lnTo>
                  <a:lnTo>
                    <a:pt x="259" y="12"/>
                  </a:lnTo>
                  <a:lnTo>
                    <a:pt x="269" y="4"/>
                  </a:lnTo>
                  <a:lnTo>
                    <a:pt x="279" y="0"/>
                  </a:lnTo>
                  <a:lnTo>
                    <a:pt x="291" y="1"/>
                  </a:lnTo>
                  <a:lnTo>
                    <a:pt x="305" y="4"/>
                  </a:lnTo>
                  <a:lnTo>
                    <a:pt x="320" y="11"/>
                  </a:lnTo>
                  <a:lnTo>
                    <a:pt x="338" y="19"/>
                  </a:lnTo>
                  <a:lnTo>
                    <a:pt x="346" y="18"/>
                  </a:lnTo>
                  <a:lnTo>
                    <a:pt x="353" y="15"/>
                  </a:lnTo>
                  <a:lnTo>
                    <a:pt x="360" y="12"/>
                  </a:lnTo>
                  <a:lnTo>
                    <a:pt x="369" y="8"/>
                  </a:lnTo>
                  <a:lnTo>
                    <a:pt x="377" y="7"/>
                  </a:lnTo>
                  <a:lnTo>
                    <a:pt x="385" y="5"/>
                  </a:lnTo>
                  <a:lnTo>
                    <a:pt x="395" y="8"/>
                  </a:lnTo>
                  <a:lnTo>
                    <a:pt x="406" y="13"/>
                  </a:lnTo>
                  <a:lnTo>
                    <a:pt x="413" y="30"/>
                  </a:lnTo>
                  <a:lnTo>
                    <a:pt x="418" y="45"/>
                  </a:lnTo>
                  <a:lnTo>
                    <a:pt x="423" y="63"/>
                  </a:lnTo>
                  <a:lnTo>
                    <a:pt x="428" y="83"/>
                  </a:lnTo>
                  <a:lnTo>
                    <a:pt x="439" y="87"/>
                  </a:lnTo>
                  <a:lnTo>
                    <a:pt x="449" y="90"/>
                  </a:lnTo>
                  <a:lnTo>
                    <a:pt x="460" y="90"/>
                  </a:lnTo>
                  <a:lnTo>
                    <a:pt x="468" y="91"/>
                  </a:lnTo>
                  <a:lnTo>
                    <a:pt x="477" y="95"/>
                  </a:lnTo>
                  <a:lnTo>
                    <a:pt x="484" y="102"/>
                  </a:lnTo>
                  <a:lnTo>
                    <a:pt x="489" y="115"/>
                  </a:lnTo>
                  <a:lnTo>
                    <a:pt x="492" y="134"/>
                  </a:lnTo>
                  <a:lnTo>
                    <a:pt x="488" y="147"/>
                  </a:lnTo>
                  <a:lnTo>
                    <a:pt x="482" y="159"/>
                  </a:lnTo>
                  <a:lnTo>
                    <a:pt x="477" y="169"/>
                  </a:lnTo>
                  <a:lnTo>
                    <a:pt x="470" y="178"/>
                  </a:lnTo>
                  <a:lnTo>
                    <a:pt x="464" y="187"/>
                  </a:lnTo>
                  <a:lnTo>
                    <a:pt x="457" y="196"/>
                  </a:lnTo>
                  <a:lnTo>
                    <a:pt x="450" y="206"/>
                  </a:lnTo>
                  <a:lnTo>
                    <a:pt x="443" y="217"/>
                  </a:lnTo>
                  <a:lnTo>
                    <a:pt x="443" y="235"/>
                  </a:lnTo>
                  <a:lnTo>
                    <a:pt x="442" y="250"/>
                  </a:lnTo>
                  <a:lnTo>
                    <a:pt x="441" y="263"/>
                  </a:lnTo>
                  <a:lnTo>
                    <a:pt x="436" y="274"/>
                  </a:lnTo>
                  <a:lnTo>
                    <a:pt x="430" y="285"/>
                  </a:lnTo>
                  <a:lnTo>
                    <a:pt x="421" y="295"/>
                  </a:lnTo>
                  <a:lnTo>
                    <a:pt x="407" y="305"/>
                  </a:lnTo>
                  <a:lnTo>
                    <a:pt x="391" y="316"/>
                  </a:lnTo>
                  <a:lnTo>
                    <a:pt x="385" y="324"/>
                  </a:lnTo>
                  <a:lnTo>
                    <a:pt x="381" y="331"/>
                  </a:lnTo>
                  <a:lnTo>
                    <a:pt x="377" y="335"/>
                  </a:lnTo>
                  <a:lnTo>
                    <a:pt x="373" y="338"/>
                  </a:lnTo>
                  <a:lnTo>
                    <a:pt x="367" y="339"/>
                  </a:lnTo>
                  <a:lnTo>
                    <a:pt x="360" y="341"/>
                  </a:lnTo>
                  <a:lnTo>
                    <a:pt x="353" y="341"/>
                  </a:lnTo>
                  <a:lnTo>
                    <a:pt x="344" y="342"/>
                  </a:lnTo>
                  <a:lnTo>
                    <a:pt x="341" y="345"/>
                  </a:lnTo>
                  <a:lnTo>
                    <a:pt x="339" y="348"/>
                  </a:lnTo>
                  <a:lnTo>
                    <a:pt x="338" y="352"/>
                  </a:lnTo>
                  <a:lnTo>
                    <a:pt x="338" y="357"/>
                  </a:lnTo>
                  <a:lnTo>
                    <a:pt x="357" y="366"/>
                  </a:lnTo>
                  <a:lnTo>
                    <a:pt x="374" y="374"/>
                  </a:lnTo>
                  <a:lnTo>
                    <a:pt x="391" y="381"/>
                  </a:lnTo>
                  <a:lnTo>
                    <a:pt x="406" y="389"/>
                  </a:lnTo>
                  <a:lnTo>
                    <a:pt x="420" y="399"/>
                  </a:lnTo>
                  <a:lnTo>
                    <a:pt x="434" y="411"/>
                  </a:lnTo>
                  <a:lnTo>
                    <a:pt x="448" y="425"/>
                  </a:lnTo>
                  <a:lnTo>
                    <a:pt x="461" y="443"/>
                  </a:lnTo>
                  <a:lnTo>
                    <a:pt x="475" y="468"/>
                  </a:lnTo>
                  <a:lnTo>
                    <a:pt x="489" y="492"/>
                  </a:lnTo>
                  <a:lnTo>
                    <a:pt x="504" y="517"/>
                  </a:lnTo>
                  <a:lnTo>
                    <a:pt x="520" y="542"/>
                  </a:lnTo>
                  <a:lnTo>
                    <a:pt x="533" y="566"/>
                  </a:lnTo>
                  <a:lnTo>
                    <a:pt x="547" y="591"/>
                  </a:lnTo>
                  <a:lnTo>
                    <a:pt x="560" y="618"/>
                  </a:lnTo>
                  <a:lnTo>
                    <a:pt x="572" y="644"/>
                  </a:lnTo>
                  <a:lnTo>
                    <a:pt x="569" y="666"/>
                  </a:lnTo>
                  <a:lnTo>
                    <a:pt x="563" y="688"/>
                  </a:lnTo>
                  <a:lnTo>
                    <a:pt x="553" y="709"/>
                  </a:lnTo>
                  <a:lnTo>
                    <a:pt x="540" y="729"/>
                  </a:lnTo>
                  <a:lnTo>
                    <a:pt x="527" y="748"/>
                  </a:lnTo>
                  <a:lnTo>
                    <a:pt x="510" y="766"/>
                  </a:lnTo>
                  <a:lnTo>
                    <a:pt x="493" y="781"/>
                  </a:lnTo>
                  <a:lnTo>
                    <a:pt x="475" y="797"/>
                  </a:lnTo>
                  <a:lnTo>
                    <a:pt x="474" y="797"/>
                  </a:lnTo>
                  <a:lnTo>
                    <a:pt x="472" y="797"/>
                  </a:lnTo>
                  <a:lnTo>
                    <a:pt x="471" y="797"/>
                  </a:lnTo>
                  <a:lnTo>
                    <a:pt x="470" y="798"/>
                  </a:lnTo>
                  <a:lnTo>
                    <a:pt x="474" y="812"/>
                  </a:lnTo>
                  <a:lnTo>
                    <a:pt x="478" y="823"/>
                  </a:lnTo>
                  <a:lnTo>
                    <a:pt x="479" y="837"/>
                  </a:lnTo>
                  <a:lnTo>
                    <a:pt x="481" y="853"/>
                  </a:lnTo>
                  <a:lnTo>
                    <a:pt x="474" y="888"/>
                  </a:lnTo>
                  <a:lnTo>
                    <a:pt x="468" y="923"/>
                  </a:lnTo>
                  <a:lnTo>
                    <a:pt x="461" y="957"/>
                  </a:lnTo>
                  <a:lnTo>
                    <a:pt x="454" y="991"/>
                  </a:lnTo>
                  <a:lnTo>
                    <a:pt x="450" y="1046"/>
                  </a:lnTo>
                  <a:lnTo>
                    <a:pt x="446" y="1103"/>
                  </a:lnTo>
                  <a:lnTo>
                    <a:pt x="441" y="1158"/>
                  </a:lnTo>
                  <a:lnTo>
                    <a:pt x="436" y="1215"/>
                  </a:lnTo>
                  <a:lnTo>
                    <a:pt x="436" y="1259"/>
                  </a:lnTo>
                  <a:lnTo>
                    <a:pt x="436" y="1289"/>
                  </a:lnTo>
                  <a:lnTo>
                    <a:pt x="436" y="1307"/>
                  </a:lnTo>
                  <a:lnTo>
                    <a:pt x="436" y="1318"/>
                  </a:lnTo>
                  <a:lnTo>
                    <a:pt x="428" y="1323"/>
                  </a:lnTo>
                  <a:lnTo>
                    <a:pt x="423" y="1327"/>
                  </a:lnTo>
                  <a:lnTo>
                    <a:pt x="417" y="1330"/>
                  </a:lnTo>
                  <a:lnTo>
                    <a:pt x="412" y="1333"/>
                  </a:lnTo>
                  <a:lnTo>
                    <a:pt x="406" y="1337"/>
                  </a:lnTo>
                  <a:lnTo>
                    <a:pt x="399" y="1340"/>
                  </a:lnTo>
                  <a:lnTo>
                    <a:pt x="391" y="1345"/>
                  </a:lnTo>
                  <a:lnTo>
                    <a:pt x="380" y="1351"/>
                  </a:lnTo>
                  <a:lnTo>
                    <a:pt x="376" y="1390"/>
                  </a:lnTo>
                  <a:lnTo>
                    <a:pt x="371" y="1429"/>
                  </a:lnTo>
                  <a:lnTo>
                    <a:pt x="364" y="1466"/>
                  </a:lnTo>
                  <a:lnTo>
                    <a:pt x="357" y="1505"/>
                  </a:lnTo>
                  <a:lnTo>
                    <a:pt x="351" y="1542"/>
                  </a:lnTo>
                  <a:lnTo>
                    <a:pt x="344" y="1581"/>
                  </a:lnTo>
                  <a:lnTo>
                    <a:pt x="337" y="1620"/>
                  </a:lnTo>
                  <a:lnTo>
                    <a:pt x="331" y="1660"/>
                  </a:lnTo>
                  <a:lnTo>
                    <a:pt x="331" y="1674"/>
                  </a:lnTo>
                  <a:lnTo>
                    <a:pt x="331" y="1686"/>
                  </a:lnTo>
                  <a:lnTo>
                    <a:pt x="331" y="1700"/>
                  </a:lnTo>
                  <a:lnTo>
                    <a:pt x="331" y="1714"/>
                  </a:lnTo>
                  <a:lnTo>
                    <a:pt x="352" y="1742"/>
                  </a:lnTo>
                  <a:lnTo>
                    <a:pt x="359" y="1772"/>
                  </a:lnTo>
                  <a:lnTo>
                    <a:pt x="356" y="1806"/>
                  </a:lnTo>
                  <a:lnTo>
                    <a:pt x="349" y="1843"/>
                  </a:lnTo>
                  <a:lnTo>
                    <a:pt x="345" y="1855"/>
                  </a:lnTo>
                  <a:lnTo>
                    <a:pt x="342" y="1862"/>
                  </a:lnTo>
                  <a:lnTo>
                    <a:pt x="341" y="1865"/>
                  </a:lnTo>
                  <a:lnTo>
                    <a:pt x="338" y="1869"/>
                  </a:lnTo>
                  <a:lnTo>
                    <a:pt x="331" y="1869"/>
                  </a:lnTo>
                  <a:lnTo>
                    <a:pt x="324" y="1871"/>
                  </a:lnTo>
                  <a:lnTo>
                    <a:pt x="319" y="1871"/>
                  </a:lnTo>
                  <a:lnTo>
                    <a:pt x="312" y="1871"/>
                  </a:lnTo>
                  <a:lnTo>
                    <a:pt x="305" y="1872"/>
                  </a:lnTo>
                  <a:lnTo>
                    <a:pt x="299" y="1872"/>
                  </a:lnTo>
                  <a:lnTo>
                    <a:pt x="292" y="1873"/>
                  </a:lnTo>
                  <a:lnTo>
                    <a:pt x="285" y="18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0" name="Group 69"/>
            <p:cNvGrpSpPr/>
            <p:nvPr/>
          </p:nvGrpSpPr>
          <p:grpSpPr>
            <a:xfrm>
              <a:off x="1956024" y="1957132"/>
              <a:ext cx="1094017" cy="3066223"/>
              <a:chOff x="1956024" y="1957132"/>
              <a:chExt cx="1094017" cy="3066223"/>
            </a:xfrm>
          </p:grpSpPr>
          <p:sp>
            <p:nvSpPr>
              <p:cNvPr id="14" name="Freeform 13"/>
              <p:cNvSpPr>
                <a:spLocks/>
              </p:cNvSpPr>
              <p:nvPr/>
            </p:nvSpPr>
            <p:spPr bwMode="auto">
              <a:xfrm flipH="1">
                <a:off x="2398640" y="4815134"/>
                <a:ext cx="572061" cy="208221"/>
              </a:xfrm>
              <a:custGeom>
                <a:avLst/>
                <a:gdLst>
                  <a:gd name="T0" fmla="*/ 19 w 276"/>
                  <a:gd name="T1" fmla="*/ 123 h 123"/>
                  <a:gd name="T2" fmla="*/ 6 w 276"/>
                  <a:gd name="T3" fmla="*/ 116 h 123"/>
                  <a:gd name="T4" fmla="*/ 0 w 276"/>
                  <a:gd name="T5" fmla="*/ 106 h 123"/>
                  <a:gd name="T6" fmla="*/ 0 w 276"/>
                  <a:gd name="T7" fmla="*/ 95 h 123"/>
                  <a:gd name="T8" fmla="*/ 0 w 276"/>
                  <a:gd name="T9" fmla="*/ 83 h 123"/>
                  <a:gd name="T10" fmla="*/ 19 w 276"/>
                  <a:gd name="T11" fmla="*/ 73 h 123"/>
                  <a:gd name="T12" fmla="*/ 37 w 276"/>
                  <a:gd name="T13" fmla="*/ 66 h 123"/>
                  <a:gd name="T14" fmla="*/ 57 w 276"/>
                  <a:gd name="T15" fmla="*/ 63 h 123"/>
                  <a:gd name="T16" fmla="*/ 78 w 276"/>
                  <a:gd name="T17" fmla="*/ 62 h 123"/>
                  <a:gd name="T18" fmla="*/ 97 w 276"/>
                  <a:gd name="T19" fmla="*/ 62 h 123"/>
                  <a:gd name="T20" fmla="*/ 119 w 276"/>
                  <a:gd name="T21" fmla="*/ 61 h 123"/>
                  <a:gd name="T22" fmla="*/ 140 w 276"/>
                  <a:gd name="T23" fmla="*/ 59 h 123"/>
                  <a:gd name="T24" fmla="*/ 164 w 276"/>
                  <a:gd name="T25" fmla="*/ 54 h 123"/>
                  <a:gd name="T26" fmla="*/ 172 w 276"/>
                  <a:gd name="T27" fmla="*/ 48 h 123"/>
                  <a:gd name="T28" fmla="*/ 182 w 276"/>
                  <a:gd name="T29" fmla="*/ 41 h 123"/>
                  <a:gd name="T30" fmla="*/ 194 w 276"/>
                  <a:gd name="T31" fmla="*/ 33 h 123"/>
                  <a:gd name="T32" fmla="*/ 206 w 276"/>
                  <a:gd name="T33" fmla="*/ 25 h 123"/>
                  <a:gd name="T34" fmla="*/ 220 w 276"/>
                  <a:gd name="T35" fmla="*/ 16 h 123"/>
                  <a:gd name="T36" fmla="*/ 233 w 276"/>
                  <a:gd name="T37" fmla="*/ 8 h 123"/>
                  <a:gd name="T38" fmla="*/ 244 w 276"/>
                  <a:gd name="T39" fmla="*/ 2 h 123"/>
                  <a:gd name="T40" fmla="*/ 254 w 276"/>
                  <a:gd name="T41" fmla="*/ 0 h 123"/>
                  <a:gd name="T42" fmla="*/ 260 w 276"/>
                  <a:gd name="T43" fmla="*/ 8 h 123"/>
                  <a:gd name="T44" fmla="*/ 267 w 276"/>
                  <a:gd name="T45" fmla="*/ 13 h 123"/>
                  <a:gd name="T46" fmla="*/ 272 w 276"/>
                  <a:gd name="T47" fmla="*/ 18 h 123"/>
                  <a:gd name="T48" fmla="*/ 276 w 276"/>
                  <a:gd name="T49" fmla="*/ 23 h 123"/>
                  <a:gd name="T50" fmla="*/ 274 w 276"/>
                  <a:gd name="T51" fmla="*/ 45 h 123"/>
                  <a:gd name="T52" fmla="*/ 273 w 276"/>
                  <a:gd name="T53" fmla="*/ 70 h 123"/>
                  <a:gd name="T54" fmla="*/ 270 w 276"/>
                  <a:gd name="T55" fmla="*/ 97 h 123"/>
                  <a:gd name="T56" fmla="*/ 265 w 276"/>
                  <a:gd name="T57" fmla="*/ 120 h 123"/>
                  <a:gd name="T58" fmla="*/ 251 w 276"/>
                  <a:gd name="T59" fmla="*/ 122 h 123"/>
                  <a:gd name="T60" fmla="*/ 242 w 276"/>
                  <a:gd name="T61" fmla="*/ 123 h 123"/>
                  <a:gd name="T62" fmla="*/ 236 w 276"/>
                  <a:gd name="T63" fmla="*/ 123 h 123"/>
                  <a:gd name="T64" fmla="*/ 226 w 276"/>
                  <a:gd name="T65" fmla="*/ 123 h 123"/>
                  <a:gd name="T66" fmla="*/ 220 w 276"/>
                  <a:gd name="T67" fmla="*/ 102 h 123"/>
                  <a:gd name="T68" fmla="*/ 213 w 276"/>
                  <a:gd name="T69" fmla="*/ 88 h 123"/>
                  <a:gd name="T70" fmla="*/ 205 w 276"/>
                  <a:gd name="T71" fmla="*/ 83 h 123"/>
                  <a:gd name="T72" fmla="*/ 195 w 276"/>
                  <a:gd name="T73" fmla="*/ 83 h 123"/>
                  <a:gd name="T74" fmla="*/ 184 w 276"/>
                  <a:gd name="T75" fmla="*/ 87 h 123"/>
                  <a:gd name="T76" fmla="*/ 172 w 276"/>
                  <a:gd name="T77" fmla="*/ 95 h 123"/>
                  <a:gd name="T78" fmla="*/ 158 w 276"/>
                  <a:gd name="T79" fmla="*/ 105 h 123"/>
                  <a:gd name="T80" fmla="*/ 144 w 276"/>
                  <a:gd name="T81" fmla="*/ 116 h 123"/>
                  <a:gd name="T82" fmla="*/ 127 w 276"/>
                  <a:gd name="T83" fmla="*/ 119 h 123"/>
                  <a:gd name="T84" fmla="*/ 112 w 276"/>
                  <a:gd name="T85" fmla="*/ 120 h 123"/>
                  <a:gd name="T86" fmla="*/ 96 w 276"/>
                  <a:gd name="T87" fmla="*/ 122 h 123"/>
                  <a:gd name="T88" fmla="*/ 80 w 276"/>
                  <a:gd name="T89" fmla="*/ 122 h 123"/>
                  <a:gd name="T90" fmla="*/ 65 w 276"/>
                  <a:gd name="T91" fmla="*/ 123 h 123"/>
                  <a:gd name="T92" fmla="*/ 50 w 276"/>
                  <a:gd name="T93" fmla="*/ 123 h 123"/>
                  <a:gd name="T94" fmla="*/ 35 w 276"/>
                  <a:gd name="T95" fmla="*/ 123 h 123"/>
                  <a:gd name="T96" fmla="*/ 19 w 276"/>
                  <a:gd name="T97" fmla="*/ 123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76" h="123">
                    <a:moveTo>
                      <a:pt x="19" y="123"/>
                    </a:moveTo>
                    <a:lnTo>
                      <a:pt x="6" y="116"/>
                    </a:lnTo>
                    <a:lnTo>
                      <a:pt x="0" y="106"/>
                    </a:lnTo>
                    <a:lnTo>
                      <a:pt x="0" y="95"/>
                    </a:lnTo>
                    <a:lnTo>
                      <a:pt x="0" y="83"/>
                    </a:lnTo>
                    <a:lnTo>
                      <a:pt x="19" y="73"/>
                    </a:lnTo>
                    <a:lnTo>
                      <a:pt x="37" y="66"/>
                    </a:lnTo>
                    <a:lnTo>
                      <a:pt x="57" y="63"/>
                    </a:lnTo>
                    <a:lnTo>
                      <a:pt x="78" y="62"/>
                    </a:lnTo>
                    <a:lnTo>
                      <a:pt x="97" y="62"/>
                    </a:lnTo>
                    <a:lnTo>
                      <a:pt x="119" y="61"/>
                    </a:lnTo>
                    <a:lnTo>
                      <a:pt x="140" y="59"/>
                    </a:lnTo>
                    <a:lnTo>
                      <a:pt x="164" y="54"/>
                    </a:lnTo>
                    <a:lnTo>
                      <a:pt x="172" y="48"/>
                    </a:lnTo>
                    <a:lnTo>
                      <a:pt x="182" y="41"/>
                    </a:lnTo>
                    <a:lnTo>
                      <a:pt x="194" y="33"/>
                    </a:lnTo>
                    <a:lnTo>
                      <a:pt x="206" y="25"/>
                    </a:lnTo>
                    <a:lnTo>
                      <a:pt x="220" y="16"/>
                    </a:lnTo>
                    <a:lnTo>
                      <a:pt x="233" y="8"/>
                    </a:lnTo>
                    <a:lnTo>
                      <a:pt x="244" y="2"/>
                    </a:lnTo>
                    <a:lnTo>
                      <a:pt x="254" y="0"/>
                    </a:lnTo>
                    <a:lnTo>
                      <a:pt x="260" y="8"/>
                    </a:lnTo>
                    <a:lnTo>
                      <a:pt x="267" y="13"/>
                    </a:lnTo>
                    <a:lnTo>
                      <a:pt x="272" y="18"/>
                    </a:lnTo>
                    <a:lnTo>
                      <a:pt x="276" y="23"/>
                    </a:lnTo>
                    <a:lnTo>
                      <a:pt x="274" y="45"/>
                    </a:lnTo>
                    <a:lnTo>
                      <a:pt x="273" y="70"/>
                    </a:lnTo>
                    <a:lnTo>
                      <a:pt x="270" y="97"/>
                    </a:lnTo>
                    <a:lnTo>
                      <a:pt x="265" y="120"/>
                    </a:lnTo>
                    <a:lnTo>
                      <a:pt x="251" y="122"/>
                    </a:lnTo>
                    <a:lnTo>
                      <a:pt x="242" y="123"/>
                    </a:lnTo>
                    <a:lnTo>
                      <a:pt x="236" y="123"/>
                    </a:lnTo>
                    <a:lnTo>
                      <a:pt x="226" y="123"/>
                    </a:lnTo>
                    <a:lnTo>
                      <a:pt x="220" y="102"/>
                    </a:lnTo>
                    <a:lnTo>
                      <a:pt x="213" y="88"/>
                    </a:lnTo>
                    <a:lnTo>
                      <a:pt x="205" y="83"/>
                    </a:lnTo>
                    <a:lnTo>
                      <a:pt x="195" y="83"/>
                    </a:lnTo>
                    <a:lnTo>
                      <a:pt x="184" y="87"/>
                    </a:lnTo>
                    <a:lnTo>
                      <a:pt x="172" y="95"/>
                    </a:lnTo>
                    <a:lnTo>
                      <a:pt x="158" y="105"/>
                    </a:lnTo>
                    <a:lnTo>
                      <a:pt x="144" y="116"/>
                    </a:lnTo>
                    <a:lnTo>
                      <a:pt x="127" y="119"/>
                    </a:lnTo>
                    <a:lnTo>
                      <a:pt x="112" y="120"/>
                    </a:lnTo>
                    <a:lnTo>
                      <a:pt x="96" y="122"/>
                    </a:lnTo>
                    <a:lnTo>
                      <a:pt x="80" y="122"/>
                    </a:lnTo>
                    <a:lnTo>
                      <a:pt x="65" y="123"/>
                    </a:lnTo>
                    <a:lnTo>
                      <a:pt x="50" y="123"/>
                    </a:lnTo>
                    <a:lnTo>
                      <a:pt x="35" y="123"/>
                    </a:lnTo>
                    <a:lnTo>
                      <a:pt x="19" y="123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7"/>
              <p:cNvSpPr>
                <a:spLocks/>
              </p:cNvSpPr>
              <p:nvPr/>
            </p:nvSpPr>
            <p:spPr bwMode="auto">
              <a:xfrm flipH="1">
                <a:off x="2862135" y="4878943"/>
                <a:ext cx="187906" cy="87317"/>
              </a:xfrm>
              <a:custGeom>
                <a:avLst/>
                <a:gdLst>
                  <a:gd name="T0" fmla="*/ 8 w 90"/>
                  <a:gd name="T1" fmla="*/ 53 h 53"/>
                  <a:gd name="T2" fmla="*/ 1 w 90"/>
                  <a:gd name="T3" fmla="*/ 44 h 53"/>
                  <a:gd name="T4" fmla="*/ 0 w 90"/>
                  <a:gd name="T5" fmla="*/ 35 h 53"/>
                  <a:gd name="T6" fmla="*/ 5 w 90"/>
                  <a:gd name="T7" fmla="*/ 26 h 53"/>
                  <a:gd name="T8" fmla="*/ 13 w 90"/>
                  <a:gd name="T9" fmla="*/ 18 h 53"/>
                  <a:gd name="T10" fmla="*/ 25 w 90"/>
                  <a:gd name="T11" fmla="*/ 11 h 53"/>
                  <a:gd name="T12" fmla="*/ 36 w 90"/>
                  <a:gd name="T13" fmla="*/ 6 h 53"/>
                  <a:gd name="T14" fmla="*/ 47 w 90"/>
                  <a:gd name="T15" fmla="*/ 3 h 53"/>
                  <a:gd name="T16" fmla="*/ 55 w 90"/>
                  <a:gd name="T17" fmla="*/ 0 h 53"/>
                  <a:gd name="T18" fmla="*/ 63 w 90"/>
                  <a:gd name="T19" fmla="*/ 1 h 53"/>
                  <a:gd name="T20" fmla="*/ 73 w 90"/>
                  <a:gd name="T21" fmla="*/ 3 h 53"/>
                  <a:gd name="T22" fmla="*/ 81 w 90"/>
                  <a:gd name="T23" fmla="*/ 6 h 53"/>
                  <a:gd name="T24" fmla="*/ 90 w 90"/>
                  <a:gd name="T25" fmla="*/ 7 h 53"/>
                  <a:gd name="T26" fmla="*/ 87 w 90"/>
                  <a:gd name="T27" fmla="*/ 8 h 53"/>
                  <a:gd name="T28" fmla="*/ 81 w 90"/>
                  <a:gd name="T29" fmla="*/ 12 h 53"/>
                  <a:gd name="T30" fmla="*/ 73 w 90"/>
                  <a:gd name="T31" fmla="*/ 15 h 53"/>
                  <a:gd name="T32" fmla="*/ 65 w 90"/>
                  <a:gd name="T33" fmla="*/ 19 h 53"/>
                  <a:gd name="T34" fmla="*/ 55 w 90"/>
                  <a:gd name="T35" fmla="*/ 24 h 53"/>
                  <a:gd name="T36" fmla="*/ 45 w 90"/>
                  <a:gd name="T37" fmla="*/ 26 h 53"/>
                  <a:gd name="T38" fmla="*/ 38 w 90"/>
                  <a:gd name="T39" fmla="*/ 30 h 53"/>
                  <a:gd name="T40" fmla="*/ 31 w 90"/>
                  <a:gd name="T41" fmla="*/ 33 h 53"/>
                  <a:gd name="T42" fmla="*/ 29 w 90"/>
                  <a:gd name="T43" fmla="*/ 39 h 53"/>
                  <a:gd name="T44" fmla="*/ 25 w 90"/>
                  <a:gd name="T45" fmla="*/ 43 h 53"/>
                  <a:gd name="T46" fmla="*/ 20 w 90"/>
                  <a:gd name="T47" fmla="*/ 47 h 53"/>
                  <a:gd name="T48" fmla="*/ 16 w 90"/>
                  <a:gd name="T49" fmla="*/ 53 h 53"/>
                  <a:gd name="T50" fmla="*/ 15 w 90"/>
                  <a:gd name="T51" fmla="*/ 53 h 53"/>
                  <a:gd name="T52" fmla="*/ 12 w 90"/>
                  <a:gd name="T53" fmla="*/ 53 h 53"/>
                  <a:gd name="T54" fmla="*/ 11 w 90"/>
                  <a:gd name="T55" fmla="*/ 53 h 53"/>
                  <a:gd name="T56" fmla="*/ 8 w 90"/>
                  <a:gd name="T57" fmla="*/ 53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90" h="53">
                    <a:moveTo>
                      <a:pt x="8" y="53"/>
                    </a:moveTo>
                    <a:lnTo>
                      <a:pt x="1" y="44"/>
                    </a:lnTo>
                    <a:lnTo>
                      <a:pt x="0" y="35"/>
                    </a:lnTo>
                    <a:lnTo>
                      <a:pt x="5" y="26"/>
                    </a:lnTo>
                    <a:lnTo>
                      <a:pt x="13" y="18"/>
                    </a:lnTo>
                    <a:lnTo>
                      <a:pt x="25" y="11"/>
                    </a:lnTo>
                    <a:lnTo>
                      <a:pt x="36" y="6"/>
                    </a:lnTo>
                    <a:lnTo>
                      <a:pt x="47" y="3"/>
                    </a:lnTo>
                    <a:lnTo>
                      <a:pt x="55" y="0"/>
                    </a:lnTo>
                    <a:lnTo>
                      <a:pt x="63" y="1"/>
                    </a:lnTo>
                    <a:lnTo>
                      <a:pt x="73" y="3"/>
                    </a:lnTo>
                    <a:lnTo>
                      <a:pt x="81" y="6"/>
                    </a:lnTo>
                    <a:lnTo>
                      <a:pt x="90" y="7"/>
                    </a:lnTo>
                    <a:lnTo>
                      <a:pt x="87" y="8"/>
                    </a:lnTo>
                    <a:lnTo>
                      <a:pt x="81" y="12"/>
                    </a:lnTo>
                    <a:lnTo>
                      <a:pt x="73" y="15"/>
                    </a:lnTo>
                    <a:lnTo>
                      <a:pt x="65" y="19"/>
                    </a:lnTo>
                    <a:lnTo>
                      <a:pt x="55" y="24"/>
                    </a:lnTo>
                    <a:lnTo>
                      <a:pt x="45" y="26"/>
                    </a:lnTo>
                    <a:lnTo>
                      <a:pt x="38" y="30"/>
                    </a:lnTo>
                    <a:lnTo>
                      <a:pt x="31" y="33"/>
                    </a:lnTo>
                    <a:lnTo>
                      <a:pt x="29" y="39"/>
                    </a:lnTo>
                    <a:lnTo>
                      <a:pt x="25" y="43"/>
                    </a:lnTo>
                    <a:lnTo>
                      <a:pt x="20" y="47"/>
                    </a:lnTo>
                    <a:lnTo>
                      <a:pt x="16" y="53"/>
                    </a:lnTo>
                    <a:lnTo>
                      <a:pt x="15" y="53"/>
                    </a:lnTo>
                    <a:lnTo>
                      <a:pt x="12" y="53"/>
                    </a:lnTo>
                    <a:lnTo>
                      <a:pt x="11" y="53"/>
                    </a:lnTo>
                    <a:lnTo>
                      <a:pt x="8" y="53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19"/>
              <p:cNvSpPr>
                <a:spLocks/>
              </p:cNvSpPr>
              <p:nvPr/>
            </p:nvSpPr>
            <p:spPr bwMode="auto">
              <a:xfrm flipH="1">
                <a:off x="2352709" y="4166960"/>
                <a:ext cx="467668" cy="738847"/>
              </a:xfrm>
              <a:custGeom>
                <a:avLst/>
                <a:gdLst>
                  <a:gd name="T0" fmla="*/ 7 w 223"/>
                  <a:gd name="T1" fmla="*/ 436 h 439"/>
                  <a:gd name="T2" fmla="*/ 0 w 223"/>
                  <a:gd name="T3" fmla="*/ 430 h 439"/>
                  <a:gd name="T4" fmla="*/ 34 w 223"/>
                  <a:gd name="T5" fmla="*/ 399 h 439"/>
                  <a:gd name="T6" fmla="*/ 71 w 223"/>
                  <a:gd name="T7" fmla="*/ 355 h 439"/>
                  <a:gd name="T8" fmla="*/ 91 w 223"/>
                  <a:gd name="T9" fmla="*/ 84 h 439"/>
                  <a:gd name="T10" fmla="*/ 136 w 223"/>
                  <a:gd name="T11" fmla="*/ 1 h 439"/>
                  <a:gd name="T12" fmla="*/ 203 w 223"/>
                  <a:gd name="T13" fmla="*/ 3 h 439"/>
                  <a:gd name="T14" fmla="*/ 221 w 223"/>
                  <a:gd name="T15" fmla="*/ 5 h 439"/>
                  <a:gd name="T16" fmla="*/ 203 w 223"/>
                  <a:gd name="T17" fmla="*/ 16 h 439"/>
                  <a:gd name="T18" fmla="*/ 197 w 223"/>
                  <a:gd name="T19" fmla="*/ 22 h 439"/>
                  <a:gd name="T20" fmla="*/ 217 w 223"/>
                  <a:gd name="T21" fmla="*/ 22 h 439"/>
                  <a:gd name="T22" fmla="*/ 223 w 223"/>
                  <a:gd name="T23" fmla="*/ 32 h 439"/>
                  <a:gd name="T24" fmla="*/ 207 w 223"/>
                  <a:gd name="T25" fmla="*/ 44 h 439"/>
                  <a:gd name="T26" fmla="*/ 199 w 223"/>
                  <a:gd name="T27" fmla="*/ 51 h 439"/>
                  <a:gd name="T28" fmla="*/ 217 w 223"/>
                  <a:gd name="T29" fmla="*/ 53 h 439"/>
                  <a:gd name="T30" fmla="*/ 197 w 223"/>
                  <a:gd name="T31" fmla="*/ 69 h 439"/>
                  <a:gd name="T32" fmla="*/ 189 w 223"/>
                  <a:gd name="T33" fmla="*/ 77 h 439"/>
                  <a:gd name="T34" fmla="*/ 212 w 223"/>
                  <a:gd name="T35" fmla="*/ 73 h 439"/>
                  <a:gd name="T36" fmla="*/ 201 w 223"/>
                  <a:gd name="T37" fmla="*/ 93 h 439"/>
                  <a:gd name="T38" fmla="*/ 193 w 223"/>
                  <a:gd name="T39" fmla="*/ 101 h 439"/>
                  <a:gd name="T40" fmla="*/ 211 w 223"/>
                  <a:gd name="T41" fmla="*/ 98 h 439"/>
                  <a:gd name="T42" fmla="*/ 215 w 223"/>
                  <a:gd name="T43" fmla="*/ 111 h 439"/>
                  <a:gd name="T44" fmla="*/ 190 w 223"/>
                  <a:gd name="T45" fmla="*/ 130 h 439"/>
                  <a:gd name="T46" fmla="*/ 205 w 223"/>
                  <a:gd name="T47" fmla="*/ 134 h 439"/>
                  <a:gd name="T48" fmla="*/ 210 w 223"/>
                  <a:gd name="T49" fmla="*/ 141 h 439"/>
                  <a:gd name="T50" fmla="*/ 176 w 223"/>
                  <a:gd name="T51" fmla="*/ 162 h 439"/>
                  <a:gd name="T52" fmla="*/ 192 w 223"/>
                  <a:gd name="T53" fmla="*/ 165 h 439"/>
                  <a:gd name="T54" fmla="*/ 201 w 223"/>
                  <a:gd name="T55" fmla="*/ 175 h 439"/>
                  <a:gd name="T56" fmla="*/ 179 w 223"/>
                  <a:gd name="T57" fmla="*/ 187 h 439"/>
                  <a:gd name="T58" fmla="*/ 168 w 223"/>
                  <a:gd name="T59" fmla="*/ 194 h 439"/>
                  <a:gd name="T60" fmla="*/ 190 w 223"/>
                  <a:gd name="T61" fmla="*/ 194 h 439"/>
                  <a:gd name="T62" fmla="*/ 194 w 223"/>
                  <a:gd name="T63" fmla="*/ 206 h 439"/>
                  <a:gd name="T64" fmla="*/ 168 w 223"/>
                  <a:gd name="T65" fmla="*/ 220 h 439"/>
                  <a:gd name="T66" fmla="*/ 158 w 223"/>
                  <a:gd name="T67" fmla="*/ 229 h 439"/>
                  <a:gd name="T68" fmla="*/ 182 w 223"/>
                  <a:gd name="T69" fmla="*/ 224 h 439"/>
                  <a:gd name="T70" fmla="*/ 167 w 223"/>
                  <a:gd name="T71" fmla="*/ 251 h 439"/>
                  <a:gd name="T72" fmla="*/ 153 w 223"/>
                  <a:gd name="T73" fmla="*/ 259 h 439"/>
                  <a:gd name="T74" fmla="*/ 178 w 223"/>
                  <a:gd name="T75" fmla="*/ 258 h 439"/>
                  <a:gd name="T76" fmla="*/ 175 w 223"/>
                  <a:gd name="T77" fmla="*/ 273 h 439"/>
                  <a:gd name="T78" fmla="*/ 149 w 223"/>
                  <a:gd name="T79" fmla="*/ 281 h 439"/>
                  <a:gd name="T80" fmla="*/ 142 w 223"/>
                  <a:gd name="T81" fmla="*/ 287 h 439"/>
                  <a:gd name="T82" fmla="*/ 171 w 223"/>
                  <a:gd name="T83" fmla="*/ 284 h 439"/>
                  <a:gd name="T84" fmla="*/ 179 w 223"/>
                  <a:gd name="T85" fmla="*/ 290 h 439"/>
                  <a:gd name="T86" fmla="*/ 150 w 223"/>
                  <a:gd name="T87" fmla="*/ 302 h 439"/>
                  <a:gd name="T88" fmla="*/ 139 w 223"/>
                  <a:gd name="T89" fmla="*/ 312 h 439"/>
                  <a:gd name="T90" fmla="*/ 168 w 223"/>
                  <a:gd name="T91" fmla="*/ 306 h 439"/>
                  <a:gd name="T92" fmla="*/ 176 w 223"/>
                  <a:gd name="T93" fmla="*/ 316 h 439"/>
                  <a:gd name="T94" fmla="*/ 142 w 223"/>
                  <a:gd name="T95" fmla="*/ 333 h 439"/>
                  <a:gd name="T96" fmla="*/ 135 w 223"/>
                  <a:gd name="T97" fmla="*/ 339 h 439"/>
                  <a:gd name="T98" fmla="*/ 164 w 223"/>
                  <a:gd name="T99" fmla="*/ 334 h 439"/>
                  <a:gd name="T100" fmla="*/ 156 w 223"/>
                  <a:gd name="T101" fmla="*/ 353 h 439"/>
                  <a:gd name="T102" fmla="*/ 149 w 223"/>
                  <a:gd name="T103" fmla="*/ 360 h 439"/>
                  <a:gd name="T104" fmla="*/ 151 w 223"/>
                  <a:gd name="T105" fmla="*/ 364 h 439"/>
                  <a:gd name="T106" fmla="*/ 167 w 223"/>
                  <a:gd name="T107" fmla="*/ 360 h 439"/>
                  <a:gd name="T108" fmla="*/ 153 w 223"/>
                  <a:gd name="T109" fmla="*/ 380 h 439"/>
                  <a:gd name="T110" fmla="*/ 102 w 223"/>
                  <a:gd name="T111" fmla="*/ 420 h 439"/>
                  <a:gd name="T112" fmla="*/ 39 w 223"/>
                  <a:gd name="T113" fmla="*/ 438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23" h="439">
                    <a:moveTo>
                      <a:pt x="21" y="439"/>
                    </a:moveTo>
                    <a:lnTo>
                      <a:pt x="16" y="438"/>
                    </a:lnTo>
                    <a:lnTo>
                      <a:pt x="12" y="436"/>
                    </a:lnTo>
                    <a:lnTo>
                      <a:pt x="7" y="436"/>
                    </a:lnTo>
                    <a:lnTo>
                      <a:pt x="2" y="435"/>
                    </a:lnTo>
                    <a:lnTo>
                      <a:pt x="2" y="434"/>
                    </a:lnTo>
                    <a:lnTo>
                      <a:pt x="2" y="431"/>
                    </a:lnTo>
                    <a:lnTo>
                      <a:pt x="0" y="430"/>
                    </a:lnTo>
                    <a:lnTo>
                      <a:pt x="0" y="428"/>
                    </a:lnTo>
                    <a:lnTo>
                      <a:pt x="12" y="418"/>
                    </a:lnTo>
                    <a:lnTo>
                      <a:pt x="23" y="409"/>
                    </a:lnTo>
                    <a:lnTo>
                      <a:pt x="34" y="399"/>
                    </a:lnTo>
                    <a:lnTo>
                      <a:pt x="43" y="389"/>
                    </a:lnTo>
                    <a:lnTo>
                      <a:pt x="53" y="378"/>
                    </a:lnTo>
                    <a:lnTo>
                      <a:pt x="63" y="367"/>
                    </a:lnTo>
                    <a:lnTo>
                      <a:pt x="71" y="355"/>
                    </a:lnTo>
                    <a:lnTo>
                      <a:pt x="78" y="342"/>
                    </a:lnTo>
                    <a:lnTo>
                      <a:pt x="89" y="256"/>
                    </a:lnTo>
                    <a:lnTo>
                      <a:pt x="93" y="170"/>
                    </a:lnTo>
                    <a:lnTo>
                      <a:pt x="91" y="84"/>
                    </a:lnTo>
                    <a:lnTo>
                      <a:pt x="86" y="0"/>
                    </a:lnTo>
                    <a:lnTo>
                      <a:pt x="103" y="0"/>
                    </a:lnTo>
                    <a:lnTo>
                      <a:pt x="120" y="1"/>
                    </a:lnTo>
                    <a:lnTo>
                      <a:pt x="136" y="1"/>
                    </a:lnTo>
                    <a:lnTo>
                      <a:pt x="153" y="1"/>
                    </a:lnTo>
                    <a:lnTo>
                      <a:pt x="169" y="3"/>
                    </a:lnTo>
                    <a:lnTo>
                      <a:pt x="186" y="3"/>
                    </a:lnTo>
                    <a:lnTo>
                      <a:pt x="203" y="3"/>
                    </a:lnTo>
                    <a:lnTo>
                      <a:pt x="219" y="3"/>
                    </a:lnTo>
                    <a:lnTo>
                      <a:pt x="219" y="4"/>
                    </a:lnTo>
                    <a:lnTo>
                      <a:pt x="221" y="4"/>
                    </a:lnTo>
                    <a:lnTo>
                      <a:pt x="221" y="5"/>
                    </a:lnTo>
                    <a:lnTo>
                      <a:pt x="221" y="7"/>
                    </a:lnTo>
                    <a:lnTo>
                      <a:pt x="215" y="11"/>
                    </a:lnTo>
                    <a:lnTo>
                      <a:pt x="210" y="14"/>
                    </a:lnTo>
                    <a:lnTo>
                      <a:pt x="203" y="16"/>
                    </a:lnTo>
                    <a:lnTo>
                      <a:pt x="197" y="18"/>
                    </a:lnTo>
                    <a:lnTo>
                      <a:pt x="197" y="19"/>
                    </a:lnTo>
                    <a:lnTo>
                      <a:pt x="197" y="21"/>
                    </a:lnTo>
                    <a:lnTo>
                      <a:pt x="197" y="22"/>
                    </a:lnTo>
                    <a:lnTo>
                      <a:pt x="197" y="23"/>
                    </a:lnTo>
                    <a:lnTo>
                      <a:pt x="204" y="22"/>
                    </a:lnTo>
                    <a:lnTo>
                      <a:pt x="210" y="22"/>
                    </a:lnTo>
                    <a:lnTo>
                      <a:pt x="217" y="22"/>
                    </a:lnTo>
                    <a:lnTo>
                      <a:pt x="222" y="22"/>
                    </a:lnTo>
                    <a:lnTo>
                      <a:pt x="222" y="25"/>
                    </a:lnTo>
                    <a:lnTo>
                      <a:pt x="223" y="29"/>
                    </a:lnTo>
                    <a:lnTo>
                      <a:pt x="223" y="32"/>
                    </a:lnTo>
                    <a:lnTo>
                      <a:pt x="223" y="36"/>
                    </a:lnTo>
                    <a:lnTo>
                      <a:pt x="217" y="40"/>
                    </a:lnTo>
                    <a:lnTo>
                      <a:pt x="211" y="43"/>
                    </a:lnTo>
                    <a:lnTo>
                      <a:pt x="207" y="44"/>
                    </a:lnTo>
                    <a:lnTo>
                      <a:pt x="200" y="46"/>
                    </a:lnTo>
                    <a:lnTo>
                      <a:pt x="200" y="47"/>
                    </a:lnTo>
                    <a:lnTo>
                      <a:pt x="200" y="48"/>
                    </a:lnTo>
                    <a:lnTo>
                      <a:pt x="199" y="51"/>
                    </a:lnTo>
                    <a:lnTo>
                      <a:pt x="199" y="53"/>
                    </a:lnTo>
                    <a:lnTo>
                      <a:pt x="204" y="53"/>
                    </a:lnTo>
                    <a:lnTo>
                      <a:pt x="211" y="53"/>
                    </a:lnTo>
                    <a:lnTo>
                      <a:pt x="217" y="53"/>
                    </a:lnTo>
                    <a:lnTo>
                      <a:pt x="222" y="53"/>
                    </a:lnTo>
                    <a:lnTo>
                      <a:pt x="214" y="59"/>
                    </a:lnTo>
                    <a:lnTo>
                      <a:pt x="205" y="65"/>
                    </a:lnTo>
                    <a:lnTo>
                      <a:pt x="197" y="69"/>
                    </a:lnTo>
                    <a:lnTo>
                      <a:pt x="189" y="72"/>
                    </a:lnTo>
                    <a:lnTo>
                      <a:pt x="189" y="73"/>
                    </a:lnTo>
                    <a:lnTo>
                      <a:pt x="189" y="75"/>
                    </a:lnTo>
                    <a:lnTo>
                      <a:pt x="189" y="77"/>
                    </a:lnTo>
                    <a:lnTo>
                      <a:pt x="189" y="79"/>
                    </a:lnTo>
                    <a:lnTo>
                      <a:pt x="197" y="77"/>
                    </a:lnTo>
                    <a:lnTo>
                      <a:pt x="205" y="75"/>
                    </a:lnTo>
                    <a:lnTo>
                      <a:pt x="212" y="73"/>
                    </a:lnTo>
                    <a:lnTo>
                      <a:pt x="221" y="72"/>
                    </a:lnTo>
                    <a:lnTo>
                      <a:pt x="217" y="82"/>
                    </a:lnTo>
                    <a:lnTo>
                      <a:pt x="210" y="89"/>
                    </a:lnTo>
                    <a:lnTo>
                      <a:pt x="201" y="93"/>
                    </a:lnTo>
                    <a:lnTo>
                      <a:pt x="193" y="96"/>
                    </a:lnTo>
                    <a:lnTo>
                      <a:pt x="193" y="97"/>
                    </a:lnTo>
                    <a:lnTo>
                      <a:pt x="193" y="100"/>
                    </a:lnTo>
                    <a:lnTo>
                      <a:pt x="193" y="101"/>
                    </a:lnTo>
                    <a:lnTo>
                      <a:pt x="193" y="104"/>
                    </a:lnTo>
                    <a:lnTo>
                      <a:pt x="200" y="102"/>
                    </a:lnTo>
                    <a:lnTo>
                      <a:pt x="207" y="100"/>
                    </a:lnTo>
                    <a:lnTo>
                      <a:pt x="211" y="98"/>
                    </a:lnTo>
                    <a:lnTo>
                      <a:pt x="217" y="97"/>
                    </a:lnTo>
                    <a:lnTo>
                      <a:pt x="215" y="102"/>
                    </a:lnTo>
                    <a:lnTo>
                      <a:pt x="215" y="107"/>
                    </a:lnTo>
                    <a:lnTo>
                      <a:pt x="215" y="111"/>
                    </a:lnTo>
                    <a:lnTo>
                      <a:pt x="214" y="116"/>
                    </a:lnTo>
                    <a:lnTo>
                      <a:pt x="204" y="120"/>
                    </a:lnTo>
                    <a:lnTo>
                      <a:pt x="196" y="125"/>
                    </a:lnTo>
                    <a:lnTo>
                      <a:pt x="190" y="130"/>
                    </a:lnTo>
                    <a:lnTo>
                      <a:pt x="186" y="138"/>
                    </a:lnTo>
                    <a:lnTo>
                      <a:pt x="193" y="138"/>
                    </a:lnTo>
                    <a:lnTo>
                      <a:pt x="200" y="136"/>
                    </a:lnTo>
                    <a:lnTo>
                      <a:pt x="205" y="134"/>
                    </a:lnTo>
                    <a:lnTo>
                      <a:pt x="211" y="133"/>
                    </a:lnTo>
                    <a:lnTo>
                      <a:pt x="211" y="136"/>
                    </a:lnTo>
                    <a:lnTo>
                      <a:pt x="211" y="138"/>
                    </a:lnTo>
                    <a:lnTo>
                      <a:pt x="210" y="141"/>
                    </a:lnTo>
                    <a:lnTo>
                      <a:pt x="210" y="144"/>
                    </a:lnTo>
                    <a:lnTo>
                      <a:pt x="197" y="151"/>
                    </a:lnTo>
                    <a:lnTo>
                      <a:pt x="186" y="158"/>
                    </a:lnTo>
                    <a:lnTo>
                      <a:pt x="176" y="162"/>
                    </a:lnTo>
                    <a:lnTo>
                      <a:pt x="172" y="165"/>
                    </a:lnTo>
                    <a:lnTo>
                      <a:pt x="178" y="166"/>
                    </a:lnTo>
                    <a:lnTo>
                      <a:pt x="183" y="166"/>
                    </a:lnTo>
                    <a:lnTo>
                      <a:pt x="192" y="165"/>
                    </a:lnTo>
                    <a:lnTo>
                      <a:pt x="204" y="163"/>
                    </a:lnTo>
                    <a:lnTo>
                      <a:pt x="203" y="166"/>
                    </a:lnTo>
                    <a:lnTo>
                      <a:pt x="203" y="170"/>
                    </a:lnTo>
                    <a:lnTo>
                      <a:pt x="201" y="175"/>
                    </a:lnTo>
                    <a:lnTo>
                      <a:pt x="201" y="179"/>
                    </a:lnTo>
                    <a:lnTo>
                      <a:pt x="193" y="181"/>
                    </a:lnTo>
                    <a:lnTo>
                      <a:pt x="187" y="184"/>
                    </a:lnTo>
                    <a:lnTo>
                      <a:pt x="179" y="187"/>
                    </a:lnTo>
                    <a:lnTo>
                      <a:pt x="168" y="190"/>
                    </a:lnTo>
                    <a:lnTo>
                      <a:pt x="168" y="191"/>
                    </a:lnTo>
                    <a:lnTo>
                      <a:pt x="168" y="193"/>
                    </a:lnTo>
                    <a:lnTo>
                      <a:pt x="168" y="194"/>
                    </a:lnTo>
                    <a:lnTo>
                      <a:pt x="168" y="195"/>
                    </a:lnTo>
                    <a:lnTo>
                      <a:pt x="175" y="194"/>
                    </a:lnTo>
                    <a:lnTo>
                      <a:pt x="183" y="194"/>
                    </a:lnTo>
                    <a:lnTo>
                      <a:pt x="190" y="194"/>
                    </a:lnTo>
                    <a:lnTo>
                      <a:pt x="197" y="194"/>
                    </a:lnTo>
                    <a:lnTo>
                      <a:pt x="196" y="198"/>
                    </a:lnTo>
                    <a:lnTo>
                      <a:pt x="196" y="202"/>
                    </a:lnTo>
                    <a:lnTo>
                      <a:pt x="194" y="206"/>
                    </a:lnTo>
                    <a:lnTo>
                      <a:pt x="193" y="209"/>
                    </a:lnTo>
                    <a:lnTo>
                      <a:pt x="185" y="213"/>
                    </a:lnTo>
                    <a:lnTo>
                      <a:pt x="176" y="216"/>
                    </a:lnTo>
                    <a:lnTo>
                      <a:pt x="168" y="220"/>
                    </a:lnTo>
                    <a:lnTo>
                      <a:pt x="160" y="224"/>
                    </a:lnTo>
                    <a:lnTo>
                      <a:pt x="158" y="226"/>
                    </a:lnTo>
                    <a:lnTo>
                      <a:pt x="158" y="227"/>
                    </a:lnTo>
                    <a:lnTo>
                      <a:pt x="158" y="229"/>
                    </a:lnTo>
                    <a:lnTo>
                      <a:pt x="157" y="230"/>
                    </a:lnTo>
                    <a:lnTo>
                      <a:pt x="165" y="229"/>
                    </a:lnTo>
                    <a:lnTo>
                      <a:pt x="174" y="226"/>
                    </a:lnTo>
                    <a:lnTo>
                      <a:pt x="182" y="224"/>
                    </a:lnTo>
                    <a:lnTo>
                      <a:pt x="192" y="224"/>
                    </a:lnTo>
                    <a:lnTo>
                      <a:pt x="186" y="238"/>
                    </a:lnTo>
                    <a:lnTo>
                      <a:pt x="178" y="245"/>
                    </a:lnTo>
                    <a:lnTo>
                      <a:pt x="167" y="251"/>
                    </a:lnTo>
                    <a:lnTo>
                      <a:pt x="153" y="254"/>
                    </a:lnTo>
                    <a:lnTo>
                      <a:pt x="153" y="255"/>
                    </a:lnTo>
                    <a:lnTo>
                      <a:pt x="153" y="256"/>
                    </a:lnTo>
                    <a:lnTo>
                      <a:pt x="153" y="259"/>
                    </a:lnTo>
                    <a:lnTo>
                      <a:pt x="153" y="260"/>
                    </a:lnTo>
                    <a:lnTo>
                      <a:pt x="161" y="259"/>
                    </a:lnTo>
                    <a:lnTo>
                      <a:pt x="169" y="258"/>
                    </a:lnTo>
                    <a:lnTo>
                      <a:pt x="178" y="258"/>
                    </a:lnTo>
                    <a:lnTo>
                      <a:pt x="186" y="256"/>
                    </a:lnTo>
                    <a:lnTo>
                      <a:pt x="183" y="263"/>
                    </a:lnTo>
                    <a:lnTo>
                      <a:pt x="179" y="269"/>
                    </a:lnTo>
                    <a:lnTo>
                      <a:pt x="175" y="273"/>
                    </a:lnTo>
                    <a:lnTo>
                      <a:pt x="169" y="276"/>
                    </a:lnTo>
                    <a:lnTo>
                      <a:pt x="163" y="278"/>
                    </a:lnTo>
                    <a:lnTo>
                      <a:pt x="156" y="280"/>
                    </a:lnTo>
                    <a:lnTo>
                      <a:pt x="149" y="281"/>
                    </a:lnTo>
                    <a:lnTo>
                      <a:pt x="142" y="281"/>
                    </a:lnTo>
                    <a:lnTo>
                      <a:pt x="142" y="283"/>
                    </a:lnTo>
                    <a:lnTo>
                      <a:pt x="142" y="284"/>
                    </a:lnTo>
                    <a:lnTo>
                      <a:pt x="142" y="287"/>
                    </a:lnTo>
                    <a:lnTo>
                      <a:pt x="140" y="288"/>
                    </a:lnTo>
                    <a:lnTo>
                      <a:pt x="150" y="287"/>
                    </a:lnTo>
                    <a:lnTo>
                      <a:pt x="160" y="285"/>
                    </a:lnTo>
                    <a:lnTo>
                      <a:pt x="171" y="284"/>
                    </a:lnTo>
                    <a:lnTo>
                      <a:pt x="181" y="283"/>
                    </a:lnTo>
                    <a:lnTo>
                      <a:pt x="179" y="285"/>
                    </a:lnTo>
                    <a:lnTo>
                      <a:pt x="179" y="287"/>
                    </a:lnTo>
                    <a:lnTo>
                      <a:pt x="179" y="290"/>
                    </a:lnTo>
                    <a:lnTo>
                      <a:pt x="179" y="292"/>
                    </a:lnTo>
                    <a:lnTo>
                      <a:pt x="169" y="295"/>
                    </a:lnTo>
                    <a:lnTo>
                      <a:pt x="160" y="299"/>
                    </a:lnTo>
                    <a:lnTo>
                      <a:pt x="150" y="302"/>
                    </a:lnTo>
                    <a:lnTo>
                      <a:pt x="140" y="306"/>
                    </a:lnTo>
                    <a:lnTo>
                      <a:pt x="139" y="308"/>
                    </a:lnTo>
                    <a:lnTo>
                      <a:pt x="139" y="309"/>
                    </a:lnTo>
                    <a:lnTo>
                      <a:pt x="139" y="312"/>
                    </a:lnTo>
                    <a:lnTo>
                      <a:pt x="139" y="313"/>
                    </a:lnTo>
                    <a:lnTo>
                      <a:pt x="149" y="310"/>
                    </a:lnTo>
                    <a:lnTo>
                      <a:pt x="158" y="309"/>
                    </a:lnTo>
                    <a:lnTo>
                      <a:pt x="168" y="306"/>
                    </a:lnTo>
                    <a:lnTo>
                      <a:pt x="178" y="305"/>
                    </a:lnTo>
                    <a:lnTo>
                      <a:pt x="176" y="308"/>
                    </a:lnTo>
                    <a:lnTo>
                      <a:pt x="176" y="312"/>
                    </a:lnTo>
                    <a:lnTo>
                      <a:pt x="176" y="316"/>
                    </a:lnTo>
                    <a:lnTo>
                      <a:pt x="176" y="319"/>
                    </a:lnTo>
                    <a:lnTo>
                      <a:pt x="165" y="324"/>
                    </a:lnTo>
                    <a:lnTo>
                      <a:pt x="153" y="328"/>
                    </a:lnTo>
                    <a:lnTo>
                      <a:pt x="142" y="333"/>
                    </a:lnTo>
                    <a:lnTo>
                      <a:pt x="136" y="335"/>
                    </a:lnTo>
                    <a:lnTo>
                      <a:pt x="135" y="337"/>
                    </a:lnTo>
                    <a:lnTo>
                      <a:pt x="135" y="338"/>
                    </a:lnTo>
                    <a:lnTo>
                      <a:pt x="135" y="339"/>
                    </a:lnTo>
                    <a:lnTo>
                      <a:pt x="135" y="341"/>
                    </a:lnTo>
                    <a:lnTo>
                      <a:pt x="145" y="338"/>
                    </a:lnTo>
                    <a:lnTo>
                      <a:pt x="154" y="337"/>
                    </a:lnTo>
                    <a:lnTo>
                      <a:pt x="164" y="334"/>
                    </a:lnTo>
                    <a:lnTo>
                      <a:pt x="174" y="333"/>
                    </a:lnTo>
                    <a:lnTo>
                      <a:pt x="171" y="342"/>
                    </a:lnTo>
                    <a:lnTo>
                      <a:pt x="164" y="349"/>
                    </a:lnTo>
                    <a:lnTo>
                      <a:pt x="156" y="353"/>
                    </a:lnTo>
                    <a:lnTo>
                      <a:pt x="149" y="356"/>
                    </a:lnTo>
                    <a:lnTo>
                      <a:pt x="149" y="357"/>
                    </a:lnTo>
                    <a:lnTo>
                      <a:pt x="149" y="359"/>
                    </a:lnTo>
                    <a:lnTo>
                      <a:pt x="149" y="360"/>
                    </a:lnTo>
                    <a:lnTo>
                      <a:pt x="149" y="362"/>
                    </a:lnTo>
                    <a:lnTo>
                      <a:pt x="150" y="362"/>
                    </a:lnTo>
                    <a:lnTo>
                      <a:pt x="151" y="363"/>
                    </a:lnTo>
                    <a:lnTo>
                      <a:pt x="151" y="364"/>
                    </a:lnTo>
                    <a:lnTo>
                      <a:pt x="153" y="366"/>
                    </a:lnTo>
                    <a:lnTo>
                      <a:pt x="158" y="364"/>
                    </a:lnTo>
                    <a:lnTo>
                      <a:pt x="163" y="362"/>
                    </a:lnTo>
                    <a:lnTo>
                      <a:pt x="167" y="360"/>
                    </a:lnTo>
                    <a:lnTo>
                      <a:pt x="172" y="359"/>
                    </a:lnTo>
                    <a:lnTo>
                      <a:pt x="167" y="369"/>
                    </a:lnTo>
                    <a:lnTo>
                      <a:pt x="160" y="374"/>
                    </a:lnTo>
                    <a:lnTo>
                      <a:pt x="153" y="380"/>
                    </a:lnTo>
                    <a:lnTo>
                      <a:pt x="150" y="393"/>
                    </a:lnTo>
                    <a:lnTo>
                      <a:pt x="133" y="403"/>
                    </a:lnTo>
                    <a:lnTo>
                      <a:pt x="117" y="413"/>
                    </a:lnTo>
                    <a:lnTo>
                      <a:pt x="102" y="420"/>
                    </a:lnTo>
                    <a:lnTo>
                      <a:pt x="88" y="427"/>
                    </a:lnTo>
                    <a:lnTo>
                      <a:pt x="72" y="432"/>
                    </a:lnTo>
                    <a:lnTo>
                      <a:pt x="57" y="436"/>
                    </a:lnTo>
                    <a:lnTo>
                      <a:pt x="39" y="438"/>
                    </a:lnTo>
                    <a:lnTo>
                      <a:pt x="21" y="439"/>
                    </a:lnTo>
                    <a:close/>
                  </a:path>
                </a:pathLst>
              </a:custGeom>
              <a:solidFill>
                <a:srgbClr val="F2D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 flipH="1">
                <a:off x="2649177" y="4156888"/>
                <a:ext cx="263066" cy="708625"/>
              </a:xfrm>
              <a:custGeom>
                <a:avLst/>
                <a:gdLst>
                  <a:gd name="T0" fmla="*/ 11 w 126"/>
                  <a:gd name="T1" fmla="*/ 422 h 422"/>
                  <a:gd name="T2" fmla="*/ 8 w 126"/>
                  <a:gd name="T3" fmla="*/ 422 h 422"/>
                  <a:gd name="T4" fmla="*/ 6 w 126"/>
                  <a:gd name="T5" fmla="*/ 420 h 422"/>
                  <a:gd name="T6" fmla="*/ 3 w 126"/>
                  <a:gd name="T7" fmla="*/ 420 h 422"/>
                  <a:gd name="T8" fmla="*/ 0 w 126"/>
                  <a:gd name="T9" fmla="*/ 420 h 422"/>
                  <a:gd name="T10" fmla="*/ 4 w 126"/>
                  <a:gd name="T11" fmla="*/ 412 h 422"/>
                  <a:gd name="T12" fmla="*/ 10 w 126"/>
                  <a:gd name="T13" fmla="*/ 404 h 422"/>
                  <a:gd name="T14" fmla="*/ 20 w 126"/>
                  <a:gd name="T15" fmla="*/ 394 h 422"/>
                  <a:gd name="T16" fmla="*/ 31 w 126"/>
                  <a:gd name="T17" fmla="*/ 386 h 422"/>
                  <a:gd name="T18" fmla="*/ 42 w 126"/>
                  <a:gd name="T19" fmla="*/ 376 h 422"/>
                  <a:gd name="T20" fmla="*/ 53 w 126"/>
                  <a:gd name="T21" fmla="*/ 366 h 422"/>
                  <a:gd name="T22" fmla="*/ 62 w 126"/>
                  <a:gd name="T23" fmla="*/ 358 h 422"/>
                  <a:gd name="T24" fmla="*/ 69 w 126"/>
                  <a:gd name="T25" fmla="*/ 348 h 422"/>
                  <a:gd name="T26" fmla="*/ 76 w 126"/>
                  <a:gd name="T27" fmla="*/ 265 h 422"/>
                  <a:gd name="T28" fmla="*/ 79 w 126"/>
                  <a:gd name="T29" fmla="*/ 181 h 422"/>
                  <a:gd name="T30" fmla="*/ 78 w 126"/>
                  <a:gd name="T31" fmla="*/ 96 h 422"/>
                  <a:gd name="T32" fmla="*/ 75 w 126"/>
                  <a:gd name="T33" fmla="*/ 14 h 422"/>
                  <a:gd name="T34" fmla="*/ 76 w 126"/>
                  <a:gd name="T35" fmla="*/ 10 h 422"/>
                  <a:gd name="T36" fmla="*/ 76 w 126"/>
                  <a:gd name="T37" fmla="*/ 7 h 422"/>
                  <a:gd name="T38" fmla="*/ 76 w 126"/>
                  <a:gd name="T39" fmla="*/ 3 h 422"/>
                  <a:gd name="T40" fmla="*/ 78 w 126"/>
                  <a:gd name="T41" fmla="*/ 0 h 422"/>
                  <a:gd name="T42" fmla="*/ 94 w 126"/>
                  <a:gd name="T43" fmla="*/ 2 h 422"/>
                  <a:gd name="T44" fmla="*/ 104 w 126"/>
                  <a:gd name="T45" fmla="*/ 3 h 422"/>
                  <a:gd name="T46" fmla="*/ 111 w 126"/>
                  <a:gd name="T47" fmla="*/ 4 h 422"/>
                  <a:gd name="T48" fmla="*/ 116 w 126"/>
                  <a:gd name="T49" fmla="*/ 6 h 422"/>
                  <a:gd name="T50" fmla="*/ 122 w 126"/>
                  <a:gd name="T51" fmla="*/ 90 h 422"/>
                  <a:gd name="T52" fmla="*/ 126 w 126"/>
                  <a:gd name="T53" fmla="*/ 179 h 422"/>
                  <a:gd name="T54" fmla="*/ 122 w 126"/>
                  <a:gd name="T55" fmla="*/ 268 h 422"/>
                  <a:gd name="T56" fmla="*/ 107 w 126"/>
                  <a:gd name="T57" fmla="*/ 352 h 422"/>
                  <a:gd name="T58" fmla="*/ 97 w 126"/>
                  <a:gd name="T59" fmla="*/ 368 h 422"/>
                  <a:gd name="T60" fmla="*/ 87 w 126"/>
                  <a:gd name="T61" fmla="*/ 381 h 422"/>
                  <a:gd name="T62" fmla="*/ 78 w 126"/>
                  <a:gd name="T63" fmla="*/ 393 h 422"/>
                  <a:gd name="T64" fmla="*/ 68 w 126"/>
                  <a:gd name="T65" fmla="*/ 402 h 422"/>
                  <a:gd name="T66" fmla="*/ 57 w 126"/>
                  <a:gd name="T67" fmla="*/ 409 h 422"/>
                  <a:gd name="T68" fmla="*/ 44 w 126"/>
                  <a:gd name="T69" fmla="*/ 415 h 422"/>
                  <a:gd name="T70" fmla="*/ 29 w 126"/>
                  <a:gd name="T71" fmla="*/ 419 h 422"/>
                  <a:gd name="T72" fmla="*/ 11 w 126"/>
                  <a:gd name="T73" fmla="*/ 422 h 4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6" h="422">
                    <a:moveTo>
                      <a:pt x="11" y="422"/>
                    </a:moveTo>
                    <a:lnTo>
                      <a:pt x="8" y="422"/>
                    </a:lnTo>
                    <a:lnTo>
                      <a:pt x="6" y="420"/>
                    </a:lnTo>
                    <a:lnTo>
                      <a:pt x="3" y="420"/>
                    </a:lnTo>
                    <a:lnTo>
                      <a:pt x="0" y="420"/>
                    </a:lnTo>
                    <a:lnTo>
                      <a:pt x="4" y="412"/>
                    </a:lnTo>
                    <a:lnTo>
                      <a:pt x="10" y="404"/>
                    </a:lnTo>
                    <a:lnTo>
                      <a:pt x="20" y="394"/>
                    </a:lnTo>
                    <a:lnTo>
                      <a:pt x="31" y="386"/>
                    </a:lnTo>
                    <a:lnTo>
                      <a:pt x="42" y="376"/>
                    </a:lnTo>
                    <a:lnTo>
                      <a:pt x="53" y="366"/>
                    </a:lnTo>
                    <a:lnTo>
                      <a:pt x="62" y="358"/>
                    </a:lnTo>
                    <a:lnTo>
                      <a:pt x="69" y="348"/>
                    </a:lnTo>
                    <a:lnTo>
                      <a:pt x="76" y="265"/>
                    </a:lnTo>
                    <a:lnTo>
                      <a:pt x="79" y="181"/>
                    </a:lnTo>
                    <a:lnTo>
                      <a:pt x="78" y="96"/>
                    </a:lnTo>
                    <a:lnTo>
                      <a:pt x="75" y="14"/>
                    </a:lnTo>
                    <a:lnTo>
                      <a:pt x="76" y="10"/>
                    </a:lnTo>
                    <a:lnTo>
                      <a:pt x="76" y="7"/>
                    </a:lnTo>
                    <a:lnTo>
                      <a:pt x="76" y="3"/>
                    </a:lnTo>
                    <a:lnTo>
                      <a:pt x="78" y="0"/>
                    </a:lnTo>
                    <a:lnTo>
                      <a:pt x="94" y="2"/>
                    </a:lnTo>
                    <a:lnTo>
                      <a:pt x="104" y="3"/>
                    </a:lnTo>
                    <a:lnTo>
                      <a:pt x="111" y="4"/>
                    </a:lnTo>
                    <a:lnTo>
                      <a:pt x="116" y="6"/>
                    </a:lnTo>
                    <a:lnTo>
                      <a:pt x="122" y="90"/>
                    </a:lnTo>
                    <a:lnTo>
                      <a:pt x="126" y="179"/>
                    </a:lnTo>
                    <a:lnTo>
                      <a:pt x="122" y="268"/>
                    </a:lnTo>
                    <a:lnTo>
                      <a:pt x="107" y="352"/>
                    </a:lnTo>
                    <a:lnTo>
                      <a:pt x="97" y="368"/>
                    </a:lnTo>
                    <a:lnTo>
                      <a:pt x="87" y="381"/>
                    </a:lnTo>
                    <a:lnTo>
                      <a:pt x="78" y="393"/>
                    </a:lnTo>
                    <a:lnTo>
                      <a:pt x="68" y="402"/>
                    </a:lnTo>
                    <a:lnTo>
                      <a:pt x="57" y="409"/>
                    </a:lnTo>
                    <a:lnTo>
                      <a:pt x="44" y="415"/>
                    </a:lnTo>
                    <a:lnTo>
                      <a:pt x="29" y="419"/>
                    </a:lnTo>
                    <a:lnTo>
                      <a:pt x="11" y="422"/>
                    </a:lnTo>
                    <a:close/>
                  </a:path>
                </a:pathLst>
              </a:custGeom>
              <a:solidFill>
                <a:srgbClr val="F2D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23"/>
              <p:cNvSpPr>
                <a:spLocks/>
              </p:cNvSpPr>
              <p:nvPr/>
            </p:nvSpPr>
            <p:spPr bwMode="auto">
              <a:xfrm flipH="1">
                <a:off x="1956024" y="2548212"/>
                <a:ext cx="972922" cy="1598598"/>
              </a:xfrm>
              <a:custGeom>
                <a:avLst/>
                <a:gdLst>
                  <a:gd name="T0" fmla="*/ 59 w 465"/>
                  <a:gd name="T1" fmla="*/ 939 h 952"/>
                  <a:gd name="T2" fmla="*/ 26 w 465"/>
                  <a:gd name="T3" fmla="*/ 528 h 952"/>
                  <a:gd name="T4" fmla="*/ 76 w 465"/>
                  <a:gd name="T5" fmla="*/ 127 h 952"/>
                  <a:gd name="T6" fmla="*/ 47 w 465"/>
                  <a:gd name="T7" fmla="*/ 133 h 952"/>
                  <a:gd name="T8" fmla="*/ 131 w 465"/>
                  <a:gd name="T9" fmla="*/ 45 h 952"/>
                  <a:gd name="T10" fmla="*/ 151 w 465"/>
                  <a:gd name="T11" fmla="*/ 77 h 952"/>
                  <a:gd name="T12" fmla="*/ 289 w 465"/>
                  <a:gd name="T13" fmla="*/ 31 h 952"/>
                  <a:gd name="T14" fmla="*/ 316 w 465"/>
                  <a:gd name="T15" fmla="*/ 55 h 952"/>
                  <a:gd name="T16" fmla="*/ 349 w 465"/>
                  <a:gd name="T17" fmla="*/ 59 h 952"/>
                  <a:gd name="T18" fmla="*/ 338 w 465"/>
                  <a:gd name="T19" fmla="*/ 92 h 952"/>
                  <a:gd name="T20" fmla="*/ 346 w 465"/>
                  <a:gd name="T21" fmla="*/ 129 h 952"/>
                  <a:gd name="T22" fmla="*/ 366 w 465"/>
                  <a:gd name="T23" fmla="*/ 144 h 952"/>
                  <a:gd name="T24" fmla="*/ 400 w 465"/>
                  <a:gd name="T25" fmla="*/ 163 h 952"/>
                  <a:gd name="T26" fmla="*/ 417 w 465"/>
                  <a:gd name="T27" fmla="*/ 199 h 952"/>
                  <a:gd name="T28" fmla="*/ 433 w 465"/>
                  <a:gd name="T29" fmla="*/ 205 h 952"/>
                  <a:gd name="T30" fmla="*/ 439 w 465"/>
                  <a:gd name="T31" fmla="*/ 230 h 952"/>
                  <a:gd name="T32" fmla="*/ 445 w 465"/>
                  <a:gd name="T33" fmla="*/ 259 h 952"/>
                  <a:gd name="T34" fmla="*/ 426 w 465"/>
                  <a:gd name="T35" fmla="*/ 285 h 952"/>
                  <a:gd name="T36" fmla="*/ 465 w 465"/>
                  <a:gd name="T37" fmla="*/ 295 h 952"/>
                  <a:gd name="T38" fmla="*/ 420 w 465"/>
                  <a:gd name="T39" fmla="*/ 317 h 952"/>
                  <a:gd name="T40" fmla="*/ 407 w 465"/>
                  <a:gd name="T41" fmla="*/ 336 h 952"/>
                  <a:gd name="T42" fmla="*/ 415 w 465"/>
                  <a:gd name="T43" fmla="*/ 343 h 952"/>
                  <a:gd name="T44" fmla="*/ 384 w 465"/>
                  <a:gd name="T45" fmla="*/ 356 h 952"/>
                  <a:gd name="T46" fmla="*/ 382 w 465"/>
                  <a:gd name="T47" fmla="*/ 381 h 952"/>
                  <a:gd name="T48" fmla="*/ 381 w 465"/>
                  <a:gd name="T49" fmla="*/ 393 h 952"/>
                  <a:gd name="T50" fmla="*/ 334 w 465"/>
                  <a:gd name="T51" fmla="*/ 390 h 952"/>
                  <a:gd name="T52" fmla="*/ 320 w 465"/>
                  <a:gd name="T53" fmla="*/ 397 h 952"/>
                  <a:gd name="T54" fmla="*/ 298 w 465"/>
                  <a:gd name="T55" fmla="*/ 278 h 952"/>
                  <a:gd name="T56" fmla="*/ 316 w 465"/>
                  <a:gd name="T57" fmla="*/ 212 h 952"/>
                  <a:gd name="T58" fmla="*/ 264 w 465"/>
                  <a:gd name="T59" fmla="*/ 184 h 952"/>
                  <a:gd name="T60" fmla="*/ 289 w 465"/>
                  <a:gd name="T61" fmla="*/ 203 h 952"/>
                  <a:gd name="T62" fmla="*/ 302 w 465"/>
                  <a:gd name="T63" fmla="*/ 220 h 952"/>
                  <a:gd name="T64" fmla="*/ 255 w 465"/>
                  <a:gd name="T65" fmla="*/ 248 h 952"/>
                  <a:gd name="T66" fmla="*/ 282 w 465"/>
                  <a:gd name="T67" fmla="*/ 257 h 952"/>
                  <a:gd name="T68" fmla="*/ 267 w 465"/>
                  <a:gd name="T69" fmla="*/ 284 h 952"/>
                  <a:gd name="T70" fmla="*/ 257 w 465"/>
                  <a:gd name="T71" fmla="*/ 296 h 952"/>
                  <a:gd name="T72" fmla="*/ 227 w 465"/>
                  <a:gd name="T73" fmla="*/ 370 h 952"/>
                  <a:gd name="T74" fmla="*/ 316 w 465"/>
                  <a:gd name="T75" fmla="*/ 492 h 952"/>
                  <a:gd name="T76" fmla="*/ 367 w 465"/>
                  <a:gd name="T77" fmla="*/ 443 h 952"/>
                  <a:gd name="T78" fmla="*/ 348 w 465"/>
                  <a:gd name="T79" fmla="*/ 508 h 952"/>
                  <a:gd name="T80" fmla="*/ 349 w 465"/>
                  <a:gd name="T81" fmla="*/ 530 h 952"/>
                  <a:gd name="T82" fmla="*/ 334 w 465"/>
                  <a:gd name="T83" fmla="*/ 579 h 952"/>
                  <a:gd name="T84" fmla="*/ 354 w 465"/>
                  <a:gd name="T85" fmla="*/ 596 h 952"/>
                  <a:gd name="T86" fmla="*/ 343 w 465"/>
                  <a:gd name="T87" fmla="*/ 616 h 952"/>
                  <a:gd name="T88" fmla="*/ 328 w 465"/>
                  <a:gd name="T89" fmla="*/ 655 h 952"/>
                  <a:gd name="T90" fmla="*/ 325 w 465"/>
                  <a:gd name="T91" fmla="*/ 687 h 952"/>
                  <a:gd name="T92" fmla="*/ 309 w 465"/>
                  <a:gd name="T93" fmla="*/ 724 h 952"/>
                  <a:gd name="T94" fmla="*/ 342 w 465"/>
                  <a:gd name="T95" fmla="*/ 731 h 952"/>
                  <a:gd name="T96" fmla="*/ 321 w 465"/>
                  <a:gd name="T97" fmla="*/ 756 h 952"/>
                  <a:gd name="T98" fmla="*/ 314 w 465"/>
                  <a:gd name="T99" fmla="*/ 780 h 952"/>
                  <a:gd name="T100" fmla="*/ 302 w 465"/>
                  <a:gd name="T101" fmla="*/ 806 h 952"/>
                  <a:gd name="T102" fmla="*/ 334 w 465"/>
                  <a:gd name="T103" fmla="*/ 816 h 952"/>
                  <a:gd name="T104" fmla="*/ 316 w 465"/>
                  <a:gd name="T105" fmla="*/ 837 h 952"/>
                  <a:gd name="T106" fmla="*/ 299 w 465"/>
                  <a:gd name="T107" fmla="*/ 862 h 952"/>
                  <a:gd name="T108" fmla="*/ 332 w 465"/>
                  <a:gd name="T109" fmla="*/ 876 h 952"/>
                  <a:gd name="T110" fmla="*/ 299 w 465"/>
                  <a:gd name="T111" fmla="*/ 895 h 952"/>
                  <a:gd name="T112" fmla="*/ 320 w 465"/>
                  <a:gd name="T113" fmla="*/ 905 h 952"/>
                  <a:gd name="T114" fmla="*/ 299 w 465"/>
                  <a:gd name="T115" fmla="*/ 917 h 952"/>
                  <a:gd name="T116" fmla="*/ 332 w 465"/>
                  <a:gd name="T117" fmla="*/ 930 h 9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65" h="952">
                    <a:moveTo>
                      <a:pt x="257" y="952"/>
                    </a:moveTo>
                    <a:lnTo>
                      <a:pt x="212" y="950"/>
                    </a:lnTo>
                    <a:lnTo>
                      <a:pt x="177" y="949"/>
                    </a:lnTo>
                    <a:lnTo>
                      <a:pt x="151" y="949"/>
                    </a:lnTo>
                    <a:lnTo>
                      <a:pt x="131" y="948"/>
                    </a:lnTo>
                    <a:lnTo>
                      <a:pt x="116" y="946"/>
                    </a:lnTo>
                    <a:lnTo>
                      <a:pt x="102" y="946"/>
                    </a:lnTo>
                    <a:lnTo>
                      <a:pt x="88" y="945"/>
                    </a:lnTo>
                    <a:lnTo>
                      <a:pt x="73" y="943"/>
                    </a:lnTo>
                    <a:lnTo>
                      <a:pt x="65" y="941"/>
                    </a:lnTo>
                    <a:lnTo>
                      <a:pt x="59" y="939"/>
                    </a:lnTo>
                    <a:lnTo>
                      <a:pt x="52" y="937"/>
                    </a:lnTo>
                    <a:lnTo>
                      <a:pt x="47" y="934"/>
                    </a:lnTo>
                    <a:lnTo>
                      <a:pt x="39" y="931"/>
                    </a:lnTo>
                    <a:lnTo>
                      <a:pt x="29" y="925"/>
                    </a:lnTo>
                    <a:lnTo>
                      <a:pt x="16" y="919"/>
                    </a:lnTo>
                    <a:lnTo>
                      <a:pt x="0" y="910"/>
                    </a:lnTo>
                    <a:lnTo>
                      <a:pt x="1" y="833"/>
                    </a:lnTo>
                    <a:lnTo>
                      <a:pt x="5" y="755"/>
                    </a:lnTo>
                    <a:lnTo>
                      <a:pt x="11" y="679"/>
                    </a:lnTo>
                    <a:lnTo>
                      <a:pt x="18" y="603"/>
                    </a:lnTo>
                    <a:lnTo>
                      <a:pt x="26" y="528"/>
                    </a:lnTo>
                    <a:lnTo>
                      <a:pt x="34" y="451"/>
                    </a:lnTo>
                    <a:lnTo>
                      <a:pt x="43" y="377"/>
                    </a:lnTo>
                    <a:lnTo>
                      <a:pt x="52" y="300"/>
                    </a:lnTo>
                    <a:lnTo>
                      <a:pt x="44" y="260"/>
                    </a:lnTo>
                    <a:lnTo>
                      <a:pt x="47" y="221"/>
                    </a:lnTo>
                    <a:lnTo>
                      <a:pt x="58" y="184"/>
                    </a:lnTo>
                    <a:lnTo>
                      <a:pt x="70" y="145"/>
                    </a:lnTo>
                    <a:lnTo>
                      <a:pt x="75" y="138"/>
                    </a:lnTo>
                    <a:lnTo>
                      <a:pt x="76" y="134"/>
                    </a:lnTo>
                    <a:lnTo>
                      <a:pt x="77" y="130"/>
                    </a:lnTo>
                    <a:lnTo>
                      <a:pt x="76" y="127"/>
                    </a:lnTo>
                    <a:lnTo>
                      <a:pt x="75" y="127"/>
                    </a:lnTo>
                    <a:lnTo>
                      <a:pt x="73" y="127"/>
                    </a:lnTo>
                    <a:lnTo>
                      <a:pt x="70" y="127"/>
                    </a:lnTo>
                    <a:lnTo>
                      <a:pt x="69" y="127"/>
                    </a:lnTo>
                    <a:lnTo>
                      <a:pt x="59" y="145"/>
                    </a:lnTo>
                    <a:lnTo>
                      <a:pt x="52" y="167"/>
                    </a:lnTo>
                    <a:lnTo>
                      <a:pt x="46" y="188"/>
                    </a:lnTo>
                    <a:lnTo>
                      <a:pt x="37" y="202"/>
                    </a:lnTo>
                    <a:lnTo>
                      <a:pt x="33" y="185"/>
                    </a:lnTo>
                    <a:lnTo>
                      <a:pt x="37" y="160"/>
                    </a:lnTo>
                    <a:lnTo>
                      <a:pt x="47" y="133"/>
                    </a:lnTo>
                    <a:lnTo>
                      <a:pt x="61" y="101"/>
                    </a:lnTo>
                    <a:lnTo>
                      <a:pt x="76" y="72"/>
                    </a:lnTo>
                    <a:lnTo>
                      <a:pt x="91" y="45"/>
                    </a:lnTo>
                    <a:lnTo>
                      <a:pt x="104" y="25"/>
                    </a:lnTo>
                    <a:lnTo>
                      <a:pt x="111" y="13"/>
                    </a:lnTo>
                    <a:lnTo>
                      <a:pt x="118" y="8"/>
                    </a:lnTo>
                    <a:lnTo>
                      <a:pt x="126" y="2"/>
                    </a:lnTo>
                    <a:lnTo>
                      <a:pt x="134" y="0"/>
                    </a:lnTo>
                    <a:lnTo>
                      <a:pt x="145" y="0"/>
                    </a:lnTo>
                    <a:lnTo>
                      <a:pt x="138" y="22"/>
                    </a:lnTo>
                    <a:lnTo>
                      <a:pt x="131" y="45"/>
                    </a:lnTo>
                    <a:lnTo>
                      <a:pt x="127" y="70"/>
                    </a:lnTo>
                    <a:lnTo>
                      <a:pt x="124" y="97"/>
                    </a:lnTo>
                    <a:lnTo>
                      <a:pt x="126" y="98"/>
                    </a:lnTo>
                    <a:lnTo>
                      <a:pt x="127" y="98"/>
                    </a:lnTo>
                    <a:lnTo>
                      <a:pt x="127" y="99"/>
                    </a:lnTo>
                    <a:lnTo>
                      <a:pt x="129" y="101"/>
                    </a:lnTo>
                    <a:lnTo>
                      <a:pt x="131" y="98"/>
                    </a:lnTo>
                    <a:lnTo>
                      <a:pt x="136" y="97"/>
                    </a:lnTo>
                    <a:lnTo>
                      <a:pt x="138" y="94"/>
                    </a:lnTo>
                    <a:lnTo>
                      <a:pt x="141" y="92"/>
                    </a:lnTo>
                    <a:lnTo>
                      <a:pt x="151" y="77"/>
                    </a:lnTo>
                    <a:lnTo>
                      <a:pt x="166" y="58"/>
                    </a:lnTo>
                    <a:lnTo>
                      <a:pt x="185" y="38"/>
                    </a:lnTo>
                    <a:lnTo>
                      <a:pt x="208" y="20"/>
                    </a:lnTo>
                    <a:lnTo>
                      <a:pt x="231" y="8"/>
                    </a:lnTo>
                    <a:lnTo>
                      <a:pt x="255" y="2"/>
                    </a:lnTo>
                    <a:lnTo>
                      <a:pt x="275" y="5"/>
                    </a:lnTo>
                    <a:lnTo>
                      <a:pt x="295" y="20"/>
                    </a:lnTo>
                    <a:lnTo>
                      <a:pt x="294" y="25"/>
                    </a:lnTo>
                    <a:lnTo>
                      <a:pt x="292" y="27"/>
                    </a:lnTo>
                    <a:lnTo>
                      <a:pt x="291" y="29"/>
                    </a:lnTo>
                    <a:lnTo>
                      <a:pt x="289" y="31"/>
                    </a:lnTo>
                    <a:lnTo>
                      <a:pt x="299" y="31"/>
                    </a:lnTo>
                    <a:lnTo>
                      <a:pt x="307" y="31"/>
                    </a:lnTo>
                    <a:lnTo>
                      <a:pt x="316" y="34"/>
                    </a:lnTo>
                    <a:lnTo>
                      <a:pt x="328" y="41"/>
                    </a:lnTo>
                    <a:lnTo>
                      <a:pt x="328" y="43"/>
                    </a:lnTo>
                    <a:lnTo>
                      <a:pt x="328" y="44"/>
                    </a:lnTo>
                    <a:lnTo>
                      <a:pt x="328" y="45"/>
                    </a:lnTo>
                    <a:lnTo>
                      <a:pt x="328" y="47"/>
                    </a:lnTo>
                    <a:lnTo>
                      <a:pt x="324" y="50"/>
                    </a:lnTo>
                    <a:lnTo>
                      <a:pt x="320" y="52"/>
                    </a:lnTo>
                    <a:lnTo>
                      <a:pt x="316" y="55"/>
                    </a:lnTo>
                    <a:lnTo>
                      <a:pt x="313" y="58"/>
                    </a:lnTo>
                    <a:lnTo>
                      <a:pt x="313" y="59"/>
                    </a:lnTo>
                    <a:lnTo>
                      <a:pt x="313" y="61"/>
                    </a:lnTo>
                    <a:lnTo>
                      <a:pt x="313" y="62"/>
                    </a:lnTo>
                    <a:lnTo>
                      <a:pt x="313" y="63"/>
                    </a:lnTo>
                    <a:lnTo>
                      <a:pt x="320" y="61"/>
                    </a:lnTo>
                    <a:lnTo>
                      <a:pt x="325" y="58"/>
                    </a:lnTo>
                    <a:lnTo>
                      <a:pt x="332" y="54"/>
                    </a:lnTo>
                    <a:lnTo>
                      <a:pt x="342" y="52"/>
                    </a:lnTo>
                    <a:lnTo>
                      <a:pt x="346" y="55"/>
                    </a:lnTo>
                    <a:lnTo>
                      <a:pt x="349" y="59"/>
                    </a:lnTo>
                    <a:lnTo>
                      <a:pt x="352" y="65"/>
                    </a:lnTo>
                    <a:lnTo>
                      <a:pt x="353" y="73"/>
                    </a:lnTo>
                    <a:lnTo>
                      <a:pt x="348" y="79"/>
                    </a:lnTo>
                    <a:lnTo>
                      <a:pt x="341" y="83"/>
                    </a:lnTo>
                    <a:lnTo>
                      <a:pt x="335" y="88"/>
                    </a:lnTo>
                    <a:lnTo>
                      <a:pt x="328" y="92"/>
                    </a:lnTo>
                    <a:lnTo>
                      <a:pt x="328" y="95"/>
                    </a:lnTo>
                    <a:lnTo>
                      <a:pt x="328" y="97"/>
                    </a:lnTo>
                    <a:lnTo>
                      <a:pt x="330" y="97"/>
                    </a:lnTo>
                    <a:lnTo>
                      <a:pt x="331" y="98"/>
                    </a:lnTo>
                    <a:lnTo>
                      <a:pt x="338" y="92"/>
                    </a:lnTo>
                    <a:lnTo>
                      <a:pt x="346" y="86"/>
                    </a:lnTo>
                    <a:lnTo>
                      <a:pt x="354" y="81"/>
                    </a:lnTo>
                    <a:lnTo>
                      <a:pt x="364" y="81"/>
                    </a:lnTo>
                    <a:lnTo>
                      <a:pt x="368" y="90"/>
                    </a:lnTo>
                    <a:lnTo>
                      <a:pt x="370" y="95"/>
                    </a:lnTo>
                    <a:lnTo>
                      <a:pt x="371" y="99"/>
                    </a:lnTo>
                    <a:lnTo>
                      <a:pt x="371" y="102"/>
                    </a:lnTo>
                    <a:lnTo>
                      <a:pt x="364" y="109"/>
                    </a:lnTo>
                    <a:lnTo>
                      <a:pt x="354" y="115"/>
                    </a:lnTo>
                    <a:lnTo>
                      <a:pt x="348" y="122"/>
                    </a:lnTo>
                    <a:lnTo>
                      <a:pt x="346" y="129"/>
                    </a:lnTo>
                    <a:lnTo>
                      <a:pt x="353" y="124"/>
                    </a:lnTo>
                    <a:lnTo>
                      <a:pt x="361" y="120"/>
                    </a:lnTo>
                    <a:lnTo>
                      <a:pt x="370" y="116"/>
                    </a:lnTo>
                    <a:lnTo>
                      <a:pt x="379" y="115"/>
                    </a:lnTo>
                    <a:lnTo>
                      <a:pt x="382" y="117"/>
                    </a:lnTo>
                    <a:lnTo>
                      <a:pt x="384" y="120"/>
                    </a:lnTo>
                    <a:lnTo>
                      <a:pt x="384" y="124"/>
                    </a:lnTo>
                    <a:lnTo>
                      <a:pt x="384" y="130"/>
                    </a:lnTo>
                    <a:lnTo>
                      <a:pt x="378" y="135"/>
                    </a:lnTo>
                    <a:lnTo>
                      <a:pt x="371" y="140"/>
                    </a:lnTo>
                    <a:lnTo>
                      <a:pt x="366" y="144"/>
                    </a:lnTo>
                    <a:lnTo>
                      <a:pt x="359" y="149"/>
                    </a:lnTo>
                    <a:lnTo>
                      <a:pt x="359" y="152"/>
                    </a:lnTo>
                    <a:lnTo>
                      <a:pt x="359" y="155"/>
                    </a:lnTo>
                    <a:lnTo>
                      <a:pt x="360" y="156"/>
                    </a:lnTo>
                    <a:lnTo>
                      <a:pt x="361" y="158"/>
                    </a:lnTo>
                    <a:lnTo>
                      <a:pt x="368" y="152"/>
                    </a:lnTo>
                    <a:lnTo>
                      <a:pt x="377" y="147"/>
                    </a:lnTo>
                    <a:lnTo>
                      <a:pt x="385" y="141"/>
                    </a:lnTo>
                    <a:lnTo>
                      <a:pt x="395" y="140"/>
                    </a:lnTo>
                    <a:lnTo>
                      <a:pt x="403" y="155"/>
                    </a:lnTo>
                    <a:lnTo>
                      <a:pt x="400" y="163"/>
                    </a:lnTo>
                    <a:lnTo>
                      <a:pt x="392" y="170"/>
                    </a:lnTo>
                    <a:lnTo>
                      <a:pt x="385" y="183"/>
                    </a:lnTo>
                    <a:lnTo>
                      <a:pt x="393" y="180"/>
                    </a:lnTo>
                    <a:lnTo>
                      <a:pt x="400" y="177"/>
                    </a:lnTo>
                    <a:lnTo>
                      <a:pt x="407" y="173"/>
                    </a:lnTo>
                    <a:lnTo>
                      <a:pt x="415" y="170"/>
                    </a:lnTo>
                    <a:lnTo>
                      <a:pt x="420" y="177"/>
                    </a:lnTo>
                    <a:lnTo>
                      <a:pt x="422" y="181"/>
                    </a:lnTo>
                    <a:lnTo>
                      <a:pt x="422" y="185"/>
                    </a:lnTo>
                    <a:lnTo>
                      <a:pt x="424" y="192"/>
                    </a:lnTo>
                    <a:lnTo>
                      <a:pt x="417" y="199"/>
                    </a:lnTo>
                    <a:lnTo>
                      <a:pt x="407" y="203"/>
                    </a:lnTo>
                    <a:lnTo>
                      <a:pt x="397" y="208"/>
                    </a:lnTo>
                    <a:lnTo>
                      <a:pt x="390" y="213"/>
                    </a:lnTo>
                    <a:lnTo>
                      <a:pt x="395" y="214"/>
                    </a:lnTo>
                    <a:lnTo>
                      <a:pt x="399" y="214"/>
                    </a:lnTo>
                    <a:lnTo>
                      <a:pt x="404" y="213"/>
                    </a:lnTo>
                    <a:lnTo>
                      <a:pt x="410" y="212"/>
                    </a:lnTo>
                    <a:lnTo>
                      <a:pt x="415" y="209"/>
                    </a:lnTo>
                    <a:lnTo>
                      <a:pt x="421" y="208"/>
                    </a:lnTo>
                    <a:lnTo>
                      <a:pt x="428" y="205"/>
                    </a:lnTo>
                    <a:lnTo>
                      <a:pt x="433" y="205"/>
                    </a:lnTo>
                    <a:lnTo>
                      <a:pt x="436" y="208"/>
                    </a:lnTo>
                    <a:lnTo>
                      <a:pt x="438" y="210"/>
                    </a:lnTo>
                    <a:lnTo>
                      <a:pt x="438" y="213"/>
                    </a:lnTo>
                    <a:lnTo>
                      <a:pt x="439" y="219"/>
                    </a:lnTo>
                    <a:lnTo>
                      <a:pt x="431" y="223"/>
                    </a:lnTo>
                    <a:lnTo>
                      <a:pt x="424" y="227"/>
                    </a:lnTo>
                    <a:lnTo>
                      <a:pt x="417" y="232"/>
                    </a:lnTo>
                    <a:lnTo>
                      <a:pt x="413" y="239"/>
                    </a:lnTo>
                    <a:lnTo>
                      <a:pt x="422" y="237"/>
                    </a:lnTo>
                    <a:lnTo>
                      <a:pt x="431" y="232"/>
                    </a:lnTo>
                    <a:lnTo>
                      <a:pt x="439" y="230"/>
                    </a:lnTo>
                    <a:lnTo>
                      <a:pt x="449" y="230"/>
                    </a:lnTo>
                    <a:lnTo>
                      <a:pt x="451" y="232"/>
                    </a:lnTo>
                    <a:lnTo>
                      <a:pt x="453" y="234"/>
                    </a:lnTo>
                    <a:lnTo>
                      <a:pt x="453" y="237"/>
                    </a:lnTo>
                    <a:lnTo>
                      <a:pt x="454" y="242"/>
                    </a:lnTo>
                    <a:lnTo>
                      <a:pt x="446" y="248"/>
                    </a:lnTo>
                    <a:lnTo>
                      <a:pt x="438" y="252"/>
                    </a:lnTo>
                    <a:lnTo>
                      <a:pt x="432" y="257"/>
                    </a:lnTo>
                    <a:lnTo>
                      <a:pt x="426" y="266"/>
                    </a:lnTo>
                    <a:lnTo>
                      <a:pt x="435" y="263"/>
                    </a:lnTo>
                    <a:lnTo>
                      <a:pt x="445" y="259"/>
                    </a:lnTo>
                    <a:lnTo>
                      <a:pt x="453" y="255"/>
                    </a:lnTo>
                    <a:lnTo>
                      <a:pt x="463" y="255"/>
                    </a:lnTo>
                    <a:lnTo>
                      <a:pt x="464" y="257"/>
                    </a:lnTo>
                    <a:lnTo>
                      <a:pt x="465" y="260"/>
                    </a:lnTo>
                    <a:lnTo>
                      <a:pt x="465" y="263"/>
                    </a:lnTo>
                    <a:lnTo>
                      <a:pt x="465" y="268"/>
                    </a:lnTo>
                    <a:lnTo>
                      <a:pt x="456" y="273"/>
                    </a:lnTo>
                    <a:lnTo>
                      <a:pt x="446" y="275"/>
                    </a:lnTo>
                    <a:lnTo>
                      <a:pt x="436" y="280"/>
                    </a:lnTo>
                    <a:lnTo>
                      <a:pt x="426" y="284"/>
                    </a:lnTo>
                    <a:lnTo>
                      <a:pt x="426" y="285"/>
                    </a:lnTo>
                    <a:lnTo>
                      <a:pt x="426" y="288"/>
                    </a:lnTo>
                    <a:lnTo>
                      <a:pt x="426" y="289"/>
                    </a:lnTo>
                    <a:lnTo>
                      <a:pt x="426" y="292"/>
                    </a:lnTo>
                    <a:lnTo>
                      <a:pt x="445" y="287"/>
                    </a:lnTo>
                    <a:lnTo>
                      <a:pt x="456" y="284"/>
                    </a:lnTo>
                    <a:lnTo>
                      <a:pt x="461" y="282"/>
                    </a:lnTo>
                    <a:lnTo>
                      <a:pt x="465" y="282"/>
                    </a:lnTo>
                    <a:lnTo>
                      <a:pt x="465" y="285"/>
                    </a:lnTo>
                    <a:lnTo>
                      <a:pt x="465" y="288"/>
                    </a:lnTo>
                    <a:lnTo>
                      <a:pt x="465" y="292"/>
                    </a:lnTo>
                    <a:lnTo>
                      <a:pt x="465" y="295"/>
                    </a:lnTo>
                    <a:lnTo>
                      <a:pt x="458" y="299"/>
                    </a:lnTo>
                    <a:lnTo>
                      <a:pt x="453" y="303"/>
                    </a:lnTo>
                    <a:lnTo>
                      <a:pt x="447" y="305"/>
                    </a:lnTo>
                    <a:lnTo>
                      <a:pt x="442" y="307"/>
                    </a:lnTo>
                    <a:lnTo>
                      <a:pt x="436" y="309"/>
                    </a:lnTo>
                    <a:lnTo>
                      <a:pt x="431" y="310"/>
                    </a:lnTo>
                    <a:lnTo>
                      <a:pt x="425" y="311"/>
                    </a:lnTo>
                    <a:lnTo>
                      <a:pt x="418" y="311"/>
                    </a:lnTo>
                    <a:lnTo>
                      <a:pt x="420" y="313"/>
                    </a:lnTo>
                    <a:lnTo>
                      <a:pt x="420" y="314"/>
                    </a:lnTo>
                    <a:lnTo>
                      <a:pt x="420" y="317"/>
                    </a:lnTo>
                    <a:lnTo>
                      <a:pt x="421" y="318"/>
                    </a:lnTo>
                    <a:lnTo>
                      <a:pt x="428" y="318"/>
                    </a:lnTo>
                    <a:lnTo>
                      <a:pt x="433" y="317"/>
                    </a:lnTo>
                    <a:lnTo>
                      <a:pt x="440" y="317"/>
                    </a:lnTo>
                    <a:lnTo>
                      <a:pt x="447" y="317"/>
                    </a:lnTo>
                    <a:lnTo>
                      <a:pt x="443" y="325"/>
                    </a:lnTo>
                    <a:lnTo>
                      <a:pt x="438" y="331"/>
                    </a:lnTo>
                    <a:lnTo>
                      <a:pt x="432" y="335"/>
                    </a:lnTo>
                    <a:lnTo>
                      <a:pt x="424" y="336"/>
                    </a:lnTo>
                    <a:lnTo>
                      <a:pt x="415" y="336"/>
                    </a:lnTo>
                    <a:lnTo>
                      <a:pt x="407" y="336"/>
                    </a:lnTo>
                    <a:lnTo>
                      <a:pt x="399" y="335"/>
                    </a:lnTo>
                    <a:lnTo>
                      <a:pt x="390" y="335"/>
                    </a:lnTo>
                    <a:lnTo>
                      <a:pt x="390" y="336"/>
                    </a:lnTo>
                    <a:lnTo>
                      <a:pt x="390" y="338"/>
                    </a:lnTo>
                    <a:lnTo>
                      <a:pt x="389" y="341"/>
                    </a:lnTo>
                    <a:lnTo>
                      <a:pt x="389" y="342"/>
                    </a:lnTo>
                    <a:lnTo>
                      <a:pt x="395" y="342"/>
                    </a:lnTo>
                    <a:lnTo>
                      <a:pt x="400" y="342"/>
                    </a:lnTo>
                    <a:lnTo>
                      <a:pt x="404" y="342"/>
                    </a:lnTo>
                    <a:lnTo>
                      <a:pt x="410" y="342"/>
                    </a:lnTo>
                    <a:lnTo>
                      <a:pt x="415" y="343"/>
                    </a:lnTo>
                    <a:lnTo>
                      <a:pt x="421" y="343"/>
                    </a:lnTo>
                    <a:lnTo>
                      <a:pt x="425" y="343"/>
                    </a:lnTo>
                    <a:lnTo>
                      <a:pt x="431" y="343"/>
                    </a:lnTo>
                    <a:lnTo>
                      <a:pt x="428" y="350"/>
                    </a:lnTo>
                    <a:lnTo>
                      <a:pt x="424" y="356"/>
                    </a:lnTo>
                    <a:lnTo>
                      <a:pt x="418" y="359"/>
                    </a:lnTo>
                    <a:lnTo>
                      <a:pt x="411" y="359"/>
                    </a:lnTo>
                    <a:lnTo>
                      <a:pt x="404" y="359"/>
                    </a:lnTo>
                    <a:lnTo>
                      <a:pt x="397" y="357"/>
                    </a:lnTo>
                    <a:lnTo>
                      <a:pt x="390" y="357"/>
                    </a:lnTo>
                    <a:lnTo>
                      <a:pt x="384" y="356"/>
                    </a:lnTo>
                    <a:lnTo>
                      <a:pt x="384" y="357"/>
                    </a:lnTo>
                    <a:lnTo>
                      <a:pt x="384" y="359"/>
                    </a:lnTo>
                    <a:lnTo>
                      <a:pt x="382" y="361"/>
                    </a:lnTo>
                    <a:lnTo>
                      <a:pt x="382" y="363"/>
                    </a:lnTo>
                    <a:lnTo>
                      <a:pt x="389" y="364"/>
                    </a:lnTo>
                    <a:lnTo>
                      <a:pt x="397" y="366"/>
                    </a:lnTo>
                    <a:lnTo>
                      <a:pt x="404" y="367"/>
                    </a:lnTo>
                    <a:lnTo>
                      <a:pt x="411" y="368"/>
                    </a:lnTo>
                    <a:lnTo>
                      <a:pt x="404" y="378"/>
                    </a:lnTo>
                    <a:lnTo>
                      <a:pt x="395" y="382"/>
                    </a:lnTo>
                    <a:lnTo>
                      <a:pt x="382" y="381"/>
                    </a:lnTo>
                    <a:lnTo>
                      <a:pt x="371" y="379"/>
                    </a:lnTo>
                    <a:lnTo>
                      <a:pt x="371" y="381"/>
                    </a:lnTo>
                    <a:lnTo>
                      <a:pt x="371" y="384"/>
                    </a:lnTo>
                    <a:lnTo>
                      <a:pt x="371" y="385"/>
                    </a:lnTo>
                    <a:lnTo>
                      <a:pt x="372" y="388"/>
                    </a:lnTo>
                    <a:lnTo>
                      <a:pt x="374" y="388"/>
                    </a:lnTo>
                    <a:lnTo>
                      <a:pt x="377" y="389"/>
                    </a:lnTo>
                    <a:lnTo>
                      <a:pt x="378" y="389"/>
                    </a:lnTo>
                    <a:lnTo>
                      <a:pt x="379" y="390"/>
                    </a:lnTo>
                    <a:lnTo>
                      <a:pt x="379" y="392"/>
                    </a:lnTo>
                    <a:lnTo>
                      <a:pt x="381" y="393"/>
                    </a:lnTo>
                    <a:lnTo>
                      <a:pt x="381" y="395"/>
                    </a:lnTo>
                    <a:lnTo>
                      <a:pt x="381" y="396"/>
                    </a:lnTo>
                    <a:lnTo>
                      <a:pt x="375" y="400"/>
                    </a:lnTo>
                    <a:lnTo>
                      <a:pt x="368" y="402"/>
                    </a:lnTo>
                    <a:lnTo>
                      <a:pt x="363" y="402"/>
                    </a:lnTo>
                    <a:lnTo>
                      <a:pt x="356" y="400"/>
                    </a:lnTo>
                    <a:lnTo>
                      <a:pt x="350" y="397"/>
                    </a:lnTo>
                    <a:lnTo>
                      <a:pt x="345" y="395"/>
                    </a:lnTo>
                    <a:lnTo>
                      <a:pt x="339" y="392"/>
                    </a:lnTo>
                    <a:lnTo>
                      <a:pt x="335" y="389"/>
                    </a:lnTo>
                    <a:lnTo>
                      <a:pt x="334" y="390"/>
                    </a:lnTo>
                    <a:lnTo>
                      <a:pt x="334" y="392"/>
                    </a:lnTo>
                    <a:lnTo>
                      <a:pt x="334" y="395"/>
                    </a:lnTo>
                    <a:lnTo>
                      <a:pt x="334" y="396"/>
                    </a:lnTo>
                    <a:lnTo>
                      <a:pt x="338" y="399"/>
                    </a:lnTo>
                    <a:lnTo>
                      <a:pt x="342" y="402"/>
                    </a:lnTo>
                    <a:lnTo>
                      <a:pt x="346" y="406"/>
                    </a:lnTo>
                    <a:lnTo>
                      <a:pt x="352" y="408"/>
                    </a:lnTo>
                    <a:lnTo>
                      <a:pt x="345" y="408"/>
                    </a:lnTo>
                    <a:lnTo>
                      <a:pt x="336" y="406"/>
                    </a:lnTo>
                    <a:lnTo>
                      <a:pt x="328" y="403"/>
                    </a:lnTo>
                    <a:lnTo>
                      <a:pt x="320" y="397"/>
                    </a:lnTo>
                    <a:lnTo>
                      <a:pt x="312" y="392"/>
                    </a:lnTo>
                    <a:lnTo>
                      <a:pt x="305" y="386"/>
                    </a:lnTo>
                    <a:lnTo>
                      <a:pt x="299" y="384"/>
                    </a:lnTo>
                    <a:lnTo>
                      <a:pt x="295" y="381"/>
                    </a:lnTo>
                    <a:lnTo>
                      <a:pt x="280" y="361"/>
                    </a:lnTo>
                    <a:lnTo>
                      <a:pt x="271" y="343"/>
                    </a:lnTo>
                    <a:lnTo>
                      <a:pt x="269" y="329"/>
                    </a:lnTo>
                    <a:lnTo>
                      <a:pt x="270" y="317"/>
                    </a:lnTo>
                    <a:lnTo>
                      <a:pt x="277" y="305"/>
                    </a:lnTo>
                    <a:lnTo>
                      <a:pt x="285" y="292"/>
                    </a:lnTo>
                    <a:lnTo>
                      <a:pt x="298" y="278"/>
                    </a:lnTo>
                    <a:lnTo>
                      <a:pt x="312" y="263"/>
                    </a:lnTo>
                    <a:lnTo>
                      <a:pt x="309" y="256"/>
                    </a:lnTo>
                    <a:lnTo>
                      <a:pt x="307" y="252"/>
                    </a:lnTo>
                    <a:lnTo>
                      <a:pt x="307" y="248"/>
                    </a:lnTo>
                    <a:lnTo>
                      <a:pt x="307" y="242"/>
                    </a:lnTo>
                    <a:lnTo>
                      <a:pt x="312" y="239"/>
                    </a:lnTo>
                    <a:lnTo>
                      <a:pt x="316" y="237"/>
                    </a:lnTo>
                    <a:lnTo>
                      <a:pt x="318" y="234"/>
                    </a:lnTo>
                    <a:lnTo>
                      <a:pt x="323" y="231"/>
                    </a:lnTo>
                    <a:lnTo>
                      <a:pt x="321" y="223"/>
                    </a:lnTo>
                    <a:lnTo>
                      <a:pt x="316" y="212"/>
                    </a:lnTo>
                    <a:lnTo>
                      <a:pt x="309" y="201"/>
                    </a:lnTo>
                    <a:lnTo>
                      <a:pt x="299" y="188"/>
                    </a:lnTo>
                    <a:lnTo>
                      <a:pt x="289" y="177"/>
                    </a:lnTo>
                    <a:lnTo>
                      <a:pt x="280" y="167"/>
                    </a:lnTo>
                    <a:lnTo>
                      <a:pt x="270" y="160"/>
                    </a:lnTo>
                    <a:lnTo>
                      <a:pt x="263" y="158"/>
                    </a:lnTo>
                    <a:lnTo>
                      <a:pt x="264" y="162"/>
                    </a:lnTo>
                    <a:lnTo>
                      <a:pt x="267" y="167"/>
                    </a:lnTo>
                    <a:lnTo>
                      <a:pt x="270" y="174"/>
                    </a:lnTo>
                    <a:lnTo>
                      <a:pt x="271" y="181"/>
                    </a:lnTo>
                    <a:lnTo>
                      <a:pt x="264" y="184"/>
                    </a:lnTo>
                    <a:lnTo>
                      <a:pt x="260" y="187"/>
                    </a:lnTo>
                    <a:lnTo>
                      <a:pt x="257" y="189"/>
                    </a:lnTo>
                    <a:lnTo>
                      <a:pt x="252" y="194"/>
                    </a:lnTo>
                    <a:lnTo>
                      <a:pt x="257" y="195"/>
                    </a:lnTo>
                    <a:lnTo>
                      <a:pt x="267" y="194"/>
                    </a:lnTo>
                    <a:lnTo>
                      <a:pt x="277" y="192"/>
                    </a:lnTo>
                    <a:lnTo>
                      <a:pt x="285" y="192"/>
                    </a:lnTo>
                    <a:lnTo>
                      <a:pt x="288" y="195"/>
                    </a:lnTo>
                    <a:lnTo>
                      <a:pt x="289" y="196"/>
                    </a:lnTo>
                    <a:lnTo>
                      <a:pt x="289" y="199"/>
                    </a:lnTo>
                    <a:lnTo>
                      <a:pt x="289" y="203"/>
                    </a:lnTo>
                    <a:lnTo>
                      <a:pt x="281" y="209"/>
                    </a:lnTo>
                    <a:lnTo>
                      <a:pt x="274" y="213"/>
                    </a:lnTo>
                    <a:lnTo>
                      <a:pt x="267" y="219"/>
                    </a:lnTo>
                    <a:lnTo>
                      <a:pt x="263" y="226"/>
                    </a:lnTo>
                    <a:lnTo>
                      <a:pt x="271" y="223"/>
                    </a:lnTo>
                    <a:lnTo>
                      <a:pt x="281" y="219"/>
                    </a:lnTo>
                    <a:lnTo>
                      <a:pt x="291" y="216"/>
                    </a:lnTo>
                    <a:lnTo>
                      <a:pt x="299" y="214"/>
                    </a:lnTo>
                    <a:lnTo>
                      <a:pt x="300" y="216"/>
                    </a:lnTo>
                    <a:lnTo>
                      <a:pt x="302" y="217"/>
                    </a:lnTo>
                    <a:lnTo>
                      <a:pt x="302" y="220"/>
                    </a:lnTo>
                    <a:lnTo>
                      <a:pt x="303" y="221"/>
                    </a:lnTo>
                    <a:lnTo>
                      <a:pt x="294" y="227"/>
                    </a:lnTo>
                    <a:lnTo>
                      <a:pt x="285" y="231"/>
                    </a:lnTo>
                    <a:lnTo>
                      <a:pt x="280" y="234"/>
                    </a:lnTo>
                    <a:lnTo>
                      <a:pt x="274" y="237"/>
                    </a:lnTo>
                    <a:lnTo>
                      <a:pt x="270" y="239"/>
                    </a:lnTo>
                    <a:lnTo>
                      <a:pt x="266" y="241"/>
                    </a:lnTo>
                    <a:lnTo>
                      <a:pt x="260" y="242"/>
                    </a:lnTo>
                    <a:lnTo>
                      <a:pt x="255" y="245"/>
                    </a:lnTo>
                    <a:lnTo>
                      <a:pt x="255" y="246"/>
                    </a:lnTo>
                    <a:lnTo>
                      <a:pt x="255" y="248"/>
                    </a:lnTo>
                    <a:lnTo>
                      <a:pt x="255" y="249"/>
                    </a:lnTo>
                    <a:lnTo>
                      <a:pt x="255" y="250"/>
                    </a:lnTo>
                    <a:lnTo>
                      <a:pt x="264" y="248"/>
                    </a:lnTo>
                    <a:lnTo>
                      <a:pt x="273" y="245"/>
                    </a:lnTo>
                    <a:lnTo>
                      <a:pt x="281" y="244"/>
                    </a:lnTo>
                    <a:lnTo>
                      <a:pt x="289" y="241"/>
                    </a:lnTo>
                    <a:lnTo>
                      <a:pt x="289" y="244"/>
                    </a:lnTo>
                    <a:lnTo>
                      <a:pt x="291" y="246"/>
                    </a:lnTo>
                    <a:lnTo>
                      <a:pt x="291" y="249"/>
                    </a:lnTo>
                    <a:lnTo>
                      <a:pt x="291" y="252"/>
                    </a:lnTo>
                    <a:lnTo>
                      <a:pt x="282" y="257"/>
                    </a:lnTo>
                    <a:lnTo>
                      <a:pt x="273" y="262"/>
                    </a:lnTo>
                    <a:lnTo>
                      <a:pt x="266" y="266"/>
                    </a:lnTo>
                    <a:lnTo>
                      <a:pt x="262" y="268"/>
                    </a:lnTo>
                    <a:lnTo>
                      <a:pt x="267" y="270"/>
                    </a:lnTo>
                    <a:lnTo>
                      <a:pt x="274" y="270"/>
                    </a:lnTo>
                    <a:lnTo>
                      <a:pt x="281" y="270"/>
                    </a:lnTo>
                    <a:lnTo>
                      <a:pt x="289" y="268"/>
                    </a:lnTo>
                    <a:lnTo>
                      <a:pt x="285" y="273"/>
                    </a:lnTo>
                    <a:lnTo>
                      <a:pt x="280" y="277"/>
                    </a:lnTo>
                    <a:lnTo>
                      <a:pt x="274" y="281"/>
                    </a:lnTo>
                    <a:lnTo>
                      <a:pt x="267" y="284"/>
                    </a:lnTo>
                    <a:lnTo>
                      <a:pt x="260" y="287"/>
                    </a:lnTo>
                    <a:lnTo>
                      <a:pt x="253" y="288"/>
                    </a:lnTo>
                    <a:lnTo>
                      <a:pt x="248" y="291"/>
                    </a:lnTo>
                    <a:lnTo>
                      <a:pt x="241" y="292"/>
                    </a:lnTo>
                    <a:lnTo>
                      <a:pt x="241" y="293"/>
                    </a:lnTo>
                    <a:lnTo>
                      <a:pt x="241" y="295"/>
                    </a:lnTo>
                    <a:lnTo>
                      <a:pt x="239" y="298"/>
                    </a:lnTo>
                    <a:lnTo>
                      <a:pt x="239" y="299"/>
                    </a:lnTo>
                    <a:lnTo>
                      <a:pt x="245" y="298"/>
                    </a:lnTo>
                    <a:lnTo>
                      <a:pt x="251" y="296"/>
                    </a:lnTo>
                    <a:lnTo>
                      <a:pt x="257" y="296"/>
                    </a:lnTo>
                    <a:lnTo>
                      <a:pt x="263" y="295"/>
                    </a:lnTo>
                    <a:lnTo>
                      <a:pt x="260" y="300"/>
                    </a:lnTo>
                    <a:lnTo>
                      <a:pt x="257" y="306"/>
                    </a:lnTo>
                    <a:lnTo>
                      <a:pt x="253" y="310"/>
                    </a:lnTo>
                    <a:lnTo>
                      <a:pt x="246" y="314"/>
                    </a:lnTo>
                    <a:lnTo>
                      <a:pt x="246" y="318"/>
                    </a:lnTo>
                    <a:lnTo>
                      <a:pt x="248" y="323"/>
                    </a:lnTo>
                    <a:lnTo>
                      <a:pt x="249" y="325"/>
                    </a:lnTo>
                    <a:lnTo>
                      <a:pt x="251" y="331"/>
                    </a:lnTo>
                    <a:lnTo>
                      <a:pt x="237" y="352"/>
                    </a:lnTo>
                    <a:lnTo>
                      <a:pt x="227" y="370"/>
                    </a:lnTo>
                    <a:lnTo>
                      <a:pt x="221" y="386"/>
                    </a:lnTo>
                    <a:lnTo>
                      <a:pt x="221" y="400"/>
                    </a:lnTo>
                    <a:lnTo>
                      <a:pt x="224" y="415"/>
                    </a:lnTo>
                    <a:lnTo>
                      <a:pt x="234" y="431"/>
                    </a:lnTo>
                    <a:lnTo>
                      <a:pt x="248" y="447"/>
                    </a:lnTo>
                    <a:lnTo>
                      <a:pt x="267" y="465"/>
                    </a:lnTo>
                    <a:lnTo>
                      <a:pt x="275" y="471"/>
                    </a:lnTo>
                    <a:lnTo>
                      <a:pt x="284" y="476"/>
                    </a:lnTo>
                    <a:lnTo>
                      <a:pt x="294" y="482"/>
                    </a:lnTo>
                    <a:lnTo>
                      <a:pt x="305" y="487"/>
                    </a:lnTo>
                    <a:lnTo>
                      <a:pt x="316" y="492"/>
                    </a:lnTo>
                    <a:lnTo>
                      <a:pt x="327" y="494"/>
                    </a:lnTo>
                    <a:lnTo>
                      <a:pt x="339" y="494"/>
                    </a:lnTo>
                    <a:lnTo>
                      <a:pt x="350" y="493"/>
                    </a:lnTo>
                    <a:lnTo>
                      <a:pt x="353" y="485"/>
                    </a:lnTo>
                    <a:lnTo>
                      <a:pt x="353" y="476"/>
                    </a:lnTo>
                    <a:lnTo>
                      <a:pt x="352" y="468"/>
                    </a:lnTo>
                    <a:lnTo>
                      <a:pt x="352" y="460"/>
                    </a:lnTo>
                    <a:lnTo>
                      <a:pt x="356" y="456"/>
                    </a:lnTo>
                    <a:lnTo>
                      <a:pt x="360" y="451"/>
                    </a:lnTo>
                    <a:lnTo>
                      <a:pt x="363" y="447"/>
                    </a:lnTo>
                    <a:lnTo>
                      <a:pt x="367" y="443"/>
                    </a:lnTo>
                    <a:lnTo>
                      <a:pt x="368" y="443"/>
                    </a:lnTo>
                    <a:lnTo>
                      <a:pt x="370" y="443"/>
                    </a:lnTo>
                    <a:lnTo>
                      <a:pt x="371" y="445"/>
                    </a:lnTo>
                    <a:lnTo>
                      <a:pt x="372" y="445"/>
                    </a:lnTo>
                    <a:lnTo>
                      <a:pt x="378" y="465"/>
                    </a:lnTo>
                    <a:lnTo>
                      <a:pt x="375" y="481"/>
                    </a:lnTo>
                    <a:lnTo>
                      <a:pt x="366" y="492"/>
                    </a:lnTo>
                    <a:lnTo>
                      <a:pt x="348" y="503"/>
                    </a:lnTo>
                    <a:lnTo>
                      <a:pt x="348" y="504"/>
                    </a:lnTo>
                    <a:lnTo>
                      <a:pt x="348" y="505"/>
                    </a:lnTo>
                    <a:lnTo>
                      <a:pt x="348" y="508"/>
                    </a:lnTo>
                    <a:lnTo>
                      <a:pt x="348" y="510"/>
                    </a:lnTo>
                    <a:lnTo>
                      <a:pt x="353" y="508"/>
                    </a:lnTo>
                    <a:lnTo>
                      <a:pt x="360" y="507"/>
                    </a:lnTo>
                    <a:lnTo>
                      <a:pt x="366" y="505"/>
                    </a:lnTo>
                    <a:lnTo>
                      <a:pt x="371" y="504"/>
                    </a:lnTo>
                    <a:lnTo>
                      <a:pt x="370" y="508"/>
                    </a:lnTo>
                    <a:lnTo>
                      <a:pt x="370" y="512"/>
                    </a:lnTo>
                    <a:lnTo>
                      <a:pt x="368" y="518"/>
                    </a:lnTo>
                    <a:lnTo>
                      <a:pt x="367" y="522"/>
                    </a:lnTo>
                    <a:lnTo>
                      <a:pt x="359" y="526"/>
                    </a:lnTo>
                    <a:lnTo>
                      <a:pt x="349" y="530"/>
                    </a:lnTo>
                    <a:lnTo>
                      <a:pt x="341" y="536"/>
                    </a:lnTo>
                    <a:lnTo>
                      <a:pt x="336" y="542"/>
                    </a:lnTo>
                    <a:lnTo>
                      <a:pt x="343" y="542"/>
                    </a:lnTo>
                    <a:lnTo>
                      <a:pt x="350" y="540"/>
                    </a:lnTo>
                    <a:lnTo>
                      <a:pt x="357" y="537"/>
                    </a:lnTo>
                    <a:lnTo>
                      <a:pt x="366" y="536"/>
                    </a:lnTo>
                    <a:lnTo>
                      <a:pt x="361" y="551"/>
                    </a:lnTo>
                    <a:lnTo>
                      <a:pt x="356" y="561"/>
                    </a:lnTo>
                    <a:lnTo>
                      <a:pt x="346" y="569"/>
                    </a:lnTo>
                    <a:lnTo>
                      <a:pt x="334" y="578"/>
                    </a:lnTo>
                    <a:lnTo>
                      <a:pt x="334" y="579"/>
                    </a:lnTo>
                    <a:lnTo>
                      <a:pt x="334" y="580"/>
                    </a:lnTo>
                    <a:lnTo>
                      <a:pt x="334" y="583"/>
                    </a:lnTo>
                    <a:lnTo>
                      <a:pt x="334" y="584"/>
                    </a:lnTo>
                    <a:lnTo>
                      <a:pt x="339" y="583"/>
                    </a:lnTo>
                    <a:lnTo>
                      <a:pt x="345" y="580"/>
                    </a:lnTo>
                    <a:lnTo>
                      <a:pt x="352" y="579"/>
                    </a:lnTo>
                    <a:lnTo>
                      <a:pt x="357" y="578"/>
                    </a:lnTo>
                    <a:lnTo>
                      <a:pt x="356" y="582"/>
                    </a:lnTo>
                    <a:lnTo>
                      <a:pt x="356" y="586"/>
                    </a:lnTo>
                    <a:lnTo>
                      <a:pt x="354" y="591"/>
                    </a:lnTo>
                    <a:lnTo>
                      <a:pt x="354" y="596"/>
                    </a:lnTo>
                    <a:lnTo>
                      <a:pt x="346" y="601"/>
                    </a:lnTo>
                    <a:lnTo>
                      <a:pt x="338" y="607"/>
                    </a:lnTo>
                    <a:lnTo>
                      <a:pt x="330" y="612"/>
                    </a:lnTo>
                    <a:lnTo>
                      <a:pt x="321" y="618"/>
                    </a:lnTo>
                    <a:lnTo>
                      <a:pt x="320" y="619"/>
                    </a:lnTo>
                    <a:lnTo>
                      <a:pt x="320" y="621"/>
                    </a:lnTo>
                    <a:lnTo>
                      <a:pt x="320" y="622"/>
                    </a:lnTo>
                    <a:lnTo>
                      <a:pt x="320" y="623"/>
                    </a:lnTo>
                    <a:lnTo>
                      <a:pt x="331" y="619"/>
                    </a:lnTo>
                    <a:lnTo>
                      <a:pt x="338" y="616"/>
                    </a:lnTo>
                    <a:lnTo>
                      <a:pt x="343" y="616"/>
                    </a:lnTo>
                    <a:lnTo>
                      <a:pt x="350" y="615"/>
                    </a:lnTo>
                    <a:lnTo>
                      <a:pt x="348" y="630"/>
                    </a:lnTo>
                    <a:lnTo>
                      <a:pt x="339" y="640"/>
                    </a:lnTo>
                    <a:lnTo>
                      <a:pt x="327" y="647"/>
                    </a:lnTo>
                    <a:lnTo>
                      <a:pt x="313" y="655"/>
                    </a:lnTo>
                    <a:lnTo>
                      <a:pt x="312" y="657"/>
                    </a:lnTo>
                    <a:lnTo>
                      <a:pt x="312" y="658"/>
                    </a:lnTo>
                    <a:lnTo>
                      <a:pt x="312" y="661"/>
                    </a:lnTo>
                    <a:lnTo>
                      <a:pt x="310" y="662"/>
                    </a:lnTo>
                    <a:lnTo>
                      <a:pt x="318" y="659"/>
                    </a:lnTo>
                    <a:lnTo>
                      <a:pt x="328" y="655"/>
                    </a:lnTo>
                    <a:lnTo>
                      <a:pt x="338" y="652"/>
                    </a:lnTo>
                    <a:lnTo>
                      <a:pt x="348" y="650"/>
                    </a:lnTo>
                    <a:lnTo>
                      <a:pt x="345" y="662"/>
                    </a:lnTo>
                    <a:lnTo>
                      <a:pt x="338" y="670"/>
                    </a:lnTo>
                    <a:lnTo>
                      <a:pt x="328" y="676"/>
                    </a:lnTo>
                    <a:lnTo>
                      <a:pt x="314" y="683"/>
                    </a:lnTo>
                    <a:lnTo>
                      <a:pt x="313" y="684"/>
                    </a:lnTo>
                    <a:lnTo>
                      <a:pt x="313" y="686"/>
                    </a:lnTo>
                    <a:lnTo>
                      <a:pt x="313" y="688"/>
                    </a:lnTo>
                    <a:lnTo>
                      <a:pt x="313" y="690"/>
                    </a:lnTo>
                    <a:lnTo>
                      <a:pt x="325" y="687"/>
                    </a:lnTo>
                    <a:lnTo>
                      <a:pt x="334" y="684"/>
                    </a:lnTo>
                    <a:lnTo>
                      <a:pt x="339" y="682"/>
                    </a:lnTo>
                    <a:lnTo>
                      <a:pt x="345" y="680"/>
                    </a:lnTo>
                    <a:lnTo>
                      <a:pt x="343" y="687"/>
                    </a:lnTo>
                    <a:lnTo>
                      <a:pt x="343" y="694"/>
                    </a:lnTo>
                    <a:lnTo>
                      <a:pt x="342" y="701"/>
                    </a:lnTo>
                    <a:lnTo>
                      <a:pt x="342" y="708"/>
                    </a:lnTo>
                    <a:lnTo>
                      <a:pt x="328" y="716"/>
                    </a:lnTo>
                    <a:lnTo>
                      <a:pt x="320" y="720"/>
                    </a:lnTo>
                    <a:lnTo>
                      <a:pt x="314" y="723"/>
                    </a:lnTo>
                    <a:lnTo>
                      <a:pt x="309" y="724"/>
                    </a:lnTo>
                    <a:lnTo>
                      <a:pt x="309" y="726"/>
                    </a:lnTo>
                    <a:lnTo>
                      <a:pt x="309" y="727"/>
                    </a:lnTo>
                    <a:lnTo>
                      <a:pt x="309" y="729"/>
                    </a:lnTo>
                    <a:lnTo>
                      <a:pt x="309" y="730"/>
                    </a:lnTo>
                    <a:lnTo>
                      <a:pt x="321" y="727"/>
                    </a:lnTo>
                    <a:lnTo>
                      <a:pt x="330" y="724"/>
                    </a:lnTo>
                    <a:lnTo>
                      <a:pt x="336" y="723"/>
                    </a:lnTo>
                    <a:lnTo>
                      <a:pt x="342" y="720"/>
                    </a:lnTo>
                    <a:lnTo>
                      <a:pt x="342" y="723"/>
                    </a:lnTo>
                    <a:lnTo>
                      <a:pt x="342" y="727"/>
                    </a:lnTo>
                    <a:lnTo>
                      <a:pt x="342" y="731"/>
                    </a:lnTo>
                    <a:lnTo>
                      <a:pt x="342" y="736"/>
                    </a:lnTo>
                    <a:lnTo>
                      <a:pt x="332" y="741"/>
                    </a:lnTo>
                    <a:lnTo>
                      <a:pt x="323" y="747"/>
                    </a:lnTo>
                    <a:lnTo>
                      <a:pt x="313" y="751"/>
                    </a:lnTo>
                    <a:lnTo>
                      <a:pt x="303" y="755"/>
                    </a:lnTo>
                    <a:lnTo>
                      <a:pt x="302" y="756"/>
                    </a:lnTo>
                    <a:lnTo>
                      <a:pt x="302" y="758"/>
                    </a:lnTo>
                    <a:lnTo>
                      <a:pt x="302" y="759"/>
                    </a:lnTo>
                    <a:lnTo>
                      <a:pt x="302" y="761"/>
                    </a:lnTo>
                    <a:lnTo>
                      <a:pt x="312" y="758"/>
                    </a:lnTo>
                    <a:lnTo>
                      <a:pt x="321" y="756"/>
                    </a:lnTo>
                    <a:lnTo>
                      <a:pt x="331" y="754"/>
                    </a:lnTo>
                    <a:lnTo>
                      <a:pt x="341" y="752"/>
                    </a:lnTo>
                    <a:lnTo>
                      <a:pt x="334" y="765"/>
                    </a:lnTo>
                    <a:lnTo>
                      <a:pt x="324" y="769"/>
                    </a:lnTo>
                    <a:lnTo>
                      <a:pt x="313" y="773"/>
                    </a:lnTo>
                    <a:lnTo>
                      <a:pt x="305" y="779"/>
                    </a:lnTo>
                    <a:lnTo>
                      <a:pt x="306" y="779"/>
                    </a:lnTo>
                    <a:lnTo>
                      <a:pt x="306" y="780"/>
                    </a:lnTo>
                    <a:lnTo>
                      <a:pt x="306" y="780"/>
                    </a:lnTo>
                    <a:lnTo>
                      <a:pt x="307" y="781"/>
                    </a:lnTo>
                    <a:lnTo>
                      <a:pt x="314" y="780"/>
                    </a:lnTo>
                    <a:lnTo>
                      <a:pt x="323" y="780"/>
                    </a:lnTo>
                    <a:lnTo>
                      <a:pt x="330" y="779"/>
                    </a:lnTo>
                    <a:lnTo>
                      <a:pt x="336" y="779"/>
                    </a:lnTo>
                    <a:lnTo>
                      <a:pt x="336" y="783"/>
                    </a:lnTo>
                    <a:lnTo>
                      <a:pt x="336" y="785"/>
                    </a:lnTo>
                    <a:lnTo>
                      <a:pt x="336" y="790"/>
                    </a:lnTo>
                    <a:lnTo>
                      <a:pt x="336" y="794"/>
                    </a:lnTo>
                    <a:lnTo>
                      <a:pt x="327" y="798"/>
                    </a:lnTo>
                    <a:lnTo>
                      <a:pt x="318" y="802"/>
                    </a:lnTo>
                    <a:lnTo>
                      <a:pt x="310" y="803"/>
                    </a:lnTo>
                    <a:lnTo>
                      <a:pt x="302" y="806"/>
                    </a:lnTo>
                    <a:lnTo>
                      <a:pt x="302" y="808"/>
                    </a:lnTo>
                    <a:lnTo>
                      <a:pt x="302" y="809"/>
                    </a:lnTo>
                    <a:lnTo>
                      <a:pt x="302" y="810"/>
                    </a:lnTo>
                    <a:lnTo>
                      <a:pt x="303" y="812"/>
                    </a:lnTo>
                    <a:lnTo>
                      <a:pt x="307" y="813"/>
                    </a:lnTo>
                    <a:lnTo>
                      <a:pt x="313" y="812"/>
                    </a:lnTo>
                    <a:lnTo>
                      <a:pt x="321" y="810"/>
                    </a:lnTo>
                    <a:lnTo>
                      <a:pt x="335" y="808"/>
                    </a:lnTo>
                    <a:lnTo>
                      <a:pt x="334" y="810"/>
                    </a:lnTo>
                    <a:lnTo>
                      <a:pt x="334" y="813"/>
                    </a:lnTo>
                    <a:lnTo>
                      <a:pt x="334" y="816"/>
                    </a:lnTo>
                    <a:lnTo>
                      <a:pt x="334" y="819"/>
                    </a:lnTo>
                    <a:lnTo>
                      <a:pt x="323" y="824"/>
                    </a:lnTo>
                    <a:lnTo>
                      <a:pt x="312" y="828"/>
                    </a:lnTo>
                    <a:lnTo>
                      <a:pt x="302" y="833"/>
                    </a:lnTo>
                    <a:lnTo>
                      <a:pt x="294" y="838"/>
                    </a:lnTo>
                    <a:lnTo>
                      <a:pt x="295" y="838"/>
                    </a:lnTo>
                    <a:lnTo>
                      <a:pt x="295" y="840"/>
                    </a:lnTo>
                    <a:lnTo>
                      <a:pt x="295" y="840"/>
                    </a:lnTo>
                    <a:lnTo>
                      <a:pt x="295" y="841"/>
                    </a:lnTo>
                    <a:lnTo>
                      <a:pt x="306" y="840"/>
                    </a:lnTo>
                    <a:lnTo>
                      <a:pt x="316" y="837"/>
                    </a:lnTo>
                    <a:lnTo>
                      <a:pt x="323" y="835"/>
                    </a:lnTo>
                    <a:lnTo>
                      <a:pt x="331" y="834"/>
                    </a:lnTo>
                    <a:lnTo>
                      <a:pt x="331" y="837"/>
                    </a:lnTo>
                    <a:lnTo>
                      <a:pt x="331" y="841"/>
                    </a:lnTo>
                    <a:lnTo>
                      <a:pt x="331" y="844"/>
                    </a:lnTo>
                    <a:lnTo>
                      <a:pt x="332" y="848"/>
                    </a:lnTo>
                    <a:lnTo>
                      <a:pt x="324" y="852"/>
                    </a:lnTo>
                    <a:lnTo>
                      <a:pt x="316" y="855"/>
                    </a:lnTo>
                    <a:lnTo>
                      <a:pt x="307" y="858"/>
                    </a:lnTo>
                    <a:lnTo>
                      <a:pt x="300" y="860"/>
                    </a:lnTo>
                    <a:lnTo>
                      <a:pt x="299" y="862"/>
                    </a:lnTo>
                    <a:lnTo>
                      <a:pt x="299" y="863"/>
                    </a:lnTo>
                    <a:lnTo>
                      <a:pt x="299" y="864"/>
                    </a:lnTo>
                    <a:lnTo>
                      <a:pt x="299" y="866"/>
                    </a:lnTo>
                    <a:lnTo>
                      <a:pt x="307" y="864"/>
                    </a:lnTo>
                    <a:lnTo>
                      <a:pt x="316" y="863"/>
                    </a:lnTo>
                    <a:lnTo>
                      <a:pt x="324" y="862"/>
                    </a:lnTo>
                    <a:lnTo>
                      <a:pt x="334" y="860"/>
                    </a:lnTo>
                    <a:lnTo>
                      <a:pt x="332" y="864"/>
                    </a:lnTo>
                    <a:lnTo>
                      <a:pt x="332" y="867"/>
                    </a:lnTo>
                    <a:lnTo>
                      <a:pt x="332" y="871"/>
                    </a:lnTo>
                    <a:lnTo>
                      <a:pt x="332" y="876"/>
                    </a:lnTo>
                    <a:lnTo>
                      <a:pt x="325" y="878"/>
                    </a:lnTo>
                    <a:lnTo>
                      <a:pt x="318" y="881"/>
                    </a:lnTo>
                    <a:lnTo>
                      <a:pt x="312" y="882"/>
                    </a:lnTo>
                    <a:lnTo>
                      <a:pt x="305" y="885"/>
                    </a:lnTo>
                    <a:lnTo>
                      <a:pt x="298" y="887"/>
                    </a:lnTo>
                    <a:lnTo>
                      <a:pt x="292" y="889"/>
                    </a:lnTo>
                    <a:lnTo>
                      <a:pt x="288" y="891"/>
                    </a:lnTo>
                    <a:lnTo>
                      <a:pt x="285" y="894"/>
                    </a:lnTo>
                    <a:lnTo>
                      <a:pt x="288" y="895"/>
                    </a:lnTo>
                    <a:lnTo>
                      <a:pt x="294" y="896"/>
                    </a:lnTo>
                    <a:lnTo>
                      <a:pt x="299" y="895"/>
                    </a:lnTo>
                    <a:lnTo>
                      <a:pt x="306" y="894"/>
                    </a:lnTo>
                    <a:lnTo>
                      <a:pt x="313" y="894"/>
                    </a:lnTo>
                    <a:lnTo>
                      <a:pt x="320" y="892"/>
                    </a:lnTo>
                    <a:lnTo>
                      <a:pt x="328" y="891"/>
                    </a:lnTo>
                    <a:lnTo>
                      <a:pt x="334" y="891"/>
                    </a:lnTo>
                    <a:lnTo>
                      <a:pt x="334" y="892"/>
                    </a:lnTo>
                    <a:lnTo>
                      <a:pt x="334" y="894"/>
                    </a:lnTo>
                    <a:lnTo>
                      <a:pt x="334" y="896"/>
                    </a:lnTo>
                    <a:lnTo>
                      <a:pt x="334" y="898"/>
                    </a:lnTo>
                    <a:lnTo>
                      <a:pt x="327" y="902"/>
                    </a:lnTo>
                    <a:lnTo>
                      <a:pt x="320" y="905"/>
                    </a:lnTo>
                    <a:lnTo>
                      <a:pt x="314" y="907"/>
                    </a:lnTo>
                    <a:lnTo>
                      <a:pt x="307" y="909"/>
                    </a:lnTo>
                    <a:lnTo>
                      <a:pt x="302" y="910"/>
                    </a:lnTo>
                    <a:lnTo>
                      <a:pt x="296" y="912"/>
                    </a:lnTo>
                    <a:lnTo>
                      <a:pt x="291" y="913"/>
                    </a:lnTo>
                    <a:lnTo>
                      <a:pt x="285" y="913"/>
                    </a:lnTo>
                    <a:lnTo>
                      <a:pt x="287" y="914"/>
                    </a:lnTo>
                    <a:lnTo>
                      <a:pt x="287" y="916"/>
                    </a:lnTo>
                    <a:lnTo>
                      <a:pt x="287" y="917"/>
                    </a:lnTo>
                    <a:lnTo>
                      <a:pt x="288" y="919"/>
                    </a:lnTo>
                    <a:lnTo>
                      <a:pt x="299" y="917"/>
                    </a:lnTo>
                    <a:lnTo>
                      <a:pt x="307" y="917"/>
                    </a:lnTo>
                    <a:lnTo>
                      <a:pt x="314" y="916"/>
                    </a:lnTo>
                    <a:lnTo>
                      <a:pt x="320" y="914"/>
                    </a:lnTo>
                    <a:lnTo>
                      <a:pt x="324" y="914"/>
                    </a:lnTo>
                    <a:lnTo>
                      <a:pt x="327" y="913"/>
                    </a:lnTo>
                    <a:lnTo>
                      <a:pt x="331" y="913"/>
                    </a:lnTo>
                    <a:lnTo>
                      <a:pt x="334" y="913"/>
                    </a:lnTo>
                    <a:lnTo>
                      <a:pt x="332" y="917"/>
                    </a:lnTo>
                    <a:lnTo>
                      <a:pt x="332" y="921"/>
                    </a:lnTo>
                    <a:lnTo>
                      <a:pt x="332" y="925"/>
                    </a:lnTo>
                    <a:lnTo>
                      <a:pt x="332" y="930"/>
                    </a:lnTo>
                    <a:lnTo>
                      <a:pt x="323" y="937"/>
                    </a:lnTo>
                    <a:lnTo>
                      <a:pt x="313" y="941"/>
                    </a:lnTo>
                    <a:lnTo>
                      <a:pt x="305" y="945"/>
                    </a:lnTo>
                    <a:lnTo>
                      <a:pt x="295" y="948"/>
                    </a:lnTo>
                    <a:lnTo>
                      <a:pt x="285" y="949"/>
                    </a:lnTo>
                    <a:lnTo>
                      <a:pt x="277" y="950"/>
                    </a:lnTo>
                    <a:lnTo>
                      <a:pt x="267" y="952"/>
                    </a:lnTo>
                    <a:lnTo>
                      <a:pt x="257" y="952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40"/>
              <p:cNvSpPr>
                <a:spLocks/>
              </p:cNvSpPr>
              <p:nvPr/>
            </p:nvSpPr>
            <p:spPr bwMode="auto">
              <a:xfrm flipH="1">
                <a:off x="2181509" y="3135933"/>
                <a:ext cx="263066" cy="228371"/>
              </a:xfrm>
              <a:custGeom>
                <a:avLst/>
                <a:gdLst>
                  <a:gd name="T0" fmla="*/ 95 w 126"/>
                  <a:gd name="T1" fmla="*/ 136 h 136"/>
                  <a:gd name="T2" fmla="*/ 73 w 126"/>
                  <a:gd name="T3" fmla="*/ 126 h 136"/>
                  <a:gd name="T4" fmla="*/ 52 w 126"/>
                  <a:gd name="T5" fmla="*/ 114 h 136"/>
                  <a:gd name="T6" fmla="*/ 31 w 126"/>
                  <a:gd name="T7" fmla="*/ 98 h 136"/>
                  <a:gd name="T8" fmla="*/ 15 w 126"/>
                  <a:gd name="T9" fmla="*/ 82 h 136"/>
                  <a:gd name="T10" fmla="*/ 4 w 126"/>
                  <a:gd name="T11" fmla="*/ 62 h 136"/>
                  <a:gd name="T12" fmla="*/ 0 w 126"/>
                  <a:gd name="T13" fmla="*/ 43 h 136"/>
                  <a:gd name="T14" fmla="*/ 5 w 126"/>
                  <a:gd name="T15" fmla="*/ 22 h 136"/>
                  <a:gd name="T16" fmla="*/ 20 w 126"/>
                  <a:gd name="T17" fmla="*/ 0 h 136"/>
                  <a:gd name="T18" fmla="*/ 22 w 126"/>
                  <a:gd name="T19" fmla="*/ 0 h 136"/>
                  <a:gd name="T20" fmla="*/ 24 w 126"/>
                  <a:gd name="T21" fmla="*/ 0 h 136"/>
                  <a:gd name="T22" fmla="*/ 26 w 126"/>
                  <a:gd name="T23" fmla="*/ 0 h 136"/>
                  <a:gd name="T24" fmla="*/ 27 w 126"/>
                  <a:gd name="T25" fmla="*/ 0 h 136"/>
                  <a:gd name="T26" fmla="*/ 36 w 126"/>
                  <a:gd name="T27" fmla="*/ 14 h 136"/>
                  <a:gd name="T28" fmla="*/ 45 w 126"/>
                  <a:gd name="T29" fmla="*/ 25 h 136"/>
                  <a:gd name="T30" fmla="*/ 55 w 126"/>
                  <a:gd name="T31" fmla="*/ 36 h 136"/>
                  <a:gd name="T32" fmla="*/ 66 w 126"/>
                  <a:gd name="T33" fmla="*/ 47 h 136"/>
                  <a:gd name="T34" fmla="*/ 79 w 126"/>
                  <a:gd name="T35" fmla="*/ 55 h 136"/>
                  <a:gd name="T36" fmla="*/ 92 w 126"/>
                  <a:gd name="T37" fmla="*/ 64 h 136"/>
                  <a:gd name="T38" fmla="*/ 109 w 126"/>
                  <a:gd name="T39" fmla="*/ 71 h 136"/>
                  <a:gd name="T40" fmla="*/ 126 w 126"/>
                  <a:gd name="T41" fmla="*/ 77 h 136"/>
                  <a:gd name="T42" fmla="*/ 123 w 126"/>
                  <a:gd name="T43" fmla="*/ 87 h 136"/>
                  <a:gd name="T44" fmla="*/ 116 w 126"/>
                  <a:gd name="T45" fmla="*/ 96 h 136"/>
                  <a:gd name="T46" fmla="*/ 108 w 126"/>
                  <a:gd name="T47" fmla="*/ 102 h 136"/>
                  <a:gd name="T48" fmla="*/ 98 w 126"/>
                  <a:gd name="T49" fmla="*/ 108 h 136"/>
                  <a:gd name="T50" fmla="*/ 99 w 126"/>
                  <a:gd name="T51" fmla="*/ 114 h 136"/>
                  <a:gd name="T52" fmla="*/ 103 w 126"/>
                  <a:gd name="T53" fmla="*/ 119 h 136"/>
                  <a:gd name="T54" fmla="*/ 108 w 126"/>
                  <a:gd name="T55" fmla="*/ 127 h 136"/>
                  <a:gd name="T56" fmla="*/ 108 w 126"/>
                  <a:gd name="T57" fmla="*/ 136 h 136"/>
                  <a:gd name="T58" fmla="*/ 105 w 126"/>
                  <a:gd name="T59" fmla="*/ 136 h 136"/>
                  <a:gd name="T60" fmla="*/ 101 w 126"/>
                  <a:gd name="T61" fmla="*/ 136 h 136"/>
                  <a:gd name="T62" fmla="*/ 98 w 126"/>
                  <a:gd name="T63" fmla="*/ 136 h 136"/>
                  <a:gd name="T64" fmla="*/ 95 w 126"/>
                  <a:gd name="T65" fmla="*/ 136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26" h="136">
                    <a:moveTo>
                      <a:pt x="95" y="136"/>
                    </a:moveTo>
                    <a:lnTo>
                      <a:pt x="73" y="126"/>
                    </a:lnTo>
                    <a:lnTo>
                      <a:pt x="52" y="114"/>
                    </a:lnTo>
                    <a:lnTo>
                      <a:pt x="31" y="98"/>
                    </a:lnTo>
                    <a:lnTo>
                      <a:pt x="15" y="82"/>
                    </a:lnTo>
                    <a:lnTo>
                      <a:pt x="4" y="62"/>
                    </a:lnTo>
                    <a:lnTo>
                      <a:pt x="0" y="43"/>
                    </a:lnTo>
                    <a:lnTo>
                      <a:pt x="5" y="22"/>
                    </a:lnTo>
                    <a:lnTo>
                      <a:pt x="20" y="0"/>
                    </a:lnTo>
                    <a:lnTo>
                      <a:pt x="22" y="0"/>
                    </a:lnTo>
                    <a:lnTo>
                      <a:pt x="24" y="0"/>
                    </a:lnTo>
                    <a:lnTo>
                      <a:pt x="26" y="0"/>
                    </a:lnTo>
                    <a:lnTo>
                      <a:pt x="27" y="0"/>
                    </a:lnTo>
                    <a:lnTo>
                      <a:pt x="36" y="14"/>
                    </a:lnTo>
                    <a:lnTo>
                      <a:pt x="45" y="25"/>
                    </a:lnTo>
                    <a:lnTo>
                      <a:pt x="55" y="36"/>
                    </a:lnTo>
                    <a:lnTo>
                      <a:pt x="66" y="47"/>
                    </a:lnTo>
                    <a:lnTo>
                      <a:pt x="79" y="55"/>
                    </a:lnTo>
                    <a:lnTo>
                      <a:pt x="92" y="64"/>
                    </a:lnTo>
                    <a:lnTo>
                      <a:pt x="109" y="71"/>
                    </a:lnTo>
                    <a:lnTo>
                      <a:pt x="126" y="77"/>
                    </a:lnTo>
                    <a:lnTo>
                      <a:pt x="123" y="87"/>
                    </a:lnTo>
                    <a:lnTo>
                      <a:pt x="116" y="96"/>
                    </a:lnTo>
                    <a:lnTo>
                      <a:pt x="108" y="102"/>
                    </a:lnTo>
                    <a:lnTo>
                      <a:pt x="98" y="108"/>
                    </a:lnTo>
                    <a:lnTo>
                      <a:pt x="99" y="114"/>
                    </a:lnTo>
                    <a:lnTo>
                      <a:pt x="103" y="119"/>
                    </a:lnTo>
                    <a:lnTo>
                      <a:pt x="108" y="127"/>
                    </a:lnTo>
                    <a:lnTo>
                      <a:pt x="108" y="136"/>
                    </a:lnTo>
                    <a:lnTo>
                      <a:pt x="105" y="136"/>
                    </a:lnTo>
                    <a:lnTo>
                      <a:pt x="101" y="136"/>
                    </a:lnTo>
                    <a:lnTo>
                      <a:pt x="98" y="136"/>
                    </a:lnTo>
                    <a:lnTo>
                      <a:pt x="95" y="136"/>
                    </a:lnTo>
                    <a:close/>
                  </a:path>
                </a:pathLst>
              </a:custGeom>
              <a:solidFill>
                <a:srgbClr val="F2D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58"/>
              <p:cNvSpPr>
                <a:spLocks/>
              </p:cNvSpPr>
              <p:nvPr/>
            </p:nvSpPr>
            <p:spPr bwMode="auto">
              <a:xfrm flipH="1">
                <a:off x="2419519" y="2161995"/>
                <a:ext cx="308995" cy="486970"/>
              </a:xfrm>
              <a:custGeom>
                <a:avLst/>
                <a:gdLst>
                  <a:gd name="T0" fmla="*/ 49 w 149"/>
                  <a:gd name="T1" fmla="*/ 291 h 291"/>
                  <a:gd name="T2" fmla="*/ 56 w 149"/>
                  <a:gd name="T3" fmla="*/ 257 h 291"/>
                  <a:gd name="T4" fmla="*/ 61 w 149"/>
                  <a:gd name="T5" fmla="*/ 230 h 291"/>
                  <a:gd name="T6" fmla="*/ 60 w 149"/>
                  <a:gd name="T7" fmla="*/ 205 h 291"/>
                  <a:gd name="T8" fmla="*/ 46 w 149"/>
                  <a:gd name="T9" fmla="*/ 173 h 291"/>
                  <a:gd name="T10" fmla="*/ 41 w 149"/>
                  <a:gd name="T11" fmla="*/ 158 h 291"/>
                  <a:gd name="T12" fmla="*/ 38 w 149"/>
                  <a:gd name="T13" fmla="*/ 144 h 291"/>
                  <a:gd name="T14" fmla="*/ 35 w 149"/>
                  <a:gd name="T15" fmla="*/ 135 h 291"/>
                  <a:gd name="T16" fmla="*/ 31 w 149"/>
                  <a:gd name="T17" fmla="*/ 126 h 291"/>
                  <a:gd name="T18" fmla="*/ 27 w 149"/>
                  <a:gd name="T19" fmla="*/ 119 h 291"/>
                  <a:gd name="T20" fmla="*/ 21 w 149"/>
                  <a:gd name="T21" fmla="*/ 115 h 291"/>
                  <a:gd name="T22" fmla="*/ 11 w 149"/>
                  <a:gd name="T23" fmla="*/ 111 h 291"/>
                  <a:gd name="T24" fmla="*/ 0 w 149"/>
                  <a:gd name="T25" fmla="*/ 108 h 291"/>
                  <a:gd name="T26" fmla="*/ 5 w 149"/>
                  <a:gd name="T27" fmla="*/ 99 h 291"/>
                  <a:gd name="T28" fmla="*/ 9 w 149"/>
                  <a:gd name="T29" fmla="*/ 86 h 291"/>
                  <a:gd name="T30" fmla="*/ 14 w 149"/>
                  <a:gd name="T31" fmla="*/ 75 h 291"/>
                  <a:gd name="T32" fmla="*/ 20 w 149"/>
                  <a:gd name="T33" fmla="*/ 64 h 291"/>
                  <a:gd name="T34" fmla="*/ 25 w 149"/>
                  <a:gd name="T35" fmla="*/ 53 h 291"/>
                  <a:gd name="T36" fmla="*/ 32 w 149"/>
                  <a:gd name="T37" fmla="*/ 43 h 291"/>
                  <a:gd name="T38" fmla="*/ 39 w 149"/>
                  <a:gd name="T39" fmla="*/ 35 h 291"/>
                  <a:gd name="T40" fmla="*/ 46 w 149"/>
                  <a:gd name="T41" fmla="*/ 28 h 291"/>
                  <a:gd name="T42" fmla="*/ 52 w 149"/>
                  <a:gd name="T43" fmla="*/ 18 h 291"/>
                  <a:gd name="T44" fmla="*/ 57 w 149"/>
                  <a:gd name="T45" fmla="*/ 11 h 291"/>
                  <a:gd name="T46" fmla="*/ 60 w 149"/>
                  <a:gd name="T47" fmla="*/ 6 h 291"/>
                  <a:gd name="T48" fmla="*/ 63 w 149"/>
                  <a:gd name="T49" fmla="*/ 0 h 291"/>
                  <a:gd name="T50" fmla="*/ 72 w 149"/>
                  <a:gd name="T51" fmla="*/ 0 h 291"/>
                  <a:gd name="T52" fmla="*/ 81 w 149"/>
                  <a:gd name="T53" fmla="*/ 2 h 291"/>
                  <a:gd name="T54" fmla="*/ 89 w 149"/>
                  <a:gd name="T55" fmla="*/ 2 h 291"/>
                  <a:gd name="T56" fmla="*/ 99 w 149"/>
                  <a:gd name="T57" fmla="*/ 3 h 291"/>
                  <a:gd name="T58" fmla="*/ 99 w 149"/>
                  <a:gd name="T59" fmla="*/ 13 h 291"/>
                  <a:gd name="T60" fmla="*/ 99 w 149"/>
                  <a:gd name="T61" fmla="*/ 20 h 291"/>
                  <a:gd name="T62" fmla="*/ 100 w 149"/>
                  <a:gd name="T63" fmla="*/ 29 h 291"/>
                  <a:gd name="T64" fmla="*/ 107 w 149"/>
                  <a:gd name="T65" fmla="*/ 42 h 291"/>
                  <a:gd name="T66" fmla="*/ 113 w 149"/>
                  <a:gd name="T67" fmla="*/ 42 h 291"/>
                  <a:gd name="T68" fmla="*/ 118 w 149"/>
                  <a:gd name="T69" fmla="*/ 42 h 291"/>
                  <a:gd name="T70" fmla="*/ 125 w 149"/>
                  <a:gd name="T71" fmla="*/ 42 h 291"/>
                  <a:gd name="T72" fmla="*/ 131 w 149"/>
                  <a:gd name="T73" fmla="*/ 43 h 291"/>
                  <a:gd name="T74" fmla="*/ 131 w 149"/>
                  <a:gd name="T75" fmla="*/ 49 h 291"/>
                  <a:gd name="T76" fmla="*/ 128 w 149"/>
                  <a:gd name="T77" fmla="*/ 60 h 291"/>
                  <a:gd name="T78" fmla="*/ 124 w 149"/>
                  <a:gd name="T79" fmla="*/ 74 h 291"/>
                  <a:gd name="T80" fmla="*/ 120 w 149"/>
                  <a:gd name="T81" fmla="*/ 90 h 291"/>
                  <a:gd name="T82" fmla="*/ 118 w 149"/>
                  <a:gd name="T83" fmla="*/ 105 h 291"/>
                  <a:gd name="T84" fmla="*/ 121 w 149"/>
                  <a:gd name="T85" fmla="*/ 117 h 291"/>
                  <a:gd name="T86" fmla="*/ 131 w 149"/>
                  <a:gd name="T87" fmla="*/ 123 h 291"/>
                  <a:gd name="T88" fmla="*/ 149 w 149"/>
                  <a:gd name="T89" fmla="*/ 123 h 291"/>
                  <a:gd name="T90" fmla="*/ 149 w 149"/>
                  <a:gd name="T91" fmla="*/ 147 h 291"/>
                  <a:gd name="T92" fmla="*/ 149 w 149"/>
                  <a:gd name="T93" fmla="*/ 175 h 291"/>
                  <a:gd name="T94" fmla="*/ 144 w 149"/>
                  <a:gd name="T95" fmla="*/ 203 h 291"/>
                  <a:gd name="T96" fmla="*/ 135 w 149"/>
                  <a:gd name="T97" fmla="*/ 227 h 291"/>
                  <a:gd name="T98" fmla="*/ 126 w 149"/>
                  <a:gd name="T99" fmla="*/ 232 h 291"/>
                  <a:gd name="T100" fmla="*/ 120 w 149"/>
                  <a:gd name="T101" fmla="*/ 236 h 291"/>
                  <a:gd name="T102" fmla="*/ 113 w 149"/>
                  <a:gd name="T103" fmla="*/ 239 h 291"/>
                  <a:gd name="T104" fmla="*/ 108 w 149"/>
                  <a:gd name="T105" fmla="*/ 243 h 291"/>
                  <a:gd name="T106" fmla="*/ 103 w 149"/>
                  <a:gd name="T107" fmla="*/ 247 h 291"/>
                  <a:gd name="T108" fmla="*/ 96 w 149"/>
                  <a:gd name="T109" fmla="*/ 251 h 291"/>
                  <a:gd name="T110" fmla="*/ 88 w 149"/>
                  <a:gd name="T111" fmla="*/ 257 h 291"/>
                  <a:gd name="T112" fmla="*/ 78 w 149"/>
                  <a:gd name="T113" fmla="*/ 265 h 291"/>
                  <a:gd name="T114" fmla="*/ 72 w 149"/>
                  <a:gd name="T115" fmla="*/ 272 h 291"/>
                  <a:gd name="T116" fmla="*/ 64 w 149"/>
                  <a:gd name="T117" fmla="*/ 280 h 291"/>
                  <a:gd name="T118" fmla="*/ 57 w 149"/>
                  <a:gd name="T119" fmla="*/ 287 h 291"/>
                  <a:gd name="T120" fmla="*/ 49 w 149"/>
                  <a:gd name="T121" fmla="*/ 291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49" h="291">
                    <a:moveTo>
                      <a:pt x="49" y="291"/>
                    </a:moveTo>
                    <a:lnTo>
                      <a:pt x="56" y="257"/>
                    </a:lnTo>
                    <a:lnTo>
                      <a:pt x="61" y="230"/>
                    </a:lnTo>
                    <a:lnTo>
                      <a:pt x="60" y="205"/>
                    </a:lnTo>
                    <a:lnTo>
                      <a:pt x="46" y="173"/>
                    </a:lnTo>
                    <a:lnTo>
                      <a:pt x="41" y="158"/>
                    </a:lnTo>
                    <a:lnTo>
                      <a:pt x="38" y="144"/>
                    </a:lnTo>
                    <a:lnTo>
                      <a:pt x="35" y="135"/>
                    </a:lnTo>
                    <a:lnTo>
                      <a:pt x="31" y="126"/>
                    </a:lnTo>
                    <a:lnTo>
                      <a:pt x="27" y="119"/>
                    </a:lnTo>
                    <a:lnTo>
                      <a:pt x="21" y="115"/>
                    </a:lnTo>
                    <a:lnTo>
                      <a:pt x="11" y="111"/>
                    </a:lnTo>
                    <a:lnTo>
                      <a:pt x="0" y="108"/>
                    </a:lnTo>
                    <a:lnTo>
                      <a:pt x="5" y="99"/>
                    </a:lnTo>
                    <a:lnTo>
                      <a:pt x="9" y="86"/>
                    </a:lnTo>
                    <a:lnTo>
                      <a:pt x="14" y="75"/>
                    </a:lnTo>
                    <a:lnTo>
                      <a:pt x="20" y="64"/>
                    </a:lnTo>
                    <a:lnTo>
                      <a:pt x="25" y="53"/>
                    </a:lnTo>
                    <a:lnTo>
                      <a:pt x="32" y="43"/>
                    </a:lnTo>
                    <a:lnTo>
                      <a:pt x="39" y="35"/>
                    </a:lnTo>
                    <a:lnTo>
                      <a:pt x="46" y="28"/>
                    </a:lnTo>
                    <a:lnTo>
                      <a:pt x="52" y="18"/>
                    </a:lnTo>
                    <a:lnTo>
                      <a:pt x="57" y="11"/>
                    </a:lnTo>
                    <a:lnTo>
                      <a:pt x="60" y="6"/>
                    </a:lnTo>
                    <a:lnTo>
                      <a:pt x="63" y="0"/>
                    </a:lnTo>
                    <a:lnTo>
                      <a:pt x="72" y="0"/>
                    </a:lnTo>
                    <a:lnTo>
                      <a:pt x="81" y="2"/>
                    </a:lnTo>
                    <a:lnTo>
                      <a:pt x="89" y="2"/>
                    </a:lnTo>
                    <a:lnTo>
                      <a:pt x="99" y="3"/>
                    </a:lnTo>
                    <a:lnTo>
                      <a:pt x="99" y="13"/>
                    </a:lnTo>
                    <a:lnTo>
                      <a:pt x="99" y="20"/>
                    </a:lnTo>
                    <a:lnTo>
                      <a:pt x="100" y="29"/>
                    </a:lnTo>
                    <a:lnTo>
                      <a:pt x="107" y="42"/>
                    </a:lnTo>
                    <a:lnTo>
                      <a:pt x="113" y="42"/>
                    </a:lnTo>
                    <a:lnTo>
                      <a:pt x="118" y="42"/>
                    </a:lnTo>
                    <a:lnTo>
                      <a:pt x="125" y="42"/>
                    </a:lnTo>
                    <a:lnTo>
                      <a:pt x="131" y="43"/>
                    </a:lnTo>
                    <a:lnTo>
                      <a:pt x="131" y="49"/>
                    </a:lnTo>
                    <a:lnTo>
                      <a:pt x="128" y="60"/>
                    </a:lnTo>
                    <a:lnTo>
                      <a:pt x="124" y="74"/>
                    </a:lnTo>
                    <a:lnTo>
                      <a:pt x="120" y="90"/>
                    </a:lnTo>
                    <a:lnTo>
                      <a:pt x="118" y="105"/>
                    </a:lnTo>
                    <a:lnTo>
                      <a:pt x="121" y="117"/>
                    </a:lnTo>
                    <a:lnTo>
                      <a:pt x="131" y="123"/>
                    </a:lnTo>
                    <a:lnTo>
                      <a:pt x="149" y="123"/>
                    </a:lnTo>
                    <a:lnTo>
                      <a:pt x="149" y="147"/>
                    </a:lnTo>
                    <a:lnTo>
                      <a:pt x="149" y="175"/>
                    </a:lnTo>
                    <a:lnTo>
                      <a:pt x="144" y="203"/>
                    </a:lnTo>
                    <a:lnTo>
                      <a:pt x="135" y="227"/>
                    </a:lnTo>
                    <a:lnTo>
                      <a:pt x="126" y="232"/>
                    </a:lnTo>
                    <a:lnTo>
                      <a:pt x="120" y="236"/>
                    </a:lnTo>
                    <a:lnTo>
                      <a:pt x="113" y="239"/>
                    </a:lnTo>
                    <a:lnTo>
                      <a:pt x="108" y="243"/>
                    </a:lnTo>
                    <a:lnTo>
                      <a:pt x="103" y="247"/>
                    </a:lnTo>
                    <a:lnTo>
                      <a:pt x="96" y="251"/>
                    </a:lnTo>
                    <a:lnTo>
                      <a:pt x="88" y="257"/>
                    </a:lnTo>
                    <a:lnTo>
                      <a:pt x="78" y="265"/>
                    </a:lnTo>
                    <a:lnTo>
                      <a:pt x="72" y="272"/>
                    </a:lnTo>
                    <a:lnTo>
                      <a:pt x="64" y="280"/>
                    </a:lnTo>
                    <a:lnTo>
                      <a:pt x="57" y="287"/>
                    </a:lnTo>
                    <a:lnTo>
                      <a:pt x="49" y="291"/>
                    </a:lnTo>
                    <a:close/>
                  </a:path>
                </a:pathLst>
              </a:custGeom>
              <a:solidFill>
                <a:srgbClr val="F2D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62"/>
              <p:cNvSpPr>
                <a:spLocks/>
              </p:cNvSpPr>
              <p:nvPr/>
            </p:nvSpPr>
            <p:spPr bwMode="auto">
              <a:xfrm flipH="1">
                <a:off x="2123048" y="1957132"/>
                <a:ext cx="538656" cy="493687"/>
              </a:xfrm>
              <a:custGeom>
                <a:avLst/>
                <a:gdLst>
                  <a:gd name="T0" fmla="*/ 144 w 259"/>
                  <a:gd name="T1" fmla="*/ 291 h 294"/>
                  <a:gd name="T2" fmla="*/ 133 w 259"/>
                  <a:gd name="T3" fmla="*/ 287 h 294"/>
                  <a:gd name="T4" fmla="*/ 126 w 259"/>
                  <a:gd name="T5" fmla="*/ 269 h 294"/>
                  <a:gd name="T6" fmla="*/ 128 w 259"/>
                  <a:gd name="T7" fmla="*/ 241 h 294"/>
                  <a:gd name="T8" fmla="*/ 117 w 259"/>
                  <a:gd name="T9" fmla="*/ 233 h 294"/>
                  <a:gd name="T10" fmla="*/ 104 w 259"/>
                  <a:gd name="T11" fmla="*/ 234 h 294"/>
                  <a:gd name="T12" fmla="*/ 101 w 259"/>
                  <a:gd name="T13" fmla="*/ 214 h 294"/>
                  <a:gd name="T14" fmla="*/ 111 w 259"/>
                  <a:gd name="T15" fmla="*/ 175 h 294"/>
                  <a:gd name="T16" fmla="*/ 106 w 259"/>
                  <a:gd name="T17" fmla="*/ 157 h 294"/>
                  <a:gd name="T18" fmla="*/ 92 w 259"/>
                  <a:gd name="T19" fmla="*/ 157 h 294"/>
                  <a:gd name="T20" fmla="*/ 78 w 259"/>
                  <a:gd name="T21" fmla="*/ 146 h 294"/>
                  <a:gd name="T22" fmla="*/ 81 w 259"/>
                  <a:gd name="T23" fmla="*/ 126 h 294"/>
                  <a:gd name="T24" fmla="*/ 71 w 259"/>
                  <a:gd name="T25" fmla="*/ 115 h 294"/>
                  <a:gd name="T26" fmla="*/ 49 w 259"/>
                  <a:gd name="T27" fmla="*/ 110 h 294"/>
                  <a:gd name="T28" fmla="*/ 28 w 259"/>
                  <a:gd name="T29" fmla="*/ 103 h 294"/>
                  <a:gd name="T30" fmla="*/ 10 w 259"/>
                  <a:gd name="T31" fmla="*/ 92 h 294"/>
                  <a:gd name="T32" fmla="*/ 2 w 259"/>
                  <a:gd name="T33" fmla="*/ 69 h 294"/>
                  <a:gd name="T34" fmla="*/ 11 w 259"/>
                  <a:gd name="T35" fmla="*/ 54 h 294"/>
                  <a:gd name="T36" fmla="*/ 28 w 259"/>
                  <a:gd name="T37" fmla="*/ 51 h 294"/>
                  <a:gd name="T38" fmla="*/ 49 w 259"/>
                  <a:gd name="T39" fmla="*/ 50 h 294"/>
                  <a:gd name="T40" fmla="*/ 60 w 259"/>
                  <a:gd name="T41" fmla="*/ 28 h 294"/>
                  <a:gd name="T42" fmla="*/ 65 w 259"/>
                  <a:gd name="T43" fmla="*/ 6 h 294"/>
                  <a:gd name="T44" fmla="*/ 78 w 259"/>
                  <a:gd name="T45" fmla="*/ 0 h 294"/>
                  <a:gd name="T46" fmla="*/ 100 w 259"/>
                  <a:gd name="T47" fmla="*/ 6 h 294"/>
                  <a:gd name="T48" fmla="*/ 119 w 259"/>
                  <a:gd name="T49" fmla="*/ 21 h 294"/>
                  <a:gd name="T50" fmla="*/ 132 w 259"/>
                  <a:gd name="T51" fmla="*/ 31 h 294"/>
                  <a:gd name="T52" fmla="*/ 150 w 259"/>
                  <a:gd name="T53" fmla="*/ 15 h 294"/>
                  <a:gd name="T54" fmla="*/ 167 w 259"/>
                  <a:gd name="T55" fmla="*/ 6 h 294"/>
                  <a:gd name="T56" fmla="*/ 187 w 259"/>
                  <a:gd name="T57" fmla="*/ 24 h 294"/>
                  <a:gd name="T58" fmla="*/ 193 w 259"/>
                  <a:gd name="T59" fmla="*/ 60 h 294"/>
                  <a:gd name="T60" fmla="*/ 191 w 259"/>
                  <a:gd name="T61" fmla="*/ 83 h 294"/>
                  <a:gd name="T62" fmla="*/ 193 w 259"/>
                  <a:gd name="T63" fmla="*/ 86 h 294"/>
                  <a:gd name="T64" fmla="*/ 200 w 259"/>
                  <a:gd name="T65" fmla="*/ 87 h 294"/>
                  <a:gd name="T66" fmla="*/ 211 w 259"/>
                  <a:gd name="T67" fmla="*/ 86 h 294"/>
                  <a:gd name="T68" fmla="*/ 222 w 259"/>
                  <a:gd name="T69" fmla="*/ 85 h 294"/>
                  <a:gd name="T70" fmla="*/ 234 w 259"/>
                  <a:gd name="T71" fmla="*/ 83 h 294"/>
                  <a:gd name="T72" fmla="*/ 255 w 259"/>
                  <a:gd name="T73" fmla="*/ 92 h 294"/>
                  <a:gd name="T74" fmla="*/ 257 w 259"/>
                  <a:gd name="T75" fmla="*/ 119 h 294"/>
                  <a:gd name="T76" fmla="*/ 236 w 259"/>
                  <a:gd name="T77" fmla="*/ 153 h 294"/>
                  <a:gd name="T78" fmla="*/ 211 w 259"/>
                  <a:gd name="T79" fmla="*/ 182 h 294"/>
                  <a:gd name="T80" fmla="*/ 204 w 259"/>
                  <a:gd name="T81" fmla="*/ 193 h 294"/>
                  <a:gd name="T82" fmla="*/ 204 w 259"/>
                  <a:gd name="T83" fmla="*/ 197 h 294"/>
                  <a:gd name="T84" fmla="*/ 214 w 259"/>
                  <a:gd name="T85" fmla="*/ 215 h 294"/>
                  <a:gd name="T86" fmla="*/ 208 w 259"/>
                  <a:gd name="T87" fmla="*/ 239 h 294"/>
                  <a:gd name="T88" fmla="*/ 185 w 259"/>
                  <a:gd name="T89" fmla="*/ 259 h 294"/>
                  <a:gd name="T90" fmla="*/ 162 w 259"/>
                  <a:gd name="T91" fmla="*/ 282 h 294"/>
                  <a:gd name="T92" fmla="*/ 154 w 259"/>
                  <a:gd name="T93" fmla="*/ 294 h 294"/>
                  <a:gd name="T94" fmla="*/ 151 w 259"/>
                  <a:gd name="T95" fmla="*/ 294 h 2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59" h="294">
                    <a:moveTo>
                      <a:pt x="150" y="294"/>
                    </a:moveTo>
                    <a:lnTo>
                      <a:pt x="144" y="291"/>
                    </a:lnTo>
                    <a:lnTo>
                      <a:pt x="139" y="288"/>
                    </a:lnTo>
                    <a:lnTo>
                      <a:pt x="133" y="287"/>
                    </a:lnTo>
                    <a:lnTo>
                      <a:pt x="128" y="284"/>
                    </a:lnTo>
                    <a:lnTo>
                      <a:pt x="126" y="269"/>
                    </a:lnTo>
                    <a:lnTo>
                      <a:pt x="128" y="255"/>
                    </a:lnTo>
                    <a:lnTo>
                      <a:pt x="128" y="241"/>
                    </a:lnTo>
                    <a:lnTo>
                      <a:pt x="124" y="232"/>
                    </a:lnTo>
                    <a:lnTo>
                      <a:pt x="117" y="233"/>
                    </a:lnTo>
                    <a:lnTo>
                      <a:pt x="110" y="233"/>
                    </a:lnTo>
                    <a:lnTo>
                      <a:pt x="104" y="234"/>
                    </a:lnTo>
                    <a:lnTo>
                      <a:pt x="99" y="234"/>
                    </a:lnTo>
                    <a:lnTo>
                      <a:pt x="101" y="214"/>
                    </a:lnTo>
                    <a:lnTo>
                      <a:pt x="106" y="193"/>
                    </a:lnTo>
                    <a:lnTo>
                      <a:pt x="111" y="175"/>
                    </a:lnTo>
                    <a:lnTo>
                      <a:pt x="112" y="158"/>
                    </a:lnTo>
                    <a:lnTo>
                      <a:pt x="106" y="157"/>
                    </a:lnTo>
                    <a:lnTo>
                      <a:pt x="99" y="157"/>
                    </a:lnTo>
                    <a:lnTo>
                      <a:pt x="92" y="157"/>
                    </a:lnTo>
                    <a:lnTo>
                      <a:pt x="85" y="157"/>
                    </a:lnTo>
                    <a:lnTo>
                      <a:pt x="78" y="146"/>
                    </a:lnTo>
                    <a:lnTo>
                      <a:pt x="78" y="136"/>
                    </a:lnTo>
                    <a:lnTo>
                      <a:pt x="81" y="126"/>
                    </a:lnTo>
                    <a:lnTo>
                      <a:pt x="83" y="117"/>
                    </a:lnTo>
                    <a:lnTo>
                      <a:pt x="71" y="115"/>
                    </a:lnTo>
                    <a:lnTo>
                      <a:pt x="60" y="112"/>
                    </a:lnTo>
                    <a:lnTo>
                      <a:pt x="49" y="110"/>
                    </a:lnTo>
                    <a:lnTo>
                      <a:pt x="38" y="107"/>
                    </a:lnTo>
                    <a:lnTo>
                      <a:pt x="28" y="103"/>
                    </a:lnTo>
                    <a:lnTo>
                      <a:pt x="18" y="99"/>
                    </a:lnTo>
                    <a:lnTo>
                      <a:pt x="10" y="92"/>
                    </a:lnTo>
                    <a:lnTo>
                      <a:pt x="0" y="85"/>
                    </a:lnTo>
                    <a:lnTo>
                      <a:pt x="2" y="69"/>
                    </a:lnTo>
                    <a:lnTo>
                      <a:pt x="6" y="60"/>
                    </a:lnTo>
                    <a:lnTo>
                      <a:pt x="11" y="54"/>
                    </a:lnTo>
                    <a:lnTo>
                      <a:pt x="20" y="53"/>
                    </a:lnTo>
                    <a:lnTo>
                      <a:pt x="28" y="51"/>
                    </a:lnTo>
                    <a:lnTo>
                      <a:pt x="38" y="51"/>
                    </a:lnTo>
                    <a:lnTo>
                      <a:pt x="49" y="50"/>
                    </a:lnTo>
                    <a:lnTo>
                      <a:pt x="58" y="46"/>
                    </a:lnTo>
                    <a:lnTo>
                      <a:pt x="60" y="28"/>
                    </a:lnTo>
                    <a:lnTo>
                      <a:pt x="63" y="15"/>
                    </a:lnTo>
                    <a:lnTo>
                      <a:pt x="65" y="6"/>
                    </a:lnTo>
                    <a:lnTo>
                      <a:pt x="71" y="2"/>
                    </a:lnTo>
                    <a:lnTo>
                      <a:pt x="78" y="0"/>
                    </a:lnTo>
                    <a:lnTo>
                      <a:pt x="88" y="2"/>
                    </a:lnTo>
                    <a:lnTo>
                      <a:pt x="100" y="6"/>
                    </a:lnTo>
                    <a:lnTo>
                      <a:pt x="117" y="13"/>
                    </a:lnTo>
                    <a:lnTo>
                      <a:pt x="119" y="21"/>
                    </a:lnTo>
                    <a:lnTo>
                      <a:pt x="125" y="28"/>
                    </a:lnTo>
                    <a:lnTo>
                      <a:pt x="132" y="31"/>
                    </a:lnTo>
                    <a:lnTo>
                      <a:pt x="144" y="28"/>
                    </a:lnTo>
                    <a:lnTo>
                      <a:pt x="150" y="15"/>
                    </a:lnTo>
                    <a:lnTo>
                      <a:pt x="157" y="8"/>
                    </a:lnTo>
                    <a:lnTo>
                      <a:pt x="167" y="6"/>
                    </a:lnTo>
                    <a:lnTo>
                      <a:pt x="180" y="4"/>
                    </a:lnTo>
                    <a:lnTo>
                      <a:pt x="187" y="24"/>
                    </a:lnTo>
                    <a:lnTo>
                      <a:pt x="191" y="40"/>
                    </a:lnTo>
                    <a:lnTo>
                      <a:pt x="193" y="60"/>
                    </a:lnTo>
                    <a:lnTo>
                      <a:pt x="190" y="82"/>
                    </a:lnTo>
                    <a:lnTo>
                      <a:pt x="191" y="83"/>
                    </a:lnTo>
                    <a:lnTo>
                      <a:pt x="191" y="85"/>
                    </a:lnTo>
                    <a:lnTo>
                      <a:pt x="193" y="86"/>
                    </a:lnTo>
                    <a:lnTo>
                      <a:pt x="194" y="87"/>
                    </a:lnTo>
                    <a:lnTo>
                      <a:pt x="200" y="87"/>
                    </a:lnTo>
                    <a:lnTo>
                      <a:pt x="205" y="87"/>
                    </a:lnTo>
                    <a:lnTo>
                      <a:pt x="211" y="86"/>
                    </a:lnTo>
                    <a:lnTo>
                      <a:pt x="216" y="86"/>
                    </a:lnTo>
                    <a:lnTo>
                      <a:pt x="222" y="85"/>
                    </a:lnTo>
                    <a:lnTo>
                      <a:pt x="229" y="85"/>
                    </a:lnTo>
                    <a:lnTo>
                      <a:pt x="234" y="83"/>
                    </a:lnTo>
                    <a:lnTo>
                      <a:pt x="241" y="83"/>
                    </a:lnTo>
                    <a:lnTo>
                      <a:pt x="255" y="92"/>
                    </a:lnTo>
                    <a:lnTo>
                      <a:pt x="259" y="104"/>
                    </a:lnTo>
                    <a:lnTo>
                      <a:pt x="257" y="119"/>
                    </a:lnTo>
                    <a:lnTo>
                      <a:pt x="247" y="136"/>
                    </a:lnTo>
                    <a:lnTo>
                      <a:pt x="236" y="153"/>
                    </a:lnTo>
                    <a:lnTo>
                      <a:pt x="222" y="168"/>
                    </a:lnTo>
                    <a:lnTo>
                      <a:pt x="211" y="182"/>
                    </a:lnTo>
                    <a:lnTo>
                      <a:pt x="204" y="191"/>
                    </a:lnTo>
                    <a:lnTo>
                      <a:pt x="204" y="193"/>
                    </a:lnTo>
                    <a:lnTo>
                      <a:pt x="204" y="196"/>
                    </a:lnTo>
                    <a:lnTo>
                      <a:pt x="204" y="197"/>
                    </a:lnTo>
                    <a:lnTo>
                      <a:pt x="205" y="200"/>
                    </a:lnTo>
                    <a:lnTo>
                      <a:pt x="214" y="215"/>
                    </a:lnTo>
                    <a:lnTo>
                      <a:pt x="214" y="227"/>
                    </a:lnTo>
                    <a:lnTo>
                      <a:pt x="208" y="239"/>
                    </a:lnTo>
                    <a:lnTo>
                      <a:pt x="197" y="250"/>
                    </a:lnTo>
                    <a:lnTo>
                      <a:pt x="185" y="259"/>
                    </a:lnTo>
                    <a:lnTo>
                      <a:pt x="172" y="270"/>
                    </a:lnTo>
                    <a:lnTo>
                      <a:pt x="162" y="282"/>
                    </a:lnTo>
                    <a:lnTo>
                      <a:pt x="155" y="294"/>
                    </a:lnTo>
                    <a:lnTo>
                      <a:pt x="154" y="294"/>
                    </a:lnTo>
                    <a:lnTo>
                      <a:pt x="153" y="294"/>
                    </a:lnTo>
                    <a:lnTo>
                      <a:pt x="151" y="294"/>
                    </a:lnTo>
                    <a:lnTo>
                      <a:pt x="150" y="294"/>
                    </a:lnTo>
                    <a:close/>
                  </a:path>
                </a:pathLst>
              </a:custGeom>
              <a:solidFill>
                <a:srgbClr val="FF99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72" name="Group 71"/>
          <p:cNvGrpSpPr/>
          <p:nvPr/>
        </p:nvGrpSpPr>
        <p:grpSpPr>
          <a:xfrm>
            <a:off x="1978824" y="5157192"/>
            <a:ext cx="576952" cy="1512216"/>
            <a:chOff x="3050041" y="2000794"/>
            <a:chExt cx="1002151" cy="3103162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 flipH="1">
              <a:off x="3050041" y="2000794"/>
              <a:ext cx="1002151" cy="3103162"/>
            </a:xfrm>
            <a:custGeom>
              <a:avLst/>
              <a:gdLst>
                <a:gd name="T0" fmla="*/ 304 w 480"/>
                <a:gd name="T1" fmla="*/ 1831 h 1847"/>
                <a:gd name="T2" fmla="*/ 255 w 480"/>
                <a:gd name="T3" fmla="*/ 1828 h 1847"/>
                <a:gd name="T4" fmla="*/ 183 w 480"/>
                <a:gd name="T5" fmla="*/ 1840 h 1847"/>
                <a:gd name="T6" fmla="*/ 110 w 480"/>
                <a:gd name="T7" fmla="*/ 1846 h 1847"/>
                <a:gd name="T8" fmla="*/ 52 w 480"/>
                <a:gd name="T9" fmla="*/ 1831 h 1847"/>
                <a:gd name="T10" fmla="*/ 52 w 480"/>
                <a:gd name="T11" fmla="*/ 1771 h 1847"/>
                <a:gd name="T12" fmla="*/ 128 w 480"/>
                <a:gd name="T13" fmla="*/ 1742 h 1847"/>
                <a:gd name="T14" fmla="*/ 83 w 480"/>
                <a:gd name="T15" fmla="*/ 1727 h 1847"/>
                <a:gd name="T16" fmla="*/ 10 w 480"/>
                <a:gd name="T17" fmla="*/ 1702 h 1847"/>
                <a:gd name="T18" fmla="*/ 22 w 480"/>
                <a:gd name="T19" fmla="*/ 1651 h 1847"/>
                <a:gd name="T20" fmla="*/ 85 w 480"/>
                <a:gd name="T21" fmla="*/ 1623 h 1847"/>
                <a:gd name="T22" fmla="*/ 106 w 480"/>
                <a:gd name="T23" fmla="*/ 1394 h 1847"/>
                <a:gd name="T24" fmla="*/ 89 w 480"/>
                <a:gd name="T25" fmla="*/ 1278 h 1847"/>
                <a:gd name="T26" fmla="*/ 89 w 480"/>
                <a:gd name="T27" fmla="*/ 1013 h 1847"/>
                <a:gd name="T28" fmla="*/ 54 w 480"/>
                <a:gd name="T29" fmla="*/ 879 h 1847"/>
                <a:gd name="T30" fmla="*/ 27 w 480"/>
                <a:gd name="T31" fmla="*/ 802 h 1847"/>
                <a:gd name="T32" fmla="*/ 53 w 480"/>
                <a:gd name="T33" fmla="*/ 646 h 1847"/>
                <a:gd name="T34" fmla="*/ 129 w 480"/>
                <a:gd name="T35" fmla="*/ 470 h 1847"/>
                <a:gd name="T36" fmla="*/ 164 w 480"/>
                <a:gd name="T37" fmla="*/ 367 h 1847"/>
                <a:gd name="T38" fmla="*/ 160 w 480"/>
                <a:gd name="T39" fmla="*/ 298 h 1847"/>
                <a:gd name="T40" fmla="*/ 124 w 480"/>
                <a:gd name="T41" fmla="*/ 256 h 1847"/>
                <a:gd name="T42" fmla="*/ 125 w 480"/>
                <a:gd name="T43" fmla="*/ 205 h 1847"/>
                <a:gd name="T44" fmla="*/ 172 w 480"/>
                <a:gd name="T45" fmla="*/ 122 h 1847"/>
                <a:gd name="T46" fmla="*/ 146 w 480"/>
                <a:gd name="T47" fmla="*/ 84 h 1847"/>
                <a:gd name="T48" fmla="*/ 182 w 480"/>
                <a:gd name="T49" fmla="*/ 12 h 1847"/>
                <a:gd name="T50" fmla="*/ 244 w 480"/>
                <a:gd name="T51" fmla="*/ 10 h 1847"/>
                <a:gd name="T52" fmla="*/ 318 w 480"/>
                <a:gd name="T53" fmla="*/ 35 h 1847"/>
                <a:gd name="T54" fmla="*/ 362 w 480"/>
                <a:gd name="T55" fmla="*/ 75 h 1847"/>
                <a:gd name="T56" fmla="*/ 366 w 480"/>
                <a:gd name="T57" fmla="*/ 134 h 1847"/>
                <a:gd name="T58" fmla="*/ 380 w 480"/>
                <a:gd name="T59" fmla="*/ 202 h 1847"/>
                <a:gd name="T60" fmla="*/ 367 w 480"/>
                <a:gd name="T61" fmla="*/ 217 h 1847"/>
                <a:gd name="T62" fmla="*/ 355 w 480"/>
                <a:gd name="T63" fmla="*/ 240 h 1847"/>
                <a:gd name="T64" fmla="*/ 327 w 480"/>
                <a:gd name="T65" fmla="*/ 273 h 1847"/>
                <a:gd name="T66" fmla="*/ 315 w 480"/>
                <a:gd name="T67" fmla="*/ 313 h 1847"/>
                <a:gd name="T68" fmla="*/ 342 w 480"/>
                <a:gd name="T69" fmla="*/ 359 h 1847"/>
                <a:gd name="T70" fmla="*/ 380 w 480"/>
                <a:gd name="T71" fmla="*/ 412 h 1847"/>
                <a:gd name="T72" fmla="*/ 439 w 480"/>
                <a:gd name="T73" fmla="*/ 460 h 1847"/>
                <a:gd name="T74" fmla="*/ 473 w 480"/>
                <a:gd name="T75" fmla="*/ 812 h 1847"/>
                <a:gd name="T76" fmla="*/ 462 w 480"/>
                <a:gd name="T77" fmla="*/ 973 h 1847"/>
                <a:gd name="T78" fmla="*/ 464 w 480"/>
                <a:gd name="T79" fmla="*/ 1092 h 1847"/>
                <a:gd name="T80" fmla="*/ 439 w 480"/>
                <a:gd name="T81" fmla="*/ 1182 h 1847"/>
                <a:gd name="T82" fmla="*/ 466 w 480"/>
                <a:gd name="T83" fmla="*/ 1213 h 1847"/>
                <a:gd name="T84" fmla="*/ 470 w 480"/>
                <a:gd name="T85" fmla="*/ 1246 h 1847"/>
                <a:gd name="T86" fmla="*/ 423 w 480"/>
                <a:gd name="T87" fmla="*/ 1279 h 1847"/>
                <a:gd name="T88" fmla="*/ 417 w 480"/>
                <a:gd name="T89" fmla="*/ 1318 h 1847"/>
                <a:gd name="T90" fmla="*/ 430 w 480"/>
                <a:gd name="T91" fmla="*/ 1386 h 1847"/>
                <a:gd name="T92" fmla="*/ 444 w 480"/>
                <a:gd name="T93" fmla="*/ 1662 h 1847"/>
                <a:gd name="T94" fmla="*/ 428 w 480"/>
                <a:gd name="T95" fmla="*/ 1811 h 1847"/>
                <a:gd name="T96" fmla="*/ 383 w 480"/>
                <a:gd name="T97" fmla="*/ 1846 h 1847"/>
                <a:gd name="T98" fmla="*/ 333 w 480"/>
                <a:gd name="T99" fmla="*/ 1847 h 18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80" h="1847">
                  <a:moveTo>
                    <a:pt x="322" y="1847"/>
                  </a:moveTo>
                  <a:lnTo>
                    <a:pt x="312" y="1843"/>
                  </a:lnTo>
                  <a:lnTo>
                    <a:pt x="308" y="1838"/>
                  </a:lnTo>
                  <a:lnTo>
                    <a:pt x="304" y="1831"/>
                  </a:lnTo>
                  <a:lnTo>
                    <a:pt x="301" y="1824"/>
                  </a:lnTo>
                  <a:lnTo>
                    <a:pt x="287" y="1824"/>
                  </a:lnTo>
                  <a:lnTo>
                    <a:pt x="272" y="1825"/>
                  </a:lnTo>
                  <a:lnTo>
                    <a:pt x="255" y="1828"/>
                  </a:lnTo>
                  <a:lnTo>
                    <a:pt x="239" y="1831"/>
                  </a:lnTo>
                  <a:lnTo>
                    <a:pt x="221" y="1834"/>
                  </a:lnTo>
                  <a:lnTo>
                    <a:pt x="201" y="1836"/>
                  </a:lnTo>
                  <a:lnTo>
                    <a:pt x="183" y="1840"/>
                  </a:lnTo>
                  <a:lnTo>
                    <a:pt x="164" y="1842"/>
                  </a:lnTo>
                  <a:lnTo>
                    <a:pt x="146" y="1845"/>
                  </a:lnTo>
                  <a:lnTo>
                    <a:pt x="128" y="1846"/>
                  </a:lnTo>
                  <a:lnTo>
                    <a:pt x="110" y="1846"/>
                  </a:lnTo>
                  <a:lnTo>
                    <a:pt x="93" y="1845"/>
                  </a:lnTo>
                  <a:lnTo>
                    <a:pt x="78" y="1842"/>
                  </a:lnTo>
                  <a:lnTo>
                    <a:pt x="64" y="1838"/>
                  </a:lnTo>
                  <a:lnTo>
                    <a:pt x="52" y="1831"/>
                  </a:lnTo>
                  <a:lnTo>
                    <a:pt x="40" y="1822"/>
                  </a:lnTo>
                  <a:lnTo>
                    <a:pt x="36" y="1800"/>
                  </a:lnTo>
                  <a:lnTo>
                    <a:pt x="40" y="1784"/>
                  </a:lnTo>
                  <a:lnTo>
                    <a:pt x="52" y="1771"/>
                  </a:lnTo>
                  <a:lnTo>
                    <a:pt x="68" y="1763"/>
                  </a:lnTo>
                  <a:lnTo>
                    <a:pt x="88" y="1756"/>
                  </a:lnTo>
                  <a:lnTo>
                    <a:pt x="108" y="1749"/>
                  </a:lnTo>
                  <a:lnTo>
                    <a:pt x="128" y="1742"/>
                  </a:lnTo>
                  <a:lnTo>
                    <a:pt x="143" y="1732"/>
                  </a:lnTo>
                  <a:lnTo>
                    <a:pt x="125" y="1731"/>
                  </a:lnTo>
                  <a:lnTo>
                    <a:pt x="104" y="1730"/>
                  </a:lnTo>
                  <a:lnTo>
                    <a:pt x="83" y="1727"/>
                  </a:lnTo>
                  <a:lnTo>
                    <a:pt x="63" y="1724"/>
                  </a:lnTo>
                  <a:lnTo>
                    <a:pt x="42" y="1719"/>
                  </a:lnTo>
                  <a:lnTo>
                    <a:pt x="25" y="1712"/>
                  </a:lnTo>
                  <a:lnTo>
                    <a:pt x="10" y="1702"/>
                  </a:lnTo>
                  <a:lnTo>
                    <a:pt x="0" y="1688"/>
                  </a:lnTo>
                  <a:lnTo>
                    <a:pt x="3" y="1671"/>
                  </a:lnTo>
                  <a:lnTo>
                    <a:pt x="11" y="1659"/>
                  </a:lnTo>
                  <a:lnTo>
                    <a:pt x="22" y="1651"/>
                  </a:lnTo>
                  <a:lnTo>
                    <a:pt x="38" y="1644"/>
                  </a:lnTo>
                  <a:lnTo>
                    <a:pt x="53" y="1638"/>
                  </a:lnTo>
                  <a:lnTo>
                    <a:pt x="70" y="1631"/>
                  </a:lnTo>
                  <a:lnTo>
                    <a:pt x="85" y="1623"/>
                  </a:lnTo>
                  <a:lnTo>
                    <a:pt x="99" y="1609"/>
                  </a:lnTo>
                  <a:lnTo>
                    <a:pt x="100" y="1536"/>
                  </a:lnTo>
                  <a:lnTo>
                    <a:pt x="104" y="1465"/>
                  </a:lnTo>
                  <a:lnTo>
                    <a:pt x="106" y="1394"/>
                  </a:lnTo>
                  <a:lnTo>
                    <a:pt x="103" y="1324"/>
                  </a:lnTo>
                  <a:lnTo>
                    <a:pt x="93" y="1307"/>
                  </a:lnTo>
                  <a:lnTo>
                    <a:pt x="89" y="1292"/>
                  </a:lnTo>
                  <a:lnTo>
                    <a:pt x="89" y="1278"/>
                  </a:lnTo>
                  <a:lnTo>
                    <a:pt x="92" y="1261"/>
                  </a:lnTo>
                  <a:lnTo>
                    <a:pt x="92" y="1178"/>
                  </a:lnTo>
                  <a:lnTo>
                    <a:pt x="92" y="1095"/>
                  </a:lnTo>
                  <a:lnTo>
                    <a:pt x="89" y="1013"/>
                  </a:lnTo>
                  <a:lnTo>
                    <a:pt x="86" y="934"/>
                  </a:lnTo>
                  <a:lnTo>
                    <a:pt x="72" y="916"/>
                  </a:lnTo>
                  <a:lnTo>
                    <a:pt x="63" y="898"/>
                  </a:lnTo>
                  <a:lnTo>
                    <a:pt x="54" y="879"/>
                  </a:lnTo>
                  <a:lnTo>
                    <a:pt x="47" y="859"/>
                  </a:lnTo>
                  <a:lnTo>
                    <a:pt x="42" y="840"/>
                  </a:lnTo>
                  <a:lnTo>
                    <a:pt x="35" y="822"/>
                  </a:lnTo>
                  <a:lnTo>
                    <a:pt x="27" y="802"/>
                  </a:lnTo>
                  <a:lnTo>
                    <a:pt x="17" y="786"/>
                  </a:lnTo>
                  <a:lnTo>
                    <a:pt x="25" y="739"/>
                  </a:lnTo>
                  <a:lnTo>
                    <a:pt x="38" y="692"/>
                  </a:lnTo>
                  <a:lnTo>
                    <a:pt x="53" y="646"/>
                  </a:lnTo>
                  <a:lnTo>
                    <a:pt x="71" y="601"/>
                  </a:lnTo>
                  <a:lnTo>
                    <a:pt x="89" y="557"/>
                  </a:lnTo>
                  <a:lnTo>
                    <a:pt x="108" y="513"/>
                  </a:lnTo>
                  <a:lnTo>
                    <a:pt x="129" y="470"/>
                  </a:lnTo>
                  <a:lnTo>
                    <a:pt x="149" y="427"/>
                  </a:lnTo>
                  <a:lnTo>
                    <a:pt x="150" y="403"/>
                  </a:lnTo>
                  <a:lnTo>
                    <a:pt x="155" y="384"/>
                  </a:lnTo>
                  <a:lnTo>
                    <a:pt x="164" y="367"/>
                  </a:lnTo>
                  <a:lnTo>
                    <a:pt x="178" y="348"/>
                  </a:lnTo>
                  <a:lnTo>
                    <a:pt x="173" y="334"/>
                  </a:lnTo>
                  <a:lnTo>
                    <a:pt x="168" y="319"/>
                  </a:lnTo>
                  <a:lnTo>
                    <a:pt x="160" y="298"/>
                  </a:lnTo>
                  <a:lnTo>
                    <a:pt x="150" y="267"/>
                  </a:lnTo>
                  <a:lnTo>
                    <a:pt x="144" y="265"/>
                  </a:lnTo>
                  <a:lnTo>
                    <a:pt x="135" y="260"/>
                  </a:lnTo>
                  <a:lnTo>
                    <a:pt x="124" y="256"/>
                  </a:lnTo>
                  <a:lnTo>
                    <a:pt x="115" y="252"/>
                  </a:lnTo>
                  <a:lnTo>
                    <a:pt x="111" y="241"/>
                  </a:lnTo>
                  <a:lnTo>
                    <a:pt x="115" y="224"/>
                  </a:lnTo>
                  <a:lnTo>
                    <a:pt x="125" y="205"/>
                  </a:lnTo>
                  <a:lnTo>
                    <a:pt x="137" y="183"/>
                  </a:lnTo>
                  <a:lnTo>
                    <a:pt x="151" y="162"/>
                  </a:lnTo>
                  <a:lnTo>
                    <a:pt x="164" y="141"/>
                  </a:lnTo>
                  <a:lnTo>
                    <a:pt x="172" y="122"/>
                  </a:lnTo>
                  <a:lnTo>
                    <a:pt x="173" y="107"/>
                  </a:lnTo>
                  <a:lnTo>
                    <a:pt x="158" y="98"/>
                  </a:lnTo>
                  <a:lnTo>
                    <a:pt x="150" y="91"/>
                  </a:lnTo>
                  <a:lnTo>
                    <a:pt x="146" y="84"/>
                  </a:lnTo>
                  <a:lnTo>
                    <a:pt x="146" y="73"/>
                  </a:lnTo>
                  <a:lnTo>
                    <a:pt x="160" y="48"/>
                  </a:lnTo>
                  <a:lnTo>
                    <a:pt x="171" y="28"/>
                  </a:lnTo>
                  <a:lnTo>
                    <a:pt x="182" y="12"/>
                  </a:lnTo>
                  <a:lnTo>
                    <a:pt x="193" y="3"/>
                  </a:lnTo>
                  <a:lnTo>
                    <a:pt x="207" y="0"/>
                  </a:lnTo>
                  <a:lnTo>
                    <a:pt x="223" y="1"/>
                  </a:lnTo>
                  <a:lnTo>
                    <a:pt x="244" y="10"/>
                  </a:lnTo>
                  <a:lnTo>
                    <a:pt x="273" y="23"/>
                  </a:lnTo>
                  <a:lnTo>
                    <a:pt x="288" y="26"/>
                  </a:lnTo>
                  <a:lnTo>
                    <a:pt x="304" y="29"/>
                  </a:lnTo>
                  <a:lnTo>
                    <a:pt x="318" y="35"/>
                  </a:lnTo>
                  <a:lnTo>
                    <a:pt x="331" y="41"/>
                  </a:lnTo>
                  <a:lnTo>
                    <a:pt x="344" y="50"/>
                  </a:lnTo>
                  <a:lnTo>
                    <a:pt x="354" y="61"/>
                  </a:lnTo>
                  <a:lnTo>
                    <a:pt x="362" y="75"/>
                  </a:lnTo>
                  <a:lnTo>
                    <a:pt x="369" y="91"/>
                  </a:lnTo>
                  <a:lnTo>
                    <a:pt x="367" y="105"/>
                  </a:lnTo>
                  <a:lnTo>
                    <a:pt x="367" y="120"/>
                  </a:lnTo>
                  <a:lnTo>
                    <a:pt x="366" y="134"/>
                  </a:lnTo>
                  <a:lnTo>
                    <a:pt x="365" y="150"/>
                  </a:lnTo>
                  <a:lnTo>
                    <a:pt x="372" y="163"/>
                  </a:lnTo>
                  <a:lnTo>
                    <a:pt x="379" y="183"/>
                  </a:lnTo>
                  <a:lnTo>
                    <a:pt x="380" y="202"/>
                  </a:lnTo>
                  <a:lnTo>
                    <a:pt x="370" y="219"/>
                  </a:lnTo>
                  <a:lnTo>
                    <a:pt x="369" y="217"/>
                  </a:lnTo>
                  <a:lnTo>
                    <a:pt x="367" y="217"/>
                  </a:lnTo>
                  <a:lnTo>
                    <a:pt x="367" y="217"/>
                  </a:lnTo>
                  <a:lnTo>
                    <a:pt x="366" y="217"/>
                  </a:lnTo>
                  <a:lnTo>
                    <a:pt x="365" y="223"/>
                  </a:lnTo>
                  <a:lnTo>
                    <a:pt x="360" y="231"/>
                  </a:lnTo>
                  <a:lnTo>
                    <a:pt x="355" y="240"/>
                  </a:lnTo>
                  <a:lnTo>
                    <a:pt x="348" y="249"/>
                  </a:lnTo>
                  <a:lnTo>
                    <a:pt x="341" y="259"/>
                  </a:lnTo>
                  <a:lnTo>
                    <a:pt x="334" y="266"/>
                  </a:lnTo>
                  <a:lnTo>
                    <a:pt x="327" y="273"/>
                  </a:lnTo>
                  <a:lnTo>
                    <a:pt x="322" y="277"/>
                  </a:lnTo>
                  <a:lnTo>
                    <a:pt x="318" y="297"/>
                  </a:lnTo>
                  <a:lnTo>
                    <a:pt x="316" y="308"/>
                  </a:lnTo>
                  <a:lnTo>
                    <a:pt x="315" y="313"/>
                  </a:lnTo>
                  <a:lnTo>
                    <a:pt x="315" y="319"/>
                  </a:lnTo>
                  <a:lnTo>
                    <a:pt x="331" y="328"/>
                  </a:lnTo>
                  <a:lnTo>
                    <a:pt x="340" y="341"/>
                  </a:lnTo>
                  <a:lnTo>
                    <a:pt x="342" y="359"/>
                  </a:lnTo>
                  <a:lnTo>
                    <a:pt x="347" y="384"/>
                  </a:lnTo>
                  <a:lnTo>
                    <a:pt x="354" y="391"/>
                  </a:lnTo>
                  <a:lnTo>
                    <a:pt x="366" y="400"/>
                  </a:lnTo>
                  <a:lnTo>
                    <a:pt x="380" y="412"/>
                  </a:lnTo>
                  <a:lnTo>
                    <a:pt x="397" y="425"/>
                  </a:lnTo>
                  <a:lnTo>
                    <a:pt x="413" y="438"/>
                  </a:lnTo>
                  <a:lnTo>
                    <a:pt x="428" y="450"/>
                  </a:lnTo>
                  <a:lnTo>
                    <a:pt x="439" y="460"/>
                  </a:lnTo>
                  <a:lnTo>
                    <a:pt x="445" y="466"/>
                  </a:lnTo>
                  <a:lnTo>
                    <a:pt x="460" y="579"/>
                  </a:lnTo>
                  <a:lnTo>
                    <a:pt x="470" y="694"/>
                  </a:lnTo>
                  <a:lnTo>
                    <a:pt x="473" y="812"/>
                  </a:lnTo>
                  <a:lnTo>
                    <a:pt x="473" y="929"/>
                  </a:lnTo>
                  <a:lnTo>
                    <a:pt x="469" y="948"/>
                  </a:lnTo>
                  <a:lnTo>
                    <a:pt x="464" y="962"/>
                  </a:lnTo>
                  <a:lnTo>
                    <a:pt x="462" y="973"/>
                  </a:lnTo>
                  <a:lnTo>
                    <a:pt x="459" y="984"/>
                  </a:lnTo>
                  <a:lnTo>
                    <a:pt x="463" y="1017"/>
                  </a:lnTo>
                  <a:lnTo>
                    <a:pt x="466" y="1055"/>
                  </a:lnTo>
                  <a:lnTo>
                    <a:pt x="464" y="1092"/>
                  </a:lnTo>
                  <a:lnTo>
                    <a:pt x="451" y="1127"/>
                  </a:lnTo>
                  <a:lnTo>
                    <a:pt x="444" y="1154"/>
                  </a:lnTo>
                  <a:lnTo>
                    <a:pt x="441" y="1171"/>
                  </a:lnTo>
                  <a:lnTo>
                    <a:pt x="439" y="1182"/>
                  </a:lnTo>
                  <a:lnTo>
                    <a:pt x="438" y="1192"/>
                  </a:lnTo>
                  <a:lnTo>
                    <a:pt x="446" y="1200"/>
                  </a:lnTo>
                  <a:lnTo>
                    <a:pt x="456" y="1207"/>
                  </a:lnTo>
                  <a:lnTo>
                    <a:pt x="466" y="1213"/>
                  </a:lnTo>
                  <a:lnTo>
                    <a:pt x="474" y="1218"/>
                  </a:lnTo>
                  <a:lnTo>
                    <a:pt x="480" y="1224"/>
                  </a:lnTo>
                  <a:lnTo>
                    <a:pt x="478" y="1233"/>
                  </a:lnTo>
                  <a:lnTo>
                    <a:pt x="470" y="1246"/>
                  </a:lnTo>
                  <a:lnTo>
                    <a:pt x="452" y="1263"/>
                  </a:lnTo>
                  <a:lnTo>
                    <a:pt x="438" y="1267"/>
                  </a:lnTo>
                  <a:lnTo>
                    <a:pt x="428" y="1272"/>
                  </a:lnTo>
                  <a:lnTo>
                    <a:pt x="423" y="1279"/>
                  </a:lnTo>
                  <a:lnTo>
                    <a:pt x="419" y="1286"/>
                  </a:lnTo>
                  <a:lnTo>
                    <a:pt x="417" y="1294"/>
                  </a:lnTo>
                  <a:lnTo>
                    <a:pt x="417" y="1305"/>
                  </a:lnTo>
                  <a:lnTo>
                    <a:pt x="417" y="1318"/>
                  </a:lnTo>
                  <a:lnTo>
                    <a:pt x="419" y="1333"/>
                  </a:lnTo>
                  <a:lnTo>
                    <a:pt x="427" y="1350"/>
                  </a:lnTo>
                  <a:lnTo>
                    <a:pt x="430" y="1366"/>
                  </a:lnTo>
                  <a:lnTo>
                    <a:pt x="430" y="1386"/>
                  </a:lnTo>
                  <a:lnTo>
                    <a:pt x="427" y="1407"/>
                  </a:lnTo>
                  <a:lnTo>
                    <a:pt x="431" y="1491"/>
                  </a:lnTo>
                  <a:lnTo>
                    <a:pt x="439" y="1576"/>
                  </a:lnTo>
                  <a:lnTo>
                    <a:pt x="444" y="1662"/>
                  </a:lnTo>
                  <a:lnTo>
                    <a:pt x="441" y="1748"/>
                  </a:lnTo>
                  <a:lnTo>
                    <a:pt x="433" y="1766"/>
                  </a:lnTo>
                  <a:lnTo>
                    <a:pt x="431" y="1788"/>
                  </a:lnTo>
                  <a:lnTo>
                    <a:pt x="428" y="1811"/>
                  </a:lnTo>
                  <a:lnTo>
                    <a:pt x="419" y="1835"/>
                  </a:lnTo>
                  <a:lnTo>
                    <a:pt x="408" y="1840"/>
                  </a:lnTo>
                  <a:lnTo>
                    <a:pt x="395" y="1843"/>
                  </a:lnTo>
                  <a:lnTo>
                    <a:pt x="383" y="1846"/>
                  </a:lnTo>
                  <a:lnTo>
                    <a:pt x="369" y="1847"/>
                  </a:lnTo>
                  <a:lnTo>
                    <a:pt x="356" y="1847"/>
                  </a:lnTo>
                  <a:lnTo>
                    <a:pt x="344" y="1847"/>
                  </a:lnTo>
                  <a:lnTo>
                    <a:pt x="333" y="1847"/>
                  </a:lnTo>
                  <a:lnTo>
                    <a:pt x="322" y="18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 flipH="1">
              <a:off x="3196186" y="4905810"/>
              <a:ext cx="734911" cy="157846"/>
            </a:xfrm>
            <a:custGeom>
              <a:avLst/>
              <a:gdLst>
                <a:gd name="T0" fmla="*/ 265 w 351"/>
                <a:gd name="T1" fmla="*/ 94 h 94"/>
                <a:gd name="T2" fmla="*/ 260 w 351"/>
                <a:gd name="T3" fmla="*/ 86 h 94"/>
                <a:gd name="T4" fmla="*/ 256 w 351"/>
                <a:gd name="T5" fmla="*/ 79 h 94"/>
                <a:gd name="T6" fmla="*/ 250 w 351"/>
                <a:gd name="T7" fmla="*/ 74 h 94"/>
                <a:gd name="T8" fmla="*/ 246 w 351"/>
                <a:gd name="T9" fmla="*/ 70 h 94"/>
                <a:gd name="T10" fmla="*/ 232 w 351"/>
                <a:gd name="T11" fmla="*/ 71 h 94"/>
                <a:gd name="T12" fmla="*/ 218 w 351"/>
                <a:gd name="T13" fmla="*/ 72 h 94"/>
                <a:gd name="T14" fmla="*/ 203 w 351"/>
                <a:gd name="T15" fmla="*/ 75 h 94"/>
                <a:gd name="T16" fmla="*/ 188 w 351"/>
                <a:gd name="T17" fmla="*/ 78 h 94"/>
                <a:gd name="T18" fmla="*/ 171 w 351"/>
                <a:gd name="T19" fmla="*/ 81 h 94"/>
                <a:gd name="T20" fmla="*/ 155 w 351"/>
                <a:gd name="T21" fmla="*/ 83 h 94"/>
                <a:gd name="T22" fmla="*/ 138 w 351"/>
                <a:gd name="T23" fmla="*/ 86 h 94"/>
                <a:gd name="T24" fmla="*/ 121 w 351"/>
                <a:gd name="T25" fmla="*/ 89 h 94"/>
                <a:gd name="T26" fmla="*/ 103 w 351"/>
                <a:gd name="T27" fmla="*/ 90 h 94"/>
                <a:gd name="T28" fmla="*/ 87 w 351"/>
                <a:gd name="T29" fmla="*/ 92 h 94"/>
                <a:gd name="T30" fmla="*/ 72 w 351"/>
                <a:gd name="T31" fmla="*/ 93 h 94"/>
                <a:gd name="T32" fmla="*/ 55 w 351"/>
                <a:gd name="T33" fmla="*/ 93 h 94"/>
                <a:gd name="T34" fmla="*/ 40 w 351"/>
                <a:gd name="T35" fmla="*/ 93 h 94"/>
                <a:gd name="T36" fmla="*/ 26 w 351"/>
                <a:gd name="T37" fmla="*/ 92 h 94"/>
                <a:gd name="T38" fmla="*/ 13 w 351"/>
                <a:gd name="T39" fmla="*/ 89 h 94"/>
                <a:gd name="T40" fmla="*/ 1 w 351"/>
                <a:gd name="T41" fmla="*/ 85 h 94"/>
                <a:gd name="T42" fmla="*/ 1 w 351"/>
                <a:gd name="T43" fmla="*/ 81 h 94"/>
                <a:gd name="T44" fmla="*/ 1 w 351"/>
                <a:gd name="T45" fmla="*/ 78 h 94"/>
                <a:gd name="T46" fmla="*/ 0 w 351"/>
                <a:gd name="T47" fmla="*/ 74 h 94"/>
                <a:gd name="T48" fmla="*/ 0 w 351"/>
                <a:gd name="T49" fmla="*/ 71 h 94"/>
                <a:gd name="T50" fmla="*/ 12 w 351"/>
                <a:gd name="T51" fmla="*/ 60 h 94"/>
                <a:gd name="T52" fmla="*/ 27 w 351"/>
                <a:gd name="T53" fmla="*/ 52 h 94"/>
                <a:gd name="T54" fmla="*/ 45 w 351"/>
                <a:gd name="T55" fmla="*/ 45 h 94"/>
                <a:gd name="T56" fmla="*/ 66 w 351"/>
                <a:gd name="T57" fmla="*/ 38 h 94"/>
                <a:gd name="T58" fmla="*/ 85 w 351"/>
                <a:gd name="T59" fmla="*/ 31 h 94"/>
                <a:gd name="T60" fmla="*/ 105 w 351"/>
                <a:gd name="T61" fmla="*/ 22 h 94"/>
                <a:gd name="T62" fmla="*/ 123 w 351"/>
                <a:gd name="T63" fmla="*/ 13 h 94"/>
                <a:gd name="T64" fmla="*/ 137 w 351"/>
                <a:gd name="T65" fmla="*/ 0 h 94"/>
                <a:gd name="T66" fmla="*/ 139 w 351"/>
                <a:gd name="T67" fmla="*/ 0 h 94"/>
                <a:gd name="T68" fmla="*/ 141 w 351"/>
                <a:gd name="T69" fmla="*/ 0 h 94"/>
                <a:gd name="T70" fmla="*/ 144 w 351"/>
                <a:gd name="T71" fmla="*/ 0 h 94"/>
                <a:gd name="T72" fmla="*/ 145 w 351"/>
                <a:gd name="T73" fmla="*/ 0 h 94"/>
                <a:gd name="T74" fmla="*/ 166 w 351"/>
                <a:gd name="T75" fmla="*/ 10 h 94"/>
                <a:gd name="T76" fmla="*/ 189 w 351"/>
                <a:gd name="T77" fmla="*/ 17 h 94"/>
                <a:gd name="T78" fmla="*/ 216 w 351"/>
                <a:gd name="T79" fmla="*/ 21 h 94"/>
                <a:gd name="T80" fmla="*/ 242 w 351"/>
                <a:gd name="T81" fmla="*/ 24 h 94"/>
                <a:gd name="T82" fmla="*/ 270 w 351"/>
                <a:gd name="T83" fmla="*/ 25 h 94"/>
                <a:gd name="T84" fmla="*/ 297 w 351"/>
                <a:gd name="T85" fmla="*/ 27 h 94"/>
                <a:gd name="T86" fmla="*/ 324 w 351"/>
                <a:gd name="T87" fmla="*/ 27 h 94"/>
                <a:gd name="T88" fmla="*/ 349 w 351"/>
                <a:gd name="T89" fmla="*/ 27 h 94"/>
                <a:gd name="T90" fmla="*/ 351 w 351"/>
                <a:gd name="T91" fmla="*/ 52 h 94"/>
                <a:gd name="T92" fmla="*/ 350 w 351"/>
                <a:gd name="T93" fmla="*/ 70 h 94"/>
                <a:gd name="T94" fmla="*/ 346 w 351"/>
                <a:gd name="T95" fmla="*/ 82 h 94"/>
                <a:gd name="T96" fmla="*/ 338 w 351"/>
                <a:gd name="T97" fmla="*/ 89 h 94"/>
                <a:gd name="T98" fmla="*/ 325 w 351"/>
                <a:gd name="T99" fmla="*/ 93 h 94"/>
                <a:gd name="T100" fmla="*/ 310 w 351"/>
                <a:gd name="T101" fmla="*/ 94 h 94"/>
                <a:gd name="T102" fmla="*/ 289 w 351"/>
                <a:gd name="T103" fmla="*/ 94 h 94"/>
                <a:gd name="T104" fmla="*/ 265 w 351"/>
                <a:gd name="T105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51" h="94">
                  <a:moveTo>
                    <a:pt x="265" y="94"/>
                  </a:moveTo>
                  <a:lnTo>
                    <a:pt x="260" y="86"/>
                  </a:lnTo>
                  <a:lnTo>
                    <a:pt x="256" y="79"/>
                  </a:lnTo>
                  <a:lnTo>
                    <a:pt x="250" y="74"/>
                  </a:lnTo>
                  <a:lnTo>
                    <a:pt x="246" y="70"/>
                  </a:lnTo>
                  <a:lnTo>
                    <a:pt x="232" y="71"/>
                  </a:lnTo>
                  <a:lnTo>
                    <a:pt x="218" y="72"/>
                  </a:lnTo>
                  <a:lnTo>
                    <a:pt x="203" y="75"/>
                  </a:lnTo>
                  <a:lnTo>
                    <a:pt x="188" y="78"/>
                  </a:lnTo>
                  <a:lnTo>
                    <a:pt x="171" y="81"/>
                  </a:lnTo>
                  <a:lnTo>
                    <a:pt x="155" y="83"/>
                  </a:lnTo>
                  <a:lnTo>
                    <a:pt x="138" y="86"/>
                  </a:lnTo>
                  <a:lnTo>
                    <a:pt x="121" y="89"/>
                  </a:lnTo>
                  <a:lnTo>
                    <a:pt x="103" y="90"/>
                  </a:lnTo>
                  <a:lnTo>
                    <a:pt x="87" y="92"/>
                  </a:lnTo>
                  <a:lnTo>
                    <a:pt x="72" y="93"/>
                  </a:lnTo>
                  <a:lnTo>
                    <a:pt x="55" y="93"/>
                  </a:lnTo>
                  <a:lnTo>
                    <a:pt x="40" y="93"/>
                  </a:lnTo>
                  <a:lnTo>
                    <a:pt x="26" y="92"/>
                  </a:lnTo>
                  <a:lnTo>
                    <a:pt x="13" y="89"/>
                  </a:lnTo>
                  <a:lnTo>
                    <a:pt x="1" y="85"/>
                  </a:lnTo>
                  <a:lnTo>
                    <a:pt x="1" y="81"/>
                  </a:lnTo>
                  <a:lnTo>
                    <a:pt x="1" y="78"/>
                  </a:lnTo>
                  <a:lnTo>
                    <a:pt x="0" y="74"/>
                  </a:lnTo>
                  <a:lnTo>
                    <a:pt x="0" y="71"/>
                  </a:lnTo>
                  <a:lnTo>
                    <a:pt x="12" y="60"/>
                  </a:lnTo>
                  <a:lnTo>
                    <a:pt x="27" y="52"/>
                  </a:lnTo>
                  <a:lnTo>
                    <a:pt x="45" y="45"/>
                  </a:lnTo>
                  <a:lnTo>
                    <a:pt x="66" y="38"/>
                  </a:lnTo>
                  <a:lnTo>
                    <a:pt x="85" y="31"/>
                  </a:lnTo>
                  <a:lnTo>
                    <a:pt x="105" y="22"/>
                  </a:lnTo>
                  <a:lnTo>
                    <a:pt x="123" y="13"/>
                  </a:lnTo>
                  <a:lnTo>
                    <a:pt x="137" y="0"/>
                  </a:lnTo>
                  <a:lnTo>
                    <a:pt x="139" y="0"/>
                  </a:lnTo>
                  <a:lnTo>
                    <a:pt x="141" y="0"/>
                  </a:lnTo>
                  <a:lnTo>
                    <a:pt x="144" y="0"/>
                  </a:lnTo>
                  <a:lnTo>
                    <a:pt x="145" y="0"/>
                  </a:lnTo>
                  <a:lnTo>
                    <a:pt x="166" y="10"/>
                  </a:lnTo>
                  <a:lnTo>
                    <a:pt x="189" y="17"/>
                  </a:lnTo>
                  <a:lnTo>
                    <a:pt x="216" y="21"/>
                  </a:lnTo>
                  <a:lnTo>
                    <a:pt x="242" y="24"/>
                  </a:lnTo>
                  <a:lnTo>
                    <a:pt x="270" y="25"/>
                  </a:lnTo>
                  <a:lnTo>
                    <a:pt x="297" y="27"/>
                  </a:lnTo>
                  <a:lnTo>
                    <a:pt x="324" y="27"/>
                  </a:lnTo>
                  <a:lnTo>
                    <a:pt x="349" y="27"/>
                  </a:lnTo>
                  <a:lnTo>
                    <a:pt x="351" y="52"/>
                  </a:lnTo>
                  <a:lnTo>
                    <a:pt x="350" y="70"/>
                  </a:lnTo>
                  <a:lnTo>
                    <a:pt x="346" y="82"/>
                  </a:lnTo>
                  <a:lnTo>
                    <a:pt x="338" y="89"/>
                  </a:lnTo>
                  <a:lnTo>
                    <a:pt x="325" y="93"/>
                  </a:lnTo>
                  <a:lnTo>
                    <a:pt x="310" y="94"/>
                  </a:lnTo>
                  <a:lnTo>
                    <a:pt x="289" y="94"/>
                  </a:lnTo>
                  <a:lnTo>
                    <a:pt x="265" y="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 flipH="1">
              <a:off x="3162780" y="3579242"/>
              <a:ext cx="659748" cy="1350077"/>
            </a:xfrm>
            <a:custGeom>
              <a:avLst/>
              <a:gdLst>
                <a:gd name="T0" fmla="*/ 88 w 316"/>
                <a:gd name="T1" fmla="*/ 758 h 804"/>
                <a:gd name="T2" fmla="*/ 70 w 316"/>
                <a:gd name="T3" fmla="*/ 103 h 804"/>
                <a:gd name="T4" fmla="*/ 63 w 316"/>
                <a:gd name="T5" fmla="*/ 118 h 804"/>
                <a:gd name="T6" fmla="*/ 69 w 316"/>
                <a:gd name="T7" fmla="*/ 140 h 804"/>
                <a:gd name="T8" fmla="*/ 62 w 316"/>
                <a:gd name="T9" fmla="*/ 178 h 804"/>
                <a:gd name="T10" fmla="*/ 70 w 316"/>
                <a:gd name="T11" fmla="*/ 191 h 804"/>
                <a:gd name="T12" fmla="*/ 73 w 316"/>
                <a:gd name="T13" fmla="*/ 219 h 804"/>
                <a:gd name="T14" fmla="*/ 70 w 316"/>
                <a:gd name="T15" fmla="*/ 248 h 804"/>
                <a:gd name="T16" fmla="*/ 48 w 316"/>
                <a:gd name="T17" fmla="*/ 282 h 804"/>
                <a:gd name="T18" fmla="*/ 72 w 316"/>
                <a:gd name="T19" fmla="*/ 291 h 804"/>
                <a:gd name="T20" fmla="*/ 79 w 316"/>
                <a:gd name="T21" fmla="*/ 305 h 804"/>
                <a:gd name="T22" fmla="*/ 41 w 316"/>
                <a:gd name="T23" fmla="*/ 336 h 804"/>
                <a:gd name="T24" fmla="*/ 83 w 316"/>
                <a:gd name="T25" fmla="*/ 338 h 804"/>
                <a:gd name="T26" fmla="*/ 40 w 316"/>
                <a:gd name="T27" fmla="*/ 366 h 804"/>
                <a:gd name="T28" fmla="*/ 43 w 316"/>
                <a:gd name="T29" fmla="*/ 402 h 804"/>
                <a:gd name="T30" fmla="*/ 80 w 316"/>
                <a:gd name="T31" fmla="*/ 419 h 804"/>
                <a:gd name="T32" fmla="*/ 73 w 316"/>
                <a:gd name="T33" fmla="*/ 438 h 804"/>
                <a:gd name="T34" fmla="*/ 63 w 316"/>
                <a:gd name="T35" fmla="*/ 465 h 804"/>
                <a:gd name="T36" fmla="*/ 65 w 316"/>
                <a:gd name="T37" fmla="*/ 489 h 804"/>
                <a:gd name="T38" fmla="*/ 90 w 316"/>
                <a:gd name="T39" fmla="*/ 501 h 804"/>
                <a:gd name="T40" fmla="*/ 90 w 316"/>
                <a:gd name="T41" fmla="*/ 528 h 804"/>
                <a:gd name="T42" fmla="*/ 68 w 316"/>
                <a:gd name="T43" fmla="*/ 552 h 804"/>
                <a:gd name="T44" fmla="*/ 55 w 316"/>
                <a:gd name="T45" fmla="*/ 578 h 804"/>
                <a:gd name="T46" fmla="*/ 90 w 316"/>
                <a:gd name="T47" fmla="*/ 586 h 804"/>
                <a:gd name="T48" fmla="*/ 65 w 316"/>
                <a:gd name="T49" fmla="*/ 610 h 804"/>
                <a:gd name="T50" fmla="*/ 72 w 316"/>
                <a:gd name="T51" fmla="*/ 632 h 804"/>
                <a:gd name="T52" fmla="*/ 59 w 316"/>
                <a:gd name="T53" fmla="*/ 649 h 804"/>
                <a:gd name="T54" fmla="*/ 87 w 316"/>
                <a:gd name="T55" fmla="*/ 664 h 804"/>
                <a:gd name="T56" fmla="*/ 79 w 316"/>
                <a:gd name="T57" fmla="*/ 681 h 804"/>
                <a:gd name="T58" fmla="*/ 7 w 316"/>
                <a:gd name="T59" fmla="*/ 636 h 804"/>
                <a:gd name="T60" fmla="*/ 0 w 316"/>
                <a:gd name="T61" fmla="*/ 0 h 804"/>
                <a:gd name="T62" fmla="*/ 149 w 316"/>
                <a:gd name="T63" fmla="*/ 21 h 804"/>
                <a:gd name="T64" fmla="*/ 166 w 316"/>
                <a:gd name="T65" fmla="*/ 40 h 804"/>
                <a:gd name="T66" fmla="*/ 174 w 316"/>
                <a:gd name="T67" fmla="*/ 54 h 804"/>
                <a:gd name="T68" fmla="*/ 187 w 316"/>
                <a:gd name="T69" fmla="*/ 75 h 804"/>
                <a:gd name="T70" fmla="*/ 183 w 316"/>
                <a:gd name="T71" fmla="*/ 128 h 804"/>
                <a:gd name="T72" fmla="*/ 191 w 316"/>
                <a:gd name="T73" fmla="*/ 153 h 804"/>
                <a:gd name="T74" fmla="*/ 282 w 316"/>
                <a:gd name="T75" fmla="*/ 338 h 804"/>
                <a:gd name="T76" fmla="*/ 288 w 316"/>
                <a:gd name="T77" fmla="*/ 348 h 804"/>
                <a:gd name="T78" fmla="*/ 277 w 316"/>
                <a:gd name="T79" fmla="*/ 386 h 804"/>
                <a:gd name="T80" fmla="*/ 256 w 316"/>
                <a:gd name="T81" fmla="*/ 410 h 804"/>
                <a:gd name="T82" fmla="*/ 292 w 316"/>
                <a:gd name="T83" fmla="*/ 426 h 804"/>
                <a:gd name="T84" fmla="*/ 298 w 316"/>
                <a:gd name="T85" fmla="*/ 440 h 804"/>
                <a:gd name="T86" fmla="*/ 274 w 316"/>
                <a:gd name="T87" fmla="*/ 471 h 804"/>
                <a:gd name="T88" fmla="*/ 285 w 316"/>
                <a:gd name="T89" fmla="*/ 487 h 804"/>
                <a:gd name="T90" fmla="*/ 293 w 316"/>
                <a:gd name="T91" fmla="*/ 502 h 804"/>
                <a:gd name="T92" fmla="*/ 267 w 316"/>
                <a:gd name="T93" fmla="*/ 532 h 804"/>
                <a:gd name="T94" fmla="*/ 285 w 316"/>
                <a:gd name="T95" fmla="*/ 548 h 804"/>
                <a:gd name="T96" fmla="*/ 285 w 316"/>
                <a:gd name="T97" fmla="*/ 581 h 804"/>
                <a:gd name="T98" fmla="*/ 300 w 316"/>
                <a:gd name="T99" fmla="*/ 591 h 804"/>
                <a:gd name="T100" fmla="*/ 303 w 316"/>
                <a:gd name="T101" fmla="*/ 618 h 804"/>
                <a:gd name="T102" fmla="*/ 267 w 316"/>
                <a:gd name="T103" fmla="*/ 654 h 804"/>
                <a:gd name="T104" fmla="*/ 300 w 316"/>
                <a:gd name="T105" fmla="*/ 650 h 804"/>
                <a:gd name="T106" fmla="*/ 266 w 316"/>
                <a:gd name="T107" fmla="*/ 684 h 804"/>
                <a:gd name="T108" fmla="*/ 310 w 316"/>
                <a:gd name="T109" fmla="*/ 671 h 804"/>
                <a:gd name="T110" fmla="*/ 266 w 316"/>
                <a:gd name="T111" fmla="*/ 713 h 804"/>
                <a:gd name="T112" fmla="*/ 299 w 316"/>
                <a:gd name="T113" fmla="*/ 707 h 804"/>
                <a:gd name="T114" fmla="*/ 285 w 316"/>
                <a:gd name="T115" fmla="*/ 733 h 804"/>
                <a:gd name="T116" fmla="*/ 289 w 316"/>
                <a:gd name="T117" fmla="*/ 739 h 804"/>
                <a:gd name="T118" fmla="*/ 293 w 316"/>
                <a:gd name="T119" fmla="*/ 761 h 804"/>
                <a:gd name="T120" fmla="*/ 302 w 316"/>
                <a:gd name="T121" fmla="*/ 769 h 804"/>
                <a:gd name="T122" fmla="*/ 280 w 316"/>
                <a:gd name="T123" fmla="*/ 80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16" h="804">
                  <a:moveTo>
                    <a:pt x="262" y="804"/>
                  </a:moveTo>
                  <a:lnTo>
                    <a:pt x="239" y="803"/>
                  </a:lnTo>
                  <a:lnTo>
                    <a:pt x="216" y="801"/>
                  </a:lnTo>
                  <a:lnTo>
                    <a:pt x="194" y="800"/>
                  </a:lnTo>
                  <a:lnTo>
                    <a:pt x="170" y="797"/>
                  </a:lnTo>
                  <a:lnTo>
                    <a:pt x="148" y="794"/>
                  </a:lnTo>
                  <a:lnTo>
                    <a:pt x="127" y="789"/>
                  </a:lnTo>
                  <a:lnTo>
                    <a:pt x="106" y="782"/>
                  </a:lnTo>
                  <a:lnTo>
                    <a:pt x="88" y="772"/>
                  </a:lnTo>
                  <a:lnTo>
                    <a:pt x="88" y="765"/>
                  </a:lnTo>
                  <a:lnTo>
                    <a:pt x="88" y="758"/>
                  </a:lnTo>
                  <a:lnTo>
                    <a:pt x="87" y="753"/>
                  </a:lnTo>
                  <a:lnTo>
                    <a:pt x="87" y="746"/>
                  </a:lnTo>
                  <a:lnTo>
                    <a:pt x="98" y="659"/>
                  </a:lnTo>
                  <a:lnTo>
                    <a:pt x="104" y="571"/>
                  </a:lnTo>
                  <a:lnTo>
                    <a:pt x="104" y="484"/>
                  </a:lnTo>
                  <a:lnTo>
                    <a:pt x="94" y="398"/>
                  </a:lnTo>
                  <a:lnTo>
                    <a:pt x="94" y="325"/>
                  </a:lnTo>
                  <a:lnTo>
                    <a:pt x="91" y="250"/>
                  </a:lnTo>
                  <a:lnTo>
                    <a:pt x="86" y="176"/>
                  </a:lnTo>
                  <a:lnTo>
                    <a:pt x="79" y="104"/>
                  </a:lnTo>
                  <a:lnTo>
                    <a:pt x="70" y="103"/>
                  </a:lnTo>
                  <a:lnTo>
                    <a:pt x="63" y="103"/>
                  </a:lnTo>
                  <a:lnTo>
                    <a:pt x="58" y="101"/>
                  </a:lnTo>
                  <a:lnTo>
                    <a:pt x="54" y="101"/>
                  </a:lnTo>
                  <a:lnTo>
                    <a:pt x="48" y="100"/>
                  </a:lnTo>
                  <a:lnTo>
                    <a:pt x="44" y="100"/>
                  </a:lnTo>
                  <a:lnTo>
                    <a:pt x="40" y="100"/>
                  </a:lnTo>
                  <a:lnTo>
                    <a:pt x="34" y="100"/>
                  </a:lnTo>
                  <a:lnTo>
                    <a:pt x="36" y="106"/>
                  </a:lnTo>
                  <a:lnTo>
                    <a:pt x="44" y="111"/>
                  </a:lnTo>
                  <a:lnTo>
                    <a:pt x="55" y="115"/>
                  </a:lnTo>
                  <a:lnTo>
                    <a:pt x="63" y="118"/>
                  </a:lnTo>
                  <a:lnTo>
                    <a:pt x="58" y="122"/>
                  </a:lnTo>
                  <a:lnTo>
                    <a:pt x="55" y="125"/>
                  </a:lnTo>
                  <a:lnTo>
                    <a:pt x="52" y="128"/>
                  </a:lnTo>
                  <a:lnTo>
                    <a:pt x="48" y="133"/>
                  </a:lnTo>
                  <a:lnTo>
                    <a:pt x="54" y="132"/>
                  </a:lnTo>
                  <a:lnTo>
                    <a:pt x="59" y="132"/>
                  </a:lnTo>
                  <a:lnTo>
                    <a:pt x="63" y="132"/>
                  </a:lnTo>
                  <a:lnTo>
                    <a:pt x="69" y="130"/>
                  </a:lnTo>
                  <a:lnTo>
                    <a:pt x="69" y="133"/>
                  </a:lnTo>
                  <a:lnTo>
                    <a:pt x="69" y="136"/>
                  </a:lnTo>
                  <a:lnTo>
                    <a:pt x="69" y="140"/>
                  </a:lnTo>
                  <a:lnTo>
                    <a:pt x="69" y="143"/>
                  </a:lnTo>
                  <a:lnTo>
                    <a:pt x="59" y="146"/>
                  </a:lnTo>
                  <a:lnTo>
                    <a:pt x="48" y="150"/>
                  </a:lnTo>
                  <a:lnTo>
                    <a:pt x="40" y="154"/>
                  </a:lnTo>
                  <a:lnTo>
                    <a:pt x="32" y="161"/>
                  </a:lnTo>
                  <a:lnTo>
                    <a:pt x="41" y="160"/>
                  </a:lnTo>
                  <a:lnTo>
                    <a:pt x="51" y="157"/>
                  </a:lnTo>
                  <a:lnTo>
                    <a:pt x="61" y="155"/>
                  </a:lnTo>
                  <a:lnTo>
                    <a:pt x="70" y="157"/>
                  </a:lnTo>
                  <a:lnTo>
                    <a:pt x="69" y="172"/>
                  </a:lnTo>
                  <a:lnTo>
                    <a:pt x="62" y="178"/>
                  </a:lnTo>
                  <a:lnTo>
                    <a:pt x="52" y="180"/>
                  </a:lnTo>
                  <a:lnTo>
                    <a:pt x="40" y="187"/>
                  </a:lnTo>
                  <a:lnTo>
                    <a:pt x="40" y="189"/>
                  </a:lnTo>
                  <a:lnTo>
                    <a:pt x="40" y="190"/>
                  </a:lnTo>
                  <a:lnTo>
                    <a:pt x="40" y="191"/>
                  </a:lnTo>
                  <a:lnTo>
                    <a:pt x="41" y="193"/>
                  </a:lnTo>
                  <a:lnTo>
                    <a:pt x="48" y="191"/>
                  </a:lnTo>
                  <a:lnTo>
                    <a:pt x="54" y="190"/>
                  </a:lnTo>
                  <a:lnTo>
                    <a:pt x="61" y="189"/>
                  </a:lnTo>
                  <a:lnTo>
                    <a:pt x="72" y="187"/>
                  </a:lnTo>
                  <a:lnTo>
                    <a:pt x="70" y="191"/>
                  </a:lnTo>
                  <a:lnTo>
                    <a:pt x="70" y="196"/>
                  </a:lnTo>
                  <a:lnTo>
                    <a:pt x="70" y="201"/>
                  </a:lnTo>
                  <a:lnTo>
                    <a:pt x="70" y="205"/>
                  </a:lnTo>
                  <a:lnTo>
                    <a:pt x="65" y="209"/>
                  </a:lnTo>
                  <a:lnTo>
                    <a:pt x="57" y="214"/>
                  </a:lnTo>
                  <a:lnTo>
                    <a:pt x="47" y="218"/>
                  </a:lnTo>
                  <a:lnTo>
                    <a:pt x="43" y="221"/>
                  </a:lnTo>
                  <a:lnTo>
                    <a:pt x="52" y="222"/>
                  </a:lnTo>
                  <a:lnTo>
                    <a:pt x="58" y="222"/>
                  </a:lnTo>
                  <a:lnTo>
                    <a:pt x="63" y="221"/>
                  </a:lnTo>
                  <a:lnTo>
                    <a:pt x="73" y="219"/>
                  </a:lnTo>
                  <a:lnTo>
                    <a:pt x="72" y="222"/>
                  </a:lnTo>
                  <a:lnTo>
                    <a:pt x="72" y="226"/>
                  </a:lnTo>
                  <a:lnTo>
                    <a:pt x="72" y="230"/>
                  </a:lnTo>
                  <a:lnTo>
                    <a:pt x="72" y="233"/>
                  </a:lnTo>
                  <a:lnTo>
                    <a:pt x="66" y="237"/>
                  </a:lnTo>
                  <a:lnTo>
                    <a:pt x="63" y="240"/>
                  </a:lnTo>
                  <a:lnTo>
                    <a:pt x="59" y="244"/>
                  </a:lnTo>
                  <a:lnTo>
                    <a:pt x="58" y="251"/>
                  </a:lnTo>
                  <a:lnTo>
                    <a:pt x="65" y="250"/>
                  </a:lnTo>
                  <a:lnTo>
                    <a:pt x="68" y="248"/>
                  </a:lnTo>
                  <a:lnTo>
                    <a:pt x="70" y="248"/>
                  </a:lnTo>
                  <a:lnTo>
                    <a:pt x="73" y="248"/>
                  </a:lnTo>
                  <a:lnTo>
                    <a:pt x="73" y="251"/>
                  </a:lnTo>
                  <a:lnTo>
                    <a:pt x="73" y="255"/>
                  </a:lnTo>
                  <a:lnTo>
                    <a:pt x="73" y="258"/>
                  </a:lnTo>
                  <a:lnTo>
                    <a:pt x="73" y="262"/>
                  </a:lnTo>
                  <a:lnTo>
                    <a:pt x="68" y="266"/>
                  </a:lnTo>
                  <a:lnTo>
                    <a:pt x="62" y="270"/>
                  </a:lnTo>
                  <a:lnTo>
                    <a:pt x="55" y="275"/>
                  </a:lnTo>
                  <a:lnTo>
                    <a:pt x="50" y="279"/>
                  </a:lnTo>
                  <a:lnTo>
                    <a:pt x="48" y="280"/>
                  </a:lnTo>
                  <a:lnTo>
                    <a:pt x="48" y="282"/>
                  </a:lnTo>
                  <a:lnTo>
                    <a:pt x="48" y="283"/>
                  </a:lnTo>
                  <a:lnTo>
                    <a:pt x="48" y="284"/>
                  </a:lnTo>
                  <a:lnTo>
                    <a:pt x="55" y="283"/>
                  </a:lnTo>
                  <a:lnTo>
                    <a:pt x="62" y="280"/>
                  </a:lnTo>
                  <a:lnTo>
                    <a:pt x="68" y="279"/>
                  </a:lnTo>
                  <a:lnTo>
                    <a:pt x="75" y="277"/>
                  </a:lnTo>
                  <a:lnTo>
                    <a:pt x="75" y="279"/>
                  </a:lnTo>
                  <a:lnTo>
                    <a:pt x="75" y="282"/>
                  </a:lnTo>
                  <a:lnTo>
                    <a:pt x="75" y="283"/>
                  </a:lnTo>
                  <a:lnTo>
                    <a:pt x="76" y="286"/>
                  </a:lnTo>
                  <a:lnTo>
                    <a:pt x="72" y="291"/>
                  </a:lnTo>
                  <a:lnTo>
                    <a:pt x="68" y="294"/>
                  </a:lnTo>
                  <a:lnTo>
                    <a:pt x="59" y="300"/>
                  </a:lnTo>
                  <a:lnTo>
                    <a:pt x="47" y="308"/>
                  </a:lnTo>
                  <a:lnTo>
                    <a:pt x="47" y="309"/>
                  </a:lnTo>
                  <a:lnTo>
                    <a:pt x="47" y="311"/>
                  </a:lnTo>
                  <a:lnTo>
                    <a:pt x="47" y="312"/>
                  </a:lnTo>
                  <a:lnTo>
                    <a:pt x="48" y="313"/>
                  </a:lnTo>
                  <a:lnTo>
                    <a:pt x="55" y="311"/>
                  </a:lnTo>
                  <a:lnTo>
                    <a:pt x="63" y="309"/>
                  </a:lnTo>
                  <a:lnTo>
                    <a:pt x="72" y="307"/>
                  </a:lnTo>
                  <a:lnTo>
                    <a:pt x="79" y="305"/>
                  </a:lnTo>
                  <a:lnTo>
                    <a:pt x="77" y="308"/>
                  </a:lnTo>
                  <a:lnTo>
                    <a:pt x="77" y="309"/>
                  </a:lnTo>
                  <a:lnTo>
                    <a:pt x="77" y="312"/>
                  </a:lnTo>
                  <a:lnTo>
                    <a:pt x="77" y="315"/>
                  </a:lnTo>
                  <a:lnTo>
                    <a:pt x="69" y="318"/>
                  </a:lnTo>
                  <a:lnTo>
                    <a:pt x="61" y="322"/>
                  </a:lnTo>
                  <a:lnTo>
                    <a:pt x="51" y="326"/>
                  </a:lnTo>
                  <a:lnTo>
                    <a:pt x="43" y="330"/>
                  </a:lnTo>
                  <a:lnTo>
                    <a:pt x="41" y="331"/>
                  </a:lnTo>
                  <a:lnTo>
                    <a:pt x="41" y="333"/>
                  </a:lnTo>
                  <a:lnTo>
                    <a:pt x="41" y="336"/>
                  </a:lnTo>
                  <a:lnTo>
                    <a:pt x="41" y="337"/>
                  </a:lnTo>
                  <a:lnTo>
                    <a:pt x="47" y="336"/>
                  </a:lnTo>
                  <a:lnTo>
                    <a:pt x="52" y="334"/>
                  </a:lnTo>
                  <a:lnTo>
                    <a:pt x="57" y="333"/>
                  </a:lnTo>
                  <a:lnTo>
                    <a:pt x="62" y="331"/>
                  </a:lnTo>
                  <a:lnTo>
                    <a:pt x="68" y="330"/>
                  </a:lnTo>
                  <a:lnTo>
                    <a:pt x="73" y="330"/>
                  </a:lnTo>
                  <a:lnTo>
                    <a:pt x="77" y="329"/>
                  </a:lnTo>
                  <a:lnTo>
                    <a:pt x="83" y="327"/>
                  </a:lnTo>
                  <a:lnTo>
                    <a:pt x="83" y="333"/>
                  </a:lnTo>
                  <a:lnTo>
                    <a:pt x="83" y="338"/>
                  </a:lnTo>
                  <a:lnTo>
                    <a:pt x="83" y="344"/>
                  </a:lnTo>
                  <a:lnTo>
                    <a:pt x="83" y="349"/>
                  </a:lnTo>
                  <a:lnTo>
                    <a:pt x="77" y="351"/>
                  </a:lnTo>
                  <a:lnTo>
                    <a:pt x="70" y="351"/>
                  </a:lnTo>
                  <a:lnTo>
                    <a:pt x="65" y="352"/>
                  </a:lnTo>
                  <a:lnTo>
                    <a:pt x="59" y="354"/>
                  </a:lnTo>
                  <a:lnTo>
                    <a:pt x="54" y="355"/>
                  </a:lnTo>
                  <a:lnTo>
                    <a:pt x="50" y="358"/>
                  </a:lnTo>
                  <a:lnTo>
                    <a:pt x="44" y="361"/>
                  </a:lnTo>
                  <a:lnTo>
                    <a:pt x="39" y="363"/>
                  </a:lnTo>
                  <a:lnTo>
                    <a:pt x="40" y="366"/>
                  </a:lnTo>
                  <a:lnTo>
                    <a:pt x="43" y="367"/>
                  </a:lnTo>
                  <a:lnTo>
                    <a:pt x="48" y="369"/>
                  </a:lnTo>
                  <a:lnTo>
                    <a:pt x="55" y="367"/>
                  </a:lnTo>
                  <a:lnTo>
                    <a:pt x="62" y="366"/>
                  </a:lnTo>
                  <a:lnTo>
                    <a:pt x="69" y="365"/>
                  </a:lnTo>
                  <a:lnTo>
                    <a:pt x="76" y="363"/>
                  </a:lnTo>
                  <a:lnTo>
                    <a:pt x="80" y="363"/>
                  </a:lnTo>
                  <a:lnTo>
                    <a:pt x="79" y="383"/>
                  </a:lnTo>
                  <a:lnTo>
                    <a:pt x="73" y="391"/>
                  </a:lnTo>
                  <a:lnTo>
                    <a:pt x="62" y="397"/>
                  </a:lnTo>
                  <a:lnTo>
                    <a:pt x="43" y="402"/>
                  </a:lnTo>
                  <a:lnTo>
                    <a:pt x="41" y="404"/>
                  </a:lnTo>
                  <a:lnTo>
                    <a:pt x="41" y="405"/>
                  </a:lnTo>
                  <a:lnTo>
                    <a:pt x="41" y="406"/>
                  </a:lnTo>
                  <a:lnTo>
                    <a:pt x="41" y="408"/>
                  </a:lnTo>
                  <a:lnTo>
                    <a:pt x="51" y="406"/>
                  </a:lnTo>
                  <a:lnTo>
                    <a:pt x="61" y="405"/>
                  </a:lnTo>
                  <a:lnTo>
                    <a:pt x="70" y="405"/>
                  </a:lnTo>
                  <a:lnTo>
                    <a:pt x="80" y="404"/>
                  </a:lnTo>
                  <a:lnTo>
                    <a:pt x="80" y="409"/>
                  </a:lnTo>
                  <a:lnTo>
                    <a:pt x="80" y="413"/>
                  </a:lnTo>
                  <a:lnTo>
                    <a:pt x="80" y="419"/>
                  </a:lnTo>
                  <a:lnTo>
                    <a:pt x="81" y="424"/>
                  </a:lnTo>
                  <a:lnTo>
                    <a:pt x="75" y="427"/>
                  </a:lnTo>
                  <a:lnTo>
                    <a:pt x="69" y="428"/>
                  </a:lnTo>
                  <a:lnTo>
                    <a:pt x="62" y="431"/>
                  </a:lnTo>
                  <a:lnTo>
                    <a:pt x="57" y="434"/>
                  </a:lnTo>
                  <a:lnTo>
                    <a:pt x="55" y="435"/>
                  </a:lnTo>
                  <a:lnTo>
                    <a:pt x="55" y="437"/>
                  </a:lnTo>
                  <a:lnTo>
                    <a:pt x="55" y="440"/>
                  </a:lnTo>
                  <a:lnTo>
                    <a:pt x="55" y="441"/>
                  </a:lnTo>
                  <a:lnTo>
                    <a:pt x="63" y="440"/>
                  </a:lnTo>
                  <a:lnTo>
                    <a:pt x="73" y="438"/>
                  </a:lnTo>
                  <a:lnTo>
                    <a:pt x="81" y="438"/>
                  </a:lnTo>
                  <a:lnTo>
                    <a:pt x="90" y="437"/>
                  </a:lnTo>
                  <a:lnTo>
                    <a:pt x="90" y="441"/>
                  </a:lnTo>
                  <a:lnTo>
                    <a:pt x="90" y="444"/>
                  </a:lnTo>
                  <a:lnTo>
                    <a:pt x="90" y="448"/>
                  </a:lnTo>
                  <a:lnTo>
                    <a:pt x="90" y="451"/>
                  </a:lnTo>
                  <a:lnTo>
                    <a:pt x="83" y="453"/>
                  </a:lnTo>
                  <a:lnTo>
                    <a:pt x="76" y="456"/>
                  </a:lnTo>
                  <a:lnTo>
                    <a:pt x="70" y="460"/>
                  </a:lnTo>
                  <a:lnTo>
                    <a:pt x="63" y="463"/>
                  </a:lnTo>
                  <a:lnTo>
                    <a:pt x="63" y="465"/>
                  </a:lnTo>
                  <a:lnTo>
                    <a:pt x="63" y="467"/>
                  </a:lnTo>
                  <a:lnTo>
                    <a:pt x="63" y="469"/>
                  </a:lnTo>
                  <a:lnTo>
                    <a:pt x="63" y="471"/>
                  </a:lnTo>
                  <a:lnTo>
                    <a:pt x="69" y="470"/>
                  </a:lnTo>
                  <a:lnTo>
                    <a:pt x="76" y="469"/>
                  </a:lnTo>
                  <a:lnTo>
                    <a:pt x="83" y="467"/>
                  </a:lnTo>
                  <a:lnTo>
                    <a:pt x="90" y="466"/>
                  </a:lnTo>
                  <a:lnTo>
                    <a:pt x="88" y="478"/>
                  </a:lnTo>
                  <a:lnTo>
                    <a:pt x="83" y="484"/>
                  </a:lnTo>
                  <a:lnTo>
                    <a:pt x="75" y="487"/>
                  </a:lnTo>
                  <a:lnTo>
                    <a:pt x="65" y="489"/>
                  </a:lnTo>
                  <a:lnTo>
                    <a:pt x="63" y="492"/>
                  </a:lnTo>
                  <a:lnTo>
                    <a:pt x="63" y="494"/>
                  </a:lnTo>
                  <a:lnTo>
                    <a:pt x="63" y="495"/>
                  </a:lnTo>
                  <a:lnTo>
                    <a:pt x="65" y="496"/>
                  </a:lnTo>
                  <a:lnTo>
                    <a:pt x="70" y="495"/>
                  </a:lnTo>
                  <a:lnTo>
                    <a:pt x="76" y="495"/>
                  </a:lnTo>
                  <a:lnTo>
                    <a:pt x="81" y="495"/>
                  </a:lnTo>
                  <a:lnTo>
                    <a:pt x="90" y="495"/>
                  </a:lnTo>
                  <a:lnTo>
                    <a:pt x="90" y="496"/>
                  </a:lnTo>
                  <a:lnTo>
                    <a:pt x="90" y="499"/>
                  </a:lnTo>
                  <a:lnTo>
                    <a:pt x="90" y="501"/>
                  </a:lnTo>
                  <a:lnTo>
                    <a:pt x="90" y="503"/>
                  </a:lnTo>
                  <a:lnTo>
                    <a:pt x="80" y="509"/>
                  </a:lnTo>
                  <a:lnTo>
                    <a:pt x="72" y="513"/>
                  </a:lnTo>
                  <a:lnTo>
                    <a:pt x="66" y="519"/>
                  </a:lnTo>
                  <a:lnTo>
                    <a:pt x="62" y="527"/>
                  </a:lnTo>
                  <a:lnTo>
                    <a:pt x="68" y="526"/>
                  </a:lnTo>
                  <a:lnTo>
                    <a:pt x="75" y="523"/>
                  </a:lnTo>
                  <a:lnTo>
                    <a:pt x="83" y="521"/>
                  </a:lnTo>
                  <a:lnTo>
                    <a:pt x="90" y="520"/>
                  </a:lnTo>
                  <a:lnTo>
                    <a:pt x="90" y="524"/>
                  </a:lnTo>
                  <a:lnTo>
                    <a:pt x="90" y="528"/>
                  </a:lnTo>
                  <a:lnTo>
                    <a:pt x="88" y="532"/>
                  </a:lnTo>
                  <a:lnTo>
                    <a:pt x="88" y="537"/>
                  </a:lnTo>
                  <a:lnTo>
                    <a:pt x="83" y="538"/>
                  </a:lnTo>
                  <a:lnTo>
                    <a:pt x="76" y="541"/>
                  </a:lnTo>
                  <a:lnTo>
                    <a:pt x="70" y="542"/>
                  </a:lnTo>
                  <a:lnTo>
                    <a:pt x="65" y="545"/>
                  </a:lnTo>
                  <a:lnTo>
                    <a:pt x="63" y="546"/>
                  </a:lnTo>
                  <a:lnTo>
                    <a:pt x="63" y="549"/>
                  </a:lnTo>
                  <a:lnTo>
                    <a:pt x="62" y="550"/>
                  </a:lnTo>
                  <a:lnTo>
                    <a:pt x="62" y="553"/>
                  </a:lnTo>
                  <a:lnTo>
                    <a:pt x="68" y="552"/>
                  </a:lnTo>
                  <a:lnTo>
                    <a:pt x="75" y="550"/>
                  </a:lnTo>
                  <a:lnTo>
                    <a:pt x="83" y="550"/>
                  </a:lnTo>
                  <a:lnTo>
                    <a:pt x="90" y="549"/>
                  </a:lnTo>
                  <a:lnTo>
                    <a:pt x="90" y="552"/>
                  </a:lnTo>
                  <a:lnTo>
                    <a:pt x="90" y="555"/>
                  </a:lnTo>
                  <a:lnTo>
                    <a:pt x="88" y="557"/>
                  </a:lnTo>
                  <a:lnTo>
                    <a:pt x="88" y="560"/>
                  </a:lnTo>
                  <a:lnTo>
                    <a:pt x="80" y="564"/>
                  </a:lnTo>
                  <a:lnTo>
                    <a:pt x="72" y="568"/>
                  </a:lnTo>
                  <a:lnTo>
                    <a:pt x="63" y="574"/>
                  </a:lnTo>
                  <a:lnTo>
                    <a:pt x="55" y="578"/>
                  </a:lnTo>
                  <a:lnTo>
                    <a:pt x="55" y="580"/>
                  </a:lnTo>
                  <a:lnTo>
                    <a:pt x="55" y="582"/>
                  </a:lnTo>
                  <a:lnTo>
                    <a:pt x="55" y="584"/>
                  </a:lnTo>
                  <a:lnTo>
                    <a:pt x="55" y="585"/>
                  </a:lnTo>
                  <a:lnTo>
                    <a:pt x="72" y="580"/>
                  </a:lnTo>
                  <a:lnTo>
                    <a:pt x="80" y="577"/>
                  </a:lnTo>
                  <a:lnTo>
                    <a:pt x="86" y="575"/>
                  </a:lnTo>
                  <a:lnTo>
                    <a:pt x="91" y="574"/>
                  </a:lnTo>
                  <a:lnTo>
                    <a:pt x="91" y="578"/>
                  </a:lnTo>
                  <a:lnTo>
                    <a:pt x="91" y="582"/>
                  </a:lnTo>
                  <a:lnTo>
                    <a:pt x="90" y="586"/>
                  </a:lnTo>
                  <a:lnTo>
                    <a:pt x="90" y="592"/>
                  </a:lnTo>
                  <a:lnTo>
                    <a:pt x="76" y="596"/>
                  </a:lnTo>
                  <a:lnTo>
                    <a:pt x="68" y="599"/>
                  </a:lnTo>
                  <a:lnTo>
                    <a:pt x="63" y="600"/>
                  </a:lnTo>
                  <a:lnTo>
                    <a:pt x="59" y="603"/>
                  </a:lnTo>
                  <a:lnTo>
                    <a:pt x="58" y="605"/>
                  </a:lnTo>
                  <a:lnTo>
                    <a:pt x="58" y="606"/>
                  </a:lnTo>
                  <a:lnTo>
                    <a:pt x="58" y="609"/>
                  </a:lnTo>
                  <a:lnTo>
                    <a:pt x="58" y="610"/>
                  </a:lnTo>
                  <a:lnTo>
                    <a:pt x="61" y="610"/>
                  </a:lnTo>
                  <a:lnTo>
                    <a:pt x="65" y="610"/>
                  </a:lnTo>
                  <a:lnTo>
                    <a:pt x="73" y="607"/>
                  </a:lnTo>
                  <a:lnTo>
                    <a:pt x="91" y="602"/>
                  </a:lnTo>
                  <a:lnTo>
                    <a:pt x="91" y="605"/>
                  </a:lnTo>
                  <a:lnTo>
                    <a:pt x="93" y="609"/>
                  </a:lnTo>
                  <a:lnTo>
                    <a:pt x="93" y="611"/>
                  </a:lnTo>
                  <a:lnTo>
                    <a:pt x="93" y="616"/>
                  </a:lnTo>
                  <a:lnTo>
                    <a:pt x="81" y="621"/>
                  </a:lnTo>
                  <a:lnTo>
                    <a:pt x="70" y="623"/>
                  </a:lnTo>
                  <a:lnTo>
                    <a:pt x="59" y="625"/>
                  </a:lnTo>
                  <a:lnTo>
                    <a:pt x="54" y="636"/>
                  </a:lnTo>
                  <a:lnTo>
                    <a:pt x="72" y="632"/>
                  </a:lnTo>
                  <a:lnTo>
                    <a:pt x="81" y="631"/>
                  </a:lnTo>
                  <a:lnTo>
                    <a:pt x="86" y="629"/>
                  </a:lnTo>
                  <a:lnTo>
                    <a:pt x="90" y="631"/>
                  </a:lnTo>
                  <a:lnTo>
                    <a:pt x="90" y="634"/>
                  </a:lnTo>
                  <a:lnTo>
                    <a:pt x="90" y="636"/>
                  </a:lnTo>
                  <a:lnTo>
                    <a:pt x="90" y="641"/>
                  </a:lnTo>
                  <a:lnTo>
                    <a:pt x="88" y="643"/>
                  </a:lnTo>
                  <a:lnTo>
                    <a:pt x="84" y="645"/>
                  </a:lnTo>
                  <a:lnTo>
                    <a:pt x="80" y="646"/>
                  </a:lnTo>
                  <a:lnTo>
                    <a:pt x="73" y="647"/>
                  </a:lnTo>
                  <a:lnTo>
                    <a:pt x="59" y="649"/>
                  </a:lnTo>
                  <a:lnTo>
                    <a:pt x="58" y="652"/>
                  </a:lnTo>
                  <a:lnTo>
                    <a:pt x="57" y="653"/>
                  </a:lnTo>
                  <a:lnTo>
                    <a:pt x="57" y="656"/>
                  </a:lnTo>
                  <a:lnTo>
                    <a:pt x="55" y="659"/>
                  </a:lnTo>
                  <a:lnTo>
                    <a:pt x="63" y="657"/>
                  </a:lnTo>
                  <a:lnTo>
                    <a:pt x="73" y="656"/>
                  </a:lnTo>
                  <a:lnTo>
                    <a:pt x="81" y="656"/>
                  </a:lnTo>
                  <a:lnTo>
                    <a:pt x="90" y="654"/>
                  </a:lnTo>
                  <a:lnTo>
                    <a:pt x="88" y="657"/>
                  </a:lnTo>
                  <a:lnTo>
                    <a:pt x="88" y="660"/>
                  </a:lnTo>
                  <a:lnTo>
                    <a:pt x="87" y="664"/>
                  </a:lnTo>
                  <a:lnTo>
                    <a:pt x="87" y="667"/>
                  </a:lnTo>
                  <a:lnTo>
                    <a:pt x="84" y="668"/>
                  </a:lnTo>
                  <a:lnTo>
                    <a:pt x="80" y="670"/>
                  </a:lnTo>
                  <a:lnTo>
                    <a:pt x="76" y="671"/>
                  </a:lnTo>
                  <a:lnTo>
                    <a:pt x="73" y="672"/>
                  </a:lnTo>
                  <a:lnTo>
                    <a:pt x="73" y="674"/>
                  </a:lnTo>
                  <a:lnTo>
                    <a:pt x="73" y="677"/>
                  </a:lnTo>
                  <a:lnTo>
                    <a:pt x="73" y="678"/>
                  </a:lnTo>
                  <a:lnTo>
                    <a:pt x="73" y="681"/>
                  </a:lnTo>
                  <a:lnTo>
                    <a:pt x="76" y="681"/>
                  </a:lnTo>
                  <a:lnTo>
                    <a:pt x="79" y="681"/>
                  </a:lnTo>
                  <a:lnTo>
                    <a:pt x="81" y="681"/>
                  </a:lnTo>
                  <a:lnTo>
                    <a:pt x="84" y="681"/>
                  </a:lnTo>
                  <a:lnTo>
                    <a:pt x="83" y="682"/>
                  </a:lnTo>
                  <a:lnTo>
                    <a:pt x="83" y="684"/>
                  </a:lnTo>
                  <a:lnTo>
                    <a:pt x="83" y="685"/>
                  </a:lnTo>
                  <a:lnTo>
                    <a:pt x="83" y="686"/>
                  </a:lnTo>
                  <a:lnTo>
                    <a:pt x="54" y="682"/>
                  </a:lnTo>
                  <a:lnTo>
                    <a:pt x="33" y="677"/>
                  </a:lnTo>
                  <a:lnTo>
                    <a:pt x="18" y="665"/>
                  </a:lnTo>
                  <a:lnTo>
                    <a:pt x="9" y="653"/>
                  </a:lnTo>
                  <a:lnTo>
                    <a:pt x="7" y="636"/>
                  </a:lnTo>
                  <a:lnTo>
                    <a:pt x="7" y="617"/>
                  </a:lnTo>
                  <a:lnTo>
                    <a:pt x="11" y="593"/>
                  </a:lnTo>
                  <a:lnTo>
                    <a:pt x="18" y="566"/>
                  </a:lnTo>
                  <a:lnTo>
                    <a:pt x="19" y="513"/>
                  </a:lnTo>
                  <a:lnTo>
                    <a:pt x="21" y="458"/>
                  </a:lnTo>
                  <a:lnTo>
                    <a:pt x="16" y="404"/>
                  </a:lnTo>
                  <a:lnTo>
                    <a:pt x="0" y="359"/>
                  </a:lnTo>
                  <a:lnTo>
                    <a:pt x="4" y="268"/>
                  </a:lnTo>
                  <a:lnTo>
                    <a:pt x="3" y="178"/>
                  </a:lnTo>
                  <a:lnTo>
                    <a:pt x="0" y="88"/>
                  </a:lnTo>
                  <a:lnTo>
                    <a:pt x="0" y="0"/>
                  </a:lnTo>
                  <a:lnTo>
                    <a:pt x="21" y="4"/>
                  </a:lnTo>
                  <a:lnTo>
                    <a:pt x="41" y="7"/>
                  </a:lnTo>
                  <a:lnTo>
                    <a:pt x="61" y="9"/>
                  </a:lnTo>
                  <a:lnTo>
                    <a:pt x="81" y="9"/>
                  </a:lnTo>
                  <a:lnTo>
                    <a:pt x="102" y="9"/>
                  </a:lnTo>
                  <a:lnTo>
                    <a:pt x="124" y="7"/>
                  </a:lnTo>
                  <a:lnTo>
                    <a:pt x="145" y="4"/>
                  </a:lnTo>
                  <a:lnTo>
                    <a:pt x="169" y="2"/>
                  </a:lnTo>
                  <a:lnTo>
                    <a:pt x="165" y="10"/>
                  </a:lnTo>
                  <a:lnTo>
                    <a:pt x="158" y="15"/>
                  </a:lnTo>
                  <a:lnTo>
                    <a:pt x="149" y="21"/>
                  </a:lnTo>
                  <a:lnTo>
                    <a:pt x="142" y="28"/>
                  </a:lnTo>
                  <a:lnTo>
                    <a:pt x="149" y="25"/>
                  </a:lnTo>
                  <a:lnTo>
                    <a:pt x="158" y="24"/>
                  </a:lnTo>
                  <a:lnTo>
                    <a:pt x="165" y="21"/>
                  </a:lnTo>
                  <a:lnTo>
                    <a:pt x="172" y="20"/>
                  </a:lnTo>
                  <a:lnTo>
                    <a:pt x="172" y="25"/>
                  </a:lnTo>
                  <a:lnTo>
                    <a:pt x="172" y="29"/>
                  </a:lnTo>
                  <a:lnTo>
                    <a:pt x="172" y="33"/>
                  </a:lnTo>
                  <a:lnTo>
                    <a:pt x="173" y="38"/>
                  </a:lnTo>
                  <a:lnTo>
                    <a:pt x="169" y="39"/>
                  </a:lnTo>
                  <a:lnTo>
                    <a:pt x="166" y="40"/>
                  </a:lnTo>
                  <a:lnTo>
                    <a:pt x="162" y="42"/>
                  </a:lnTo>
                  <a:lnTo>
                    <a:pt x="159" y="43"/>
                  </a:lnTo>
                  <a:lnTo>
                    <a:pt x="158" y="45"/>
                  </a:lnTo>
                  <a:lnTo>
                    <a:pt x="158" y="47"/>
                  </a:lnTo>
                  <a:lnTo>
                    <a:pt x="158" y="49"/>
                  </a:lnTo>
                  <a:lnTo>
                    <a:pt x="158" y="51"/>
                  </a:lnTo>
                  <a:lnTo>
                    <a:pt x="165" y="50"/>
                  </a:lnTo>
                  <a:lnTo>
                    <a:pt x="169" y="49"/>
                  </a:lnTo>
                  <a:lnTo>
                    <a:pt x="172" y="49"/>
                  </a:lnTo>
                  <a:lnTo>
                    <a:pt x="174" y="50"/>
                  </a:lnTo>
                  <a:lnTo>
                    <a:pt x="174" y="54"/>
                  </a:lnTo>
                  <a:lnTo>
                    <a:pt x="176" y="58"/>
                  </a:lnTo>
                  <a:lnTo>
                    <a:pt x="177" y="63"/>
                  </a:lnTo>
                  <a:lnTo>
                    <a:pt x="178" y="67"/>
                  </a:lnTo>
                  <a:lnTo>
                    <a:pt x="173" y="70"/>
                  </a:lnTo>
                  <a:lnTo>
                    <a:pt x="169" y="71"/>
                  </a:lnTo>
                  <a:lnTo>
                    <a:pt x="165" y="74"/>
                  </a:lnTo>
                  <a:lnTo>
                    <a:pt x="160" y="75"/>
                  </a:lnTo>
                  <a:lnTo>
                    <a:pt x="163" y="81"/>
                  </a:lnTo>
                  <a:lnTo>
                    <a:pt x="170" y="81"/>
                  </a:lnTo>
                  <a:lnTo>
                    <a:pt x="178" y="78"/>
                  </a:lnTo>
                  <a:lnTo>
                    <a:pt x="187" y="75"/>
                  </a:lnTo>
                  <a:lnTo>
                    <a:pt x="184" y="89"/>
                  </a:lnTo>
                  <a:lnTo>
                    <a:pt x="177" y="99"/>
                  </a:lnTo>
                  <a:lnTo>
                    <a:pt x="170" y="106"/>
                  </a:lnTo>
                  <a:lnTo>
                    <a:pt x="166" y="117"/>
                  </a:lnTo>
                  <a:lnTo>
                    <a:pt x="170" y="115"/>
                  </a:lnTo>
                  <a:lnTo>
                    <a:pt x="174" y="114"/>
                  </a:lnTo>
                  <a:lnTo>
                    <a:pt x="178" y="112"/>
                  </a:lnTo>
                  <a:lnTo>
                    <a:pt x="184" y="112"/>
                  </a:lnTo>
                  <a:lnTo>
                    <a:pt x="183" y="118"/>
                  </a:lnTo>
                  <a:lnTo>
                    <a:pt x="183" y="122"/>
                  </a:lnTo>
                  <a:lnTo>
                    <a:pt x="183" y="128"/>
                  </a:lnTo>
                  <a:lnTo>
                    <a:pt x="183" y="133"/>
                  </a:lnTo>
                  <a:lnTo>
                    <a:pt x="181" y="133"/>
                  </a:lnTo>
                  <a:lnTo>
                    <a:pt x="180" y="135"/>
                  </a:lnTo>
                  <a:lnTo>
                    <a:pt x="178" y="135"/>
                  </a:lnTo>
                  <a:lnTo>
                    <a:pt x="177" y="136"/>
                  </a:lnTo>
                  <a:lnTo>
                    <a:pt x="177" y="140"/>
                  </a:lnTo>
                  <a:lnTo>
                    <a:pt x="177" y="143"/>
                  </a:lnTo>
                  <a:lnTo>
                    <a:pt x="180" y="144"/>
                  </a:lnTo>
                  <a:lnTo>
                    <a:pt x="187" y="144"/>
                  </a:lnTo>
                  <a:lnTo>
                    <a:pt x="188" y="149"/>
                  </a:lnTo>
                  <a:lnTo>
                    <a:pt x="191" y="153"/>
                  </a:lnTo>
                  <a:lnTo>
                    <a:pt x="195" y="157"/>
                  </a:lnTo>
                  <a:lnTo>
                    <a:pt x="202" y="161"/>
                  </a:lnTo>
                  <a:lnTo>
                    <a:pt x="202" y="186"/>
                  </a:lnTo>
                  <a:lnTo>
                    <a:pt x="203" y="212"/>
                  </a:lnTo>
                  <a:lnTo>
                    <a:pt x="208" y="239"/>
                  </a:lnTo>
                  <a:lnTo>
                    <a:pt x="213" y="262"/>
                  </a:lnTo>
                  <a:lnTo>
                    <a:pt x="224" y="286"/>
                  </a:lnTo>
                  <a:lnTo>
                    <a:pt x="239" y="305"/>
                  </a:lnTo>
                  <a:lnTo>
                    <a:pt x="260" y="322"/>
                  </a:lnTo>
                  <a:lnTo>
                    <a:pt x="288" y="334"/>
                  </a:lnTo>
                  <a:lnTo>
                    <a:pt x="282" y="338"/>
                  </a:lnTo>
                  <a:lnTo>
                    <a:pt x="275" y="341"/>
                  </a:lnTo>
                  <a:lnTo>
                    <a:pt x="269" y="343"/>
                  </a:lnTo>
                  <a:lnTo>
                    <a:pt x="262" y="344"/>
                  </a:lnTo>
                  <a:lnTo>
                    <a:pt x="262" y="345"/>
                  </a:lnTo>
                  <a:lnTo>
                    <a:pt x="262" y="347"/>
                  </a:lnTo>
                  <a:lnTo>
                    <a:pt x="262" y="348"/>
                  </a:lnTo>
                  <a:lnTo>
                    <a:pt x="262" y="349"/>
                  </a:lnTo>
                  <a:lnTo>
                    <a:pt x="269" y="348"/>
                  </a:lnTo>
                  <a:lnTo>
                    <a:pt x="274" y="348"/>
                  </a:lnTo>
                  <a:lnTo>
                    <a:pt x="281" y="348"/>
                  </a:lnTo>
                  <a:lnTo>
                    <a:pt x="288" y="348"/>
                  </a:lnTo>
                  <a:lnTo>
                    <a:pt x="287" y="352"/>
                  </a:lnTo>
                  <a:lnTo>
                    <a:pt x="287" y="356"/>
                  </a:lnTo>
                  <a:lnTo>
                    <a:pt x="287" y="362"/>
                  </a:lnTo>
                  <a:lnTo>
                    <a:pt x="287" y="366"/>
                  </a:lnTo>
                  <a:lnTo>
                    <a:pt x="280" y="372"/>
                  </a:lnTo>
                  <a:lnTo>
                    <a:pt x="271" y="376"/>
                  </a:lnTo>
                  <a:lnTo>
                    <a:pt x="264" y="380"/>
                  </a:lnTo>
                  <a:lnTo>
                    <a:pt x="260" y="383"/>
                  </a:lnTo>
                  <a:lnTo>
                    <a:pt x="264" y="384"/>
                  </a:lnTo>
                  <a:lnTo>
                    <a:pt x="270" y="384"/>
                  </a:lnTo>
                  <a:lnTo>
                    <a:pt x="277" y="386"/>
                  </a:lnTo>
                  <a:lnTo>
                    <a:pt x="285" y="386"/>
                  </a:lnTo>
                  <a:lnTo>
                    <a:pt x="285" y="388"/>
                  </a:lnTo>
                  <a:lnTo>
                    <a:pt x="285" y="391"/>
                  </a:lnTo>
                  <a:lnTo>
                    <a:pt x="285" y="394"/>
                  </a:lnTo>
                  <a:lnTo>
                    <a:pt x="285" y="397"/>
                  </a:lnTo>
                  <a:lnTo>
                    <a:pt x="278" y="399"/>
                  </a:lnTo>
                  <a:lnTo>
                    <a:pt x="273" y="402"/>
                  </a:lnTo>
                  <a:lnTo>
                    <a:pt x="267" y="405"/>
                  </a:lnTo>
                  <a:lnTo>
                    <a:pt x="256" y="408"/>
                  </a:lnTo>
                  <a:lnTo>
                    <a:pt x="256" y="409"/>
                  </a:lnTo>
                  <a:lnTo>
                    <a:pt x="256" y="410"/>
                  </a:lnTo>
                  <a:lnTo>
                    <a:pt x="256" y="412"/>
                  </a:lnTo>
                  <a:lnTo>
                    <a:pt x="256" y="413"/>
                  </a:lnTo>
                  <a:lnTo>
                    <a:pt x="270" y="410"/>
                  </a:lnTo>
                  <a:lnTo>
                    <a:pt x="280" y="409"/>
                  </a:lnTo>
                  <a:lnTo>
                    <a:pt x="287" y="406"/>
                  </a:lnTo>
                  <a:lnTo>
                    <a:pt x="293" y="406"/>
                  </a:lnTo>
                  <a:lnTo>
                    <a:pt x="295" y="409"/>
                  </a:lnTo>
                  <a:lnTo>
                    <a:pt x="296" y="413"/>
                  </a:lnTo>
                  <a:lnTo>
                    <a:pt x="299" y="417"/>
                  </a:lnTo>
                  <a:lnTo>
                    <a:pt x="302" y="420"/>
                  </a:lnTo>
                  <a:lnTo>
                    <a:pt x="292" y="426"/>
                  </a:lnTo>
                  <a:lnTo>
                    <a:pt x="282" y="433"/>
                  </a:lnTo>
                  <a:lnTo>
                    <a:pt x="274" y="437"/>
                  </a:lnTo>
                  <a:lnTo>
                    <a:pt x="269" y="441"/>
                  </a:lnTo>
                  <a:lnTo>
                    <a:pt x="270" y="442"/>
                  </a:lnTo>
                  <a:lnTo>
                    <a:pt x="270" y="442"/>
                  </a:lnTo>
                  <a:lnTo>
                    <a:pt x="270" y="442"/>
                  </a:lnTo>
                  <a:lnTo>
                    <a:pt x="271" y="444"/>
                  </a:lnTo>
                  <a:lnTo>
                    <a:pt x="278" y="442"/>
                  </a:lnTo>
                  <a:lnTo>
                    <a:pt x="284" y="441"/>
                  </a:lnTo>
                  <a:lnTo>
                    <a:pt x="291" y="441"/>
                  </a:lnTo>
                  <a:lnTo>
                    <a:pt x="298" y="440"/>
                  </a:lnTo>
                  <a:lnTo>
                    <a:pt x="296" y="444"/>
                  </a:lnTo>
                  <a:lnTo>
                    <a:pt x="296" y="448"/>
                  </a:lnTo>
                  <a:lnTo>
                    <a:pt x="295" y="452"/>
                  </a:lnTo>
                  <a:lnTo>
                    <a:pt x="295" y="456"/>
                  </a:lnTo>
                  <a:lnTo>
                    <a:pt x="289" y="459"/>
                  </a:lnTo>
                  <a:lnTo>
                    <a:pt x="285" y="460"/>
                  </a:lnTo>
                  <a:lnTo>
                    <a:pt x="280" y="463"/>
                  </a:lnTo>
                  <a:lnTo>
                    <a:pt x="274" y="466"/>
                  </a:lnTo>
                  <a:lnTo>
                    <a:pt x="274" y="467"/>
                  </a:lnTo>
                  <a:lnTo>
                    <a:pt x="274" y="469"/>
                  </a:lnTo>
                  <a:lnTo>
                    <a:pt x="274" y="471"/>
                  </a:lnTo>
                  <a:lnTo>
                    <a:pt x="273" y="473"/>
                  </a:lnTo>
                  <a:lnTo>
                    <a:pt x="278" y="471"/>
                  </a:lnTo>
                  <a:lnTo>
                    <a:pt x="284" y="470"/>
                  </a:lnTo>
                  <a:lnTo>
                    <a:pt x="289" y="470"/>
                  </a:lnTo>
                  <a:lnTo>
                    <a:pt x="295" y="469"/>
                  </a:lnTo>
                  <a:lnTo>
                    <a:pt x="295" y="471"/>
                  </a:lnTo>
                  <a:lnTo>
                    <a:pt x="295" y="474"/>
                  </a:lnTo>
                  <a:lnTo>
                    <a:pt x="295" y="478"/>
                  </a:lnTo>
                  <a:lnTo>
                    <a:pt x="295" y="481"/>
                  </a:lnTo>
                  <a:lnTo>
                    <a:pt x="289" y="484"/>
                  </a:lnTo>
                  <a:lnTo>
                    <a:pt x="285" y="487"/>
                  </a:lnTo>
                  <a:lnTo>
                    <a:pt x="280" y="491"/>
                  </a:lnTo>
                  <a:lnTo>
                    <a:pt x="275" y="494"/>
                  </a:lnTo>
                  <a:lnTo>
                    <a:pt x="275" y="495"/>
                  </a:lnTo>
                  <a:lnTo>
                    <a:pt x="275" y="495"/>
                  </a:lnTo>
                  <a:lnTo>
                    <a:pt x="275" y="496"/>
                  </a:lnTo>
                  <a:lnTo>
                    <a:pt x="277" y="498"/>
                  </a:lnTo>
                  <a:lnTo>
                    <a:pt x="280" y="498"/>
                  </a:lnTo>
                  <a:lnTo>
                    <a:pt x="284" y="498"/>
                  </a:lnTo>
                  <a:lnTo>
                    <a:pt x="288" y="498"/>
                  </a:lnTo>
                  <a:lnTo>
                    <a:pt x="292" y="499"/>
                  </a:lnTo>
                  <a:lnTo>
                    <a:pt x="293" y="502"/>
                  </a:lnTo>
                  <a:lnTo>
                    <a:pt x="295" y="505"/>
                  </a:lnTo>
                  <a:lnTo>
                    <a:pt x="295" y="507"/>
                  </a:lnTo>
                  <a:lnTo>
                    <a:pt x="295" y="513"/>
                  </a:lnTo>
                  <a:lnTo>
                    <a:pt x="288" y="516"/>
                  </a:lnTo>
                  <a:lnTo>
                    <a:pt x="281" y="519"/>
                  </a:lnTo>
                  <a:lnTo>
                    <a:pt x="275" y="523"/>
                  </a:lnTo>
                  <a:lnTo>
                    <a:pt x="269" y="526"/>
                  </a:lnTo>
                  <a:lnTo>
                    <a:pt x="267" y="527"/>
                  </a:lnTo>
                  <a:lnTo>
                    <a:pt x="267" y="528"/>
                  </a:lnTo>
                  <a:lnTo>
                    <a:pt x="267" y="531"/>
                  </a:lnTo>
                  <a:lnTo>
                    <a:pt x="267" y="532"/>
                  </a:lnTo>
                  <a:lnTo>
                    <a:pt x="280" y="528"/>
                  </a:lnTo>
                  <a:lnTo>
                    <a:pt x="288" y="527"/>
                  </a:lnTo>
                  <a:lnTo>
                    <a:pt x="292" y="526"/>
                  </a:lnTo>
                  <a:lnTo>
                    <a:pt x="296" y="527"/>
                  </a:lnTo>
                  <a:lnTo>
                    <a:pt x="296" y="531"/>
                  </a:lnTo>
                  <a:lnTo>
                    <a:pt x="296" y="534"/>
                  </a:lnTo>
                  <a:lnTo>
                    <a:pt x="296" y="538"/>
                  </a:lnTo>
                  <a:lnTo>
                    <a:pt x="296" y="542"/>
                  </a:lnTo>
                  <a:lnTo>
                    <a:pt x="295" y="544"/>
                  </a:lnTo>
                  <a:lnTo>
                    <a:pt x="291" y="545"/>
                  </a:lnTo>
                  <a:lnTo>
                    <a:pt x="285" y="548"/>
                  </a:lnTo>
                  <a:lnTo>
                    <a:pt x="273" y="552"/>
                  </a:lnTo>
                  <a:lnTo>
                    <a:pt x="274" y="557"/>
                  </a:lnTo>
                  <a:lnTo>
                    <a:pt x="280" y="557"/>
                  </a:lnTo>
                  <a:lnTo>
                    <a:pt x="288" y="556"/>
                  </a:lnTo>
                  <a:lnTo>
                    <a:pt x="298" y="555"/>
                  </a:lnTo>
                  <a:lnTo>
                    <a:pt x="298" y="560"/>
                  </a:lnTo>
                  <a:lnTo>
                    <a:pt x="298" y="564"/>
                  </a:lnTo>
                  <a:lnTo>
                    <a:pt x="298" y="568"/>
                  </a:lnTo>
                  <a:lnTo>
                    <a:pt x="298" y="574"/>
                  </a:lnTo>
                  <a:lnTo>
                    <a:pt x="291" y="578"/>
                  </a:lnTo>
                  <a:lnTo>
                    <a:pt x="285" y="581"/>
                  </a:lnTo>
                  <a:lnTo>
                    <a:pt x="278" y="584"/>
                  </a:lnTo>
                  <a:lnTo>
                    <a:pt x="273" y="585"/>
                  </a:lnTo>
                  <a:lnTo>
                    <a:pt x="273" y="586"/>
                  </a:lnTo>
                  <a:lnTo>
                    <a:pt x="273" y="588"/>
                  </a:lnTo>
                  <a:lnTo>
                    <a:pt x="273" y="591"/>
                  </a:lnTo>
                  <a:lnTo>
                    <a:pt x="273" y="592"/>
                  </a:lnTo>
                  <a:lnTo>
                    <a:pt x="282" y="591"/>
                  </a:lnTo>
                  <a:lnTo>
                    <a:pt x="289" y="589"/>
                  </a:lnTo>
                  <a:lnTo>
                    <a:pt x="295" y="588"/>
                  </a:lnTo>
                  <a:lnTo>
                    <a:pt x="302" y="586"/>
                  </a:lnTo>
                  <a:lnTo>
                    <a:pt x="300" y="591"/>
                  </a:lnTo>
                  <a:lnTo>
                    <a:pt x="300" y="595"/>
                  </a:lnTo>
                  <a:lnTo>
                    <a:pt x="300" y="600"/>
                  </a:lnTo>
                  <a:lnTo>
                    <a:pt x="300" y="605"/>
                  </a:lnTo>
                  <a:lnTo>
                    <a:pt x="291" y="610"/>
                  </a:lnTo>
                  <a:lnTo>
                    <a:pt x="280" y="616"/>
                  </a:lnTo>
                  <a:lnTo>
                    <a:pt x="270" y="620"/>
                  </a:lnTo>
                  <a:lnTo>
                    <a:pt x="266" y="623"/>
                  </a:lnTo>
                  <a:lnTo>
                    <a:pt x="273" y="624"/>
                  </a:lnTo>
                  <a:lnTo>
                    <a:pt x="281" y="623"/>
                  </a:lnTo>
                  <a:lnTo>
                    <a:pt x="292" y="620"/>
                  </a:lnTo>
                  <a:lnTo>
                    <a:pt x="303" y="618"/>
                  </a:lnTo>
                  <a:lnTo>
                    <a:pt x="303" y="623"/>
                  </a:lnTo>
                  <a:lnTo>
                    <a:pt x="303" y="627"/>
                  </a:lnTo>
                  <a:lnTo>
                    <a:pt x="303" y="631"/>
                  </a:lnTo>
                  <a:lnTo>
                    <a:pt x="303" y="636"/>
                  </a:lnTo>
                  <a:lnTo>
                    <a:pt x="295" y="641"/>
                  </a:lnTo>
                  <a:lnTo>
                    <a:pt x="288" y="645"/>
                  </a:lnTo>
                  <a:lnTo>
                    <a:pt x="284" y="647"/>
                  </a:lnTo>
                  <a:lnTo>
                    <a:pt x="280" y="649"/>
                  </a:lnTo>
                  <a:lnTo>
                    <a:pt x="275" y="652"/>
                  </a:lnTo>
                  <a:lnTo>
                    <a:pt x="271" y="653"/>
                  </a:lnTo>
                  <a:lnTo>
                    <a:pt x="267" y="654"/>
                  </a:lnTo>
                  <a:lnTo>
                    <a:pt x="262" y="657"/>
                  </a:lnTo>
                  <a:lnTo>
                    <a:pt x="260" y="659"/>
                  </a:lnTo>
                  <a:lnTo>
                    <a:pt x="260" y="660"/>
                  </a:lnTo>
                  <a:lnTo>
                    <a:pt x="260" y="663"/>
                  </a:lnTo>
                  <a:lnTo>
                    <a:pt x="260" y="664"/>
                  </a:lnTo>
                  <a:lnTo>
                    <a:pt x="269" y="661"/>
                  </a:lnTo>
                  <a:lnTo>
                    <a:pt x="277" y="659"/>
                  </a:lnTo>
                  <a:lnTo>
                    <a:pt x="284" y="656"/>
                  </a:lnTo>
                  <a:lnTo>
                    <a:pt x="289" y="654"/>
                  </a:lnTo>
                  <a:lnTo>
                    <a:pt x="295" y="652"/>
                  </a:lnTo>
                  <a:lnTo>
                    <a:pt x="300" y="650"/>
                  </a:lnTo>
                  <a:lnTo>
                    <a:pt x="305" y="649"/>
                  </a:lnTo>
                  <a:lnTo>
                    <a:pt x="309" y="649"/>
                  </a:lnTo>
                  <a:lnTo>
                    <a:pt x="307" y="656"/>
                  </a:lnTo>
                  <a:lnTo>
                    <a:pt x="303" y="661"/>
                  </a:lnTo>
                  <a:lnTo>
                    <a:pt x="298" y="665"/>
                  </a:lnTo>
                  <a:lnTo>
                    <a:pt x="292" y="670"/>
                  </a:lnTo>
                  <a:lnTo>
                    <a:pt x="285" y="674"/>
                  </a:lnTo>
                  <a:lnTo>
                    <a:pt x="278" y="677"/>
                  </a:lnTo>
                  <a:lnTo>
                    <a:pt x="271" y="679"/>
                  </a:lnTo>
                  <a:lnTo>
                    <a:pt x="266" y="682"/>
                  </a:lnTo>
                  <a:lnTo>
                    <a:pt x="266" y="684"/>
                  </a:lnTo>
                  <a:lnTo>
                    <a:pt x="266" y="685"/>
                  </a:lnTo>
                  <a:lnTo>
                    <a:pt x="266" y="688"/>
                  </a:lnTo>
                  <a:lnTo>
                    <a:pt x="267" y="689"/>
                  </a:lnTo>
                  <a:lnTo>
                    <a:pt x="274" y="688"/>
                  </a:lnTo>
                  <a:lnTo>
                    <a:pt x="280" y="686"/>
                  </a:lnTo>
                  <a:lnTo>
                    <a:pt x="284" y="684"/>
                  </a:lnTo>
                  <a:lnTo>
                    <a:pt x="289" y="681"/>
                  </a:lnTo>
                  <a:lnTo>
                    <a:pt x="293" y="678"/>
                  </a:lnTo>
                  <a:lnTo>
                    <a:pt x="299" y="675"/>
                  </a:lnTo>
                  <a:lnTo>
                    <a:pt x="303" y="672"/>
                  </a:lnTo>
                  <a:lnTo>
                    <a:pt x="310" y="671"/>
                  </a:lnTo>
                  <a:lnTo>
                    <a:pt x="310" y="677"/>
                  </a:lnTo>
                  <a:lnTo>
                    <a:pt x="310" y="681"/>
                  </a:lnTo>
                  <a:lnTo>
                    <a:pt x="310" y="686"/>
                  </a:lnTo>
                  <a:lnTo>
                    <a:pt x="311" y="692"/>
                  </a:lnTo>
                  <a:lnTo>
                    <a:pt x="305" y="696"/>
                  </a:lnTo>
                  <a:lnTo>
                    <a:pt x="299" y="700"/>
                  </a:lnTo>
                  <a:lnTo>
                    <a:pt x="292" y="703"/>
                  </a:lnTo>
                  <a:lnTo>
                    <a:pt x="285" y="707"/>
                  </a:lnTo>
                  <a:lnTo>
                    <a:pt x="278" y="710"/>
                  </a:lnTo>
                  <a:lnTo>
                    <a:pt x="273" y="711"/>
                  </a:lnTo>
                  <a:lnTo>
                    <a:pt x="266" y="713"/>
                  </a:lnTo>
                  <a:lnTo>
                    <a:pt x="260" y="714"/>
                  </a:lnTo>
                  <a:lnTo>
                    <a:pt x="260" y="715"/>
                  </a:lnTo>
                  <a:lnTo>
                    <a:pt x="260" y="717"/>
                  </a:lnTo>
                  <a:lnTo>
                    <a:pt x="260" y="720"/>
                  </a:lnTo>
                  <a:lnTo>
                    <a:pt x="262" y="721"/>
                  </a:lnTo>
                  <a:lnTo>
                    <a:pt x="269" y="721"/>
                  </a:lnTo>
                  <a:lnTo>
                    <a:pt x="275" y="718"/>
                  </a:lnTo>
                  <a:lnTo>
                    <a:pt x="281" y="715"/>
                  </a:lnTo>
                  <a:lnTo>
                    <a:pt x="288" y="713"/>
                  </a:lnTo>
                  <a:lnTo>
                    <a:pt x="293" y="710"/>
                  </a:lnTo>
                  <a:lnTo>
                    <a:pt x="299" y="707"/>
                  </a:lnTo>
                  <a:lnTo>
                    <a:pt x="306" y="706"/>
                  </a:lnTo>
                  <a:lnTo>
                    <a:pt x="314" y="704"/>
                  </a:lnTo>
                  <a:lnTo>
                    <a:pt x="314" y="708"/>
                  </a:lnTo>
                  <a:lnTo>
                    <a:pt x="314" y="713"/>
                  </a:lnTo>
                  <a:lnTo>
                    <a:pt x="314" y="717"/>
                  </a:lnTo>
                  <a:lnTo>
                    <a:pt x="314" y="720"/>
                  </a:lnTo>
                  <a:lnTo>
                    <a:pt x="309" y="722"/>
                  </a:lnTo>
                  <a:lnTo>
                    <a:pt x="303" y="725"/>
                  </a:lnTo>
                  <a:lnTo>
                    <a:pt x="298" y="728"/>
                  </a:lnTo>
                  <a:lnTo>
                    <a:pt x="292" y="731"/>
                  </a:lnTo>
                  <a:lnTo>
                    <a:pt x="285" y="733"/>
                  </a:lnTo>
                  <a:lnTo>
                    <a:pt x="278" y="736"/>
                  </a:lnTo>
                  <a:lnTo>
                    <a:pt x="271" y="739"/>
                  </a:lnTo>
                  <a:lnTo>
                    <a:pt x="262" y="742"/>
                  </a:lnTo>
                  <a:lnTo>
                    <a:pt x="263" y="743"/>
                  </a:lnTo>
                  <a:lnTo>
                    <a:pt x="263" y="743"/>
                  </a:lnTo>
                  <a:lnTo>
                    <a:pt x="263" y="743"/>
                  </a:lnTo>
                  <a:lnTo>
                    <a:pt x="263" y="744"/>
                  </a:lnTo>
                  <a:lnTo>
                    <a:pt x="271" y="744"/>
                  </a:lnTo>
                  <a:lnTo>
                    <a:pt x="278" y="743"/>
                  </a:lnTo>
                  <a:lnTo>
                    <a:pt x="284" y="742"/>
                  </a:lnTo>
                  <a:lnTo>
                    <a:pt x="289" y="739"/>
                  </a:lnTo>
                  <a:lnTo>
                    <a:pt x="296" y="738"/>
                  </a:lnTo>
                  <a:lnTo>
                    <a:pt x="302" y="735"/>
                  </a:lnTo>
                  <a:lnTo>
                    <a:pt x="309" y="733"/>
                  </a:lnTo>
                  <a:lnTo>
                    <a:pt x="316" y="731"/>
                  </a:lnTo>
                  <a:lnTo>
                    <a:pt x="316" y="736"/>
                  </a:lnTo>
                  <a:lnTo>
                    <a:pt x="316" y="742"/>
                  </a:lnTo>
                  <a:lnTo>
                    <a:pt x="314" y="747"/>
                  </a:lnTo>
                  <a:lnTo>
                    <a:pt x="314" y="753"/>
                  </a:lnTo>
                  <a:lnTo>
                    <a:pt x="310" y="754"/>
                  </a:lnTo>
                  <a:lnTo>
                    <a:pt x="303" y="757"/>
                  </a:lnTo>
                  <a:lnTo>
                    <a:pt x="293" y="761"/>
                  </a:lnTo>
                  <a:lnTo>
                    <a:pt x="285" y="765"/>
                  </a:lnTo>
                  <a:lnTo>
                    <a:pt x="275" y="769"/>
                  </a:lnTo>
                  <a:lnTo>
                    <a:pt x="269" y="774"/>
                  </a:lnTo>
                  <a:lnTo>
                    <a:pt x="264" y="778"/>
                  </a:lnTo>
                  <a:lnTo>
                    <a:pt x="263" y="782"/>
                  </a:lnTo>
                  <a:lnTo>
                    <a:pt x="270" y="781"/>
                  </a:lnTo>
                  <a:lnTo>
                    <a:pt x="275" y="779"/>
                  </a:lnTo>
                  <a:lnTo>
                    <a:pt x="282" y="778"/>
                  </a:lnTo>
                  <a:lnTo>
                    <a:pt x="289" y="775"/>
                  </a:lnTo>
                  <a:lnTo>
                    <a:pt x="295" y="772"/>
                  </a:lnTo>
                  <a:lnTo>
                    <a:pt x="302" y="769"/>
                  </a:lnTo>
                  <a:lnTo>
                    <a:pt x="307" y="765"/>
                  </a:lnTo>
                  <a:lnTo>
                    <a:pt x="314" y="763"/>
                  </a:lnTo>
                  <a:lnTo>
                    <a:pt x="313" y="772"/>
                  </a:lnTo>
                  <a:lnTo>
                    <a:pt x="313" y="781"/>
                  </a:lnTo>
                  <a:lnTo>
                    <a:pt x="311" y="789"/>
                  </a:lnTo>
                  <a:lnTo>
                    <a:pt x="311" y="799"/>
                  </a:lnTo>
                  <a:lnTo>
                    <a:pt x="305" y="800"/>
                  </a:lnTo>
                  <a:lnTo>
                    <a:pt x="299" y="801"/>
                  </a:lnTo>
                  <a:lnTo>
                    <a:pt x="292" y="803"/>
                  </a:lnTo>
                  <a:lnTo>
                    <a:pt x="287" y="803"/>
                  </a:lnTo>
                  <a:lnTo>
                    <a:pt x="280" y="804"/>
                  </a:lnTo>
                  <a:lnTo>
                    <a:pt x="274" y="804"/>
                  </a:lnTo>
                  <a:lnTo>
                    <a:pt x="267" y="804"/>
                  </a:lnTo>
                  <a:lnTo>
                    <a:pt x="262" y="804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 flipH="1">
              <a:off x="3655504" y="4724455"/>
              <a:ext cx="346576" cy="147771"/>
            </a:xfrm>
            <a:custGeom>
              <a:avLst/>
              <a:gdLst>
                <a:gd name="T0" fmla="*/ 120 w 166"/>
                <a:gd name="T1" fmla="*/ 87 h 87"/>
                <a:gd name="T2" fmla="*/ 104 w 166"/>
                <a:gd name="T3" fmla="*/ 85 h 87"/>
                <a:gd name="T4" fmla="*/ 87 w 166"/>
                <a:gd name="T5" fmla="*/ 84 h 87"/>
                <a:gd name="T6" fmla="*/ 72 w 166"/>
                <a:gd name="T7" fmla="*/ 83 h 87"/>
                <a:gd name="T8" fmla="*/ 58 w 166"/>
                <a:gd name="T9" fmla="*/ 81 h 87"/>
                <a:gd name="T10" fmla="*/ 43 w 166"/>
                <a:gd name="T11" fmla="*/ 79 h 87"/>
                <a:gd name="T12" fmla="*/ 29 w 166"/>
                <a:gd name="T13" fmla="*/ 76 h 87"/>
                <a:gd name="T14" fmla="*/ 14 w 166"/>
                <a:gd name="T15" fmla="*/ 72 h 87"/>
                <a:gd name="T16" fmla="*/ 0 w 166"/>
                <a:gd name="T17" fmla="*/ 66 h 87"/>
                <a:gd name="T18" fmla="*/ 0 w 166"/>
                <a:gd name="T19" fmla="*/ 63 h 87"/>
                <a:gd name="T20" fmla="*/ 0 w 166"/>
                <a:gd name="T21" fmla="*/ 60 h 87"/>
                <a:gd name="T22" fmla="*/ 0 w 166"/>
                <a:gd name="T23" fmla="*/ 59 h 87"/>
                <a:gd name="T24" fmla="*/ 0 w 166"/>
                <a:gd name="T25" fmla="*/ 56 h 87"/>
                <a:gd name="T26" fmla="*/ 8 w 166"/>
                <a:gd name="T27" fmla="*/ 51 h 87"/>
                <a:gd name="T28" fmla="*/ 16 w 166"/>
                <a:gd name="T29" fmla="*/ 45 h 87"/>
                <a:gd name="T30" fmla="*/ 28 w 166"/>
                <a:gd name="T31" fmla="*/ 41 h 87"/>
                <a:gd name="T32" fmla="*/ 39 w 166"/>
                <a:gd name="T33" fmla="*/ 37 h 87"/>
                <a:gd name="T34" fmla="*/ 50 w 166"/>
                <a:gd name="T35" fmla="*/ 33 h 87"/>
                <a:gd name="T36" fmla="*/ 61 w 166"/>
                <a:gd name="T37" fmla="*/ 29 h 87"/>
                <a:gd name="T38" fmla="*/ 71 w 166"/>
                <a:gd name="T39" fmla="*/ 23 h 87"/>
                <a:gd name="T40" fmla="*/ 80 w 166"/>
                <a:gd name="T41" fmla="*/ 18 h 87"/>
                <a:gd name="T42" fmla="*/ 83 w 166"/>
                <a:gd name="T43" fmla="*/ 13 h 87"/>
                <a:gd name="T44" fmla="*/ 87 w 166"/>
                <a:gd name="T45" fmla="*/ 8 h 87"/>
                <a:gd name="T46" fmla="*/ 91 w 166"/>
                <a:gd name="T47" fmla="*/ 4 h 87"/>
                <a:gd name="T48" fmla="*/ 94 w 166"/>
                <a:gd name="T49" fmla="*/ 0 h 87"/>
                <a:gd name="T50" fmla="*/ 102 w 166"/>
                <a:gd name="T51" fmla="*/ 0 h 87"/>
                <a:gd name="T52" fmla="*/ 111 w 166"/>
                <a:gd name="T53" fmla="*/ 1 h 87"/>
                <a:gd name="T54" fmla="*/ 119 w 166"/>
                <a:gd name="T55" fmla="*/ 4 h 87"/>
                <a:gd name="T56" fmla="*/ 129 w 166"/>
                <a:gd name="T57" fmla="*/ 6 h 87"/>
                <a:gd name="T58" fmla="*/ 137 w 166"/>
                <a:gd name="T59" fmla="*/ 9 h 87"/>
                <a:gd name="T60" fmla="*/ 147 w 166"/>
                <a:gd name="T61" fmla="*/ 13 h 87"/>
                <a:gd name="T62" fmla="*/ 155 w 166"/>
                <a:gd name="T63" fmla="*/ 16 h 87"/>
                <a:gd name="T64" fmla="*/ 165 w 166"/>
                <a:gd name="T65" fmla="*/ 19 h 87"/>
                <a:gd name="T66" fmla="*/ 166 w 166"/>
                <a:gd name="T67" fmla="*/ 22 h 87"/>
                <a:gd name="T68" fmla="*/ 165 w 166"/>
                <a:gd name="T69" fmla="*/ 30 h 87"/>
                <a:gd name="T70" fmla="*/ 163 w 166"/>
                <a:gd name="T71" fmla="*/ 49 h 87"/>
                <a:gd name="T72" fmla="*/ 159 w 166"/>
                <a:gd name="T73" fmla="*/ 84 h 87"/>
                <a:gd name="T74" fmla="*/ 155 w 166"/>
                <a:gd name="T75" fmla="*/ 85 h 87"/>
                <a:gd name="T76" fmla="*/ 151 w 166"/>
                <a:gd name="T77" fmla="*/ 87 h 87"/>
                <a:gd name="T78" fmla="*/ 140 w 166"/>
                <a:gd name="T79" fmla="*/ 87 h 87"/>
                <a:gd name="T80" fmla="*/ 120 w 166"/>
                <a:gd name="T81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6" h="87">
                  <a:moveTo>
                    <a:pt x="120" y="87"/>
                  </a:moveTo>
                  <a:lnTo>
                    <a:pt x="104" y="85"/>
                  </a:lnTo>
                  <a:lnTo>
                    <a:pt x="87" y="84"/>
                  </a:lnTo>
                  <a:lnTo>
                    <a:pt x="72" y="83"/>
                  </a:lnTo>
                  <a:lnTo>
                    <a:pt x="58" y="81"/>
                  </a:lnTo>
                  <a:lnTo>
                    <a:pt x="43" y="79"/>
                  </a:lnTo>
                  <a:lnTo>
                    <a:pt x="29" y="76"/>
                  </a:lnTo>
                  <a:lnTo>
                    <a:pt x="14" y="72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0" y="60"/>
                  </a:lnTo>
                  <a:lnTo>
                    <a:pt x="0" y="59"/>
                  </a:lnTo>
                  <a:lnTo>
                    <a:pt x="0" y="56"/>
                  </a:lnTo>
                  <a:lnTo>
                    <a:pt x="8" y="51"/>
                  </a:lnTo>
                  <a:lnTo>
                    <a:pt x="16" y="45"/>
                  </a:lnTo>
                  <a:lnTo>
                    <a:pt x="28" y="41"/>
                  </a:lnTo>
                  <a:lnTo>
                    <a:pt x="39" y="37"/>
                  </a:lnTo>
                  <a:lnTo>
                    <a:pt x="50" y="33"/>
                  </a:lnTo>
                  <a:lnTo>
                    <a:pt x="61" y="29"/>
                  </a:lnTo>
                  <a:lnTo>
                    <a:pt x="71" y="23"/>
                  </a:lnTo>
                  <a:lnTo>
                    <a:pt x="80" y="18"/>
                  </a:lnTo>
                  <a:lnTo>
                    <a:pt x="83" y="13"/>
                  </a:lnTo>
                  <a:lnTo>
                    <a:pt x="87" y="8"/>
                  </a:lnTo>
                  <a:lnTo>
                    <a:pt x="91" y="4"/>
                  </a:lnTo>
                  <a:lnTo>
                    <a:pt x="94" y="0"/>
                  </a:lnTo>
                  <a:lnTo>
                    <a:pt x="102" y="0"/>
                  </a:lnTo>
                  <a:lnTo>
                    <a:pt x="111" y="1"/>
                  </a:lnTo>
                  <a:lnTo>
                    <a:pt x="119" y="4"/>
                  </a:lnTo>
                  <a:lnTo>
                    <a:pt x="129" y="6"/>
                  </a:lnTo>
                  <a:lnTo>
                    <a:pt x="137" y="9"/>
                  </a:lnTo>
                  <a:lnTo>
                    <a:pt x="147" y="13"/>
                  </a:lnTo>
                  <a:lnTo>
                    <a:pt x="155" y="16"/>
                  </a:lnTo>
                  <a:lnTo>
                    <a:pt x="165" y="19"/>
                  </a:lnTo>
                  <a:lnTo>
                    <a:pt x="166" y="22"/>
                  </a:lnTo>
                  <a:lnTo>
                    <a:pt x="165" y="30"/>
                  </a:lnTo>
                  <a:lnTo>
                    <a:pt x="163" y="49"/>
                  </a:lnTo>
                  <a:lnTo>
                    <a:pt x="159" y="84"/>
                  </a:lnTo>
                  <a:lnTo>
                    <a:pt x="155" y="85"/>
                  </a:lnTo>
                  <a:lnTo>
                    <a:pt x="151" y="87"/>
                  </a:lnTo>
                  <a:lnTo>
                    <a:pt x="140" y="87"/>
                  </a:lnTo>
                  <a:lnTo>
                    <a:pt x="120" y="8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 flipH="1">
              <a:off x="3112672" y="3834479"/>
              <a:ext cx="263066" cy="275388"/>
            </a:xfrm>
            <a:custGeom>
              <a:avLst/>
              <a:gdLst>
                <a:gd name="T0" fmla="*/ 67 w 127"/>
                <a:gd name="T1" fmla="*/ 163 h 163"/>
                <a:gd name="T2" fmla="*/ 48 w 127"/>
                <a:gd name="T3" fmla="*/ 152 h 163"/>
                <a:gd name="T4" fmla="*/ 31 w 127"/>
                <a:gd name="T5" fmla="*/ 137 h 163"/>
                <a:gd name="T6" fmla="*/ 18 w 127"/>
                <a:gd name="T7" fmla="*/ 117 h 163"/>
                <a:gd name="T8" fmla="*/ 9 w 127"/>
                <a:gd name="T9" fmla="*/ 97 h 163"/>
                <a:gd name="T10" fmla="*/ 3 w 127"/>
                <a:gd name="T11" fmla="*/ 75 h 163"/>
                <a:gd name="T12" fmla="*/ 0 w 127"/>
                <a:gd name="T13" fmla="*/ 52 h 163"/>
                <a:gd name="T14" fmla="*/ 0 w 127"/>
                <a:gd name="T15" fmla="*/ 30 h 163"/>
                <a:gd name="T16" fmla="*/ 5 w 127"/>
                <a:gd name="T17" fmla="*/ 11 h 163"/>
                <a:gd name="T18" fmla="*/ 24 w 127"/>
                <a:gd name="T19" fmla="*/ 7 h 163"/>
                <a:gd name="T20" fmla="*/ 38 w 127"/>
                <a:gd name="T21" fmla="*/ 4 h 163"/>
                <a:gd name="T22" fmla="*/ 49 w 127"/>
                <a:gd name="T23" fmla="*/ 2 h 163"/>
                <a:gd name="T24" fmla="*/ 57 w 127"/>
                <a:gd name="T25" fmla="*/ 1 h 163"/>
                <a:gd name="T26" fmla="*/ 63 w 127"/>
                <a:gd name="T27" fmla="*/ 0 h 163"/>
                <a:gd name="T28" fmla="*/ 67 w 127"/>
                <a:gd name="T29" fmla="*/ 0 h 163"/>
                <a:gd name="T30" fmla="*/ 70 w 127"/>
                <a:gd name="T31" fmla="*/ 0 h 163"/>
                <a:gd name="T32" fmla="*/ 74 w 127"/>
                <a:gd name="T33" fmla="*/ 0 h 163"/>
                <a:gd name="T34" fmla="*/ 78 w 127"/>
                <a:gd name="T35" fmla="*/ 8 h 163"/>
                <a:gd name="T36" fmla="*/ 84 w 127"/>
                <a:gd name="T37" fmla="*/ 18 h 163"/>
                <a:gd name="T38" fmla="*/ 86 w 127"/>
                <a:gd name="T39" fmla="*/ 27 h 163"/>
                <a:gd name="T40" fmla="*/ 88 w 127"/>
                <a:gd name="T41" fmla="*/ 40 h 163"/>
                <a:gd name="T42" fmla="*/ 91 w 127"/>
                <a:gd name="T43" fmla="*/ 38 h 163"/>
                <a:gd name="T44" fmla="*/ 95 w 127"/>
                <a:gd name="T45" fmla="*/ 37 h 163"/>
                <a:gd name="T46" fmla="*/ 97 w 127"/>
                <a:gd name="T47" fmla="*/ 37 h 163"/>
                <a:gd name="T48" fmla="*/ 102 w 127"/>
                <a:gd name="T49" fmla="*/ 36 h 163"/>
                <a:gd name="T50" fmla="*/ 97 w 127"/>
                <a:gd name="T51" fmla="*/ 55 h 163"/>
                <a:gd name="T52" fmla="*/ 93 w 127"/>
                <a:gd name="T53" fmla="*/ 72 h 163"/>
                <a:gd name="T54" fmla="*/ 91 w 127"/>
                <a:gd name="T55" fmla="*/ 84 h 163"/>
                <a:gd name="T56" fmla="*/ 91 w 127"/>
                <a:gd name="T57" fmla="*/ 94 h 163"/>
                <a:gd name="T58" fmla="*/ 92 w 127"/>
                <a:gd name="T59" fmla="*/ 102 h 163"/>
                <a:gd name="T60" fmla="*/ 99 w 127"/>
                <a:gd name="T61" fmla="*/ 112 h 163"/>
                <a:gd name="T62" fmla="*/ 110 w 127"/>
                <a:gd name="T63" fmla="*/ 122 h 163"/>
                <a:gd name="T64" fmla="*/ 127 w 127"/>
                <a:gd name="T65" fmla="*/ 134 h 163"/>
                <a:gd name="T66" fmla="*/ 127 w 127"/>
                <a:gd name="T67" fmla="*/ 135 h 163"/>
                <a:gd name="T68" fmla="*/ 127 w 127"/>
                <a:gd name="T69" fmla="*/ 138 h 163"/>
                <a:gd name="T70" fmla="*/ 127 w 127"/>
                <a:gd name="T71" fmla="*/ 140 h 163"/>
                <a:gd name="T72" fmla="*/ 127 w 127"/>
                <a:gd name="T73" fmla="*/ 142 h 163"/>
                <a:gd name="T74" fmla="*/ 118 w 127"/>
                <a:gd name="T75" fmla="*/ 148 h 163"/>
                <a:gd name="T76" fmla="*/ 111 w 127"/>
                <a:gd name="T77" fmla="*/ 154 h 163"/>
                <a:gd name="T78" fmla="*/ 104 w 127"/>
                <a:gd name="T79" fmla="*/ 156 h 163"/>
                <a:gd name="T80" fmla="*/ 97 w 127"/>
                <a:gd name="T81" fmla="*/ 159 h 163"/>
                <a:gd name="T82" fmla="*/ 91 w 127"/>
                <a:gd name="T83" fmla="*/ 162 h 163"/>
                <a:gd name="T84" fmla="*/ 84 w 127"/>
                <a:gd name="T85" fmla="*/ 162 h 163"/>
                <a:gd name="T86" fmla="*/ 75 w 127"/>
                <a:gd name="T87" fmla="*/ 163 h 163"/>
                <a:gd name="T88" fmla="*/ 67 w 127"/>
                <a:gd name="T89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7" h="163">
                  <a:moveTo>
                    <a:pt x="67" y="163"/>
                  </a:moveTo>
                  <a:lnTo>
                    <a:pt x="48" y="152"/>
                  </a:lnTo>
                  <a:lnTo>
                    <a:pt x="31" y="137"/>
                  </a:lnTo>
                  <a:lnTo>
                    <a:pt x="18" y="117"/>
                  </a:lnTo>
                  <a:lnTo>
                    <a:pt x="9" y="97"/>
                  </a:lnTo>
                  <a:lnTo>
                    <a:pt x="3" y="75"/>
                  </a:lnTo>
                  <a:lnTo>
                    <a:pt x="0" y="52"/>
                  </a:lnTo>
                  <a:lnTo>
                    <a:pt x="0" y="30"/>
                  </a:lnTo>
                  <a:lnTo>
                    <a:pt x="5" y="11"/>
                  </a:lnTo>
                  <a:lnTo>
                    <a:pt x="24" y="7"/>
                  </a:lnTo>
                  <a:lnTo>
                    <a:pt x="38" y="4"/>
                  </a:lnTo>
                  <a:lnTo>
                    <a:pt x="49" y="2"/>
                  </a:lnTo>
                  <a:lnTo>
                    <a:pt x="57" y="1"/>
                  </a:lnTo>
                  <a:lnTo>
                    <a:pt x="63" y="0"/>
                  </a:lnTo>
                  <a:lnTo>
                    <a:pt x="67" y="0"/>
                  </a:lnTo>
                  <a:lnTo>
                    <a:pt x="70" y="0"/>
                  </a:lnTo>
                  <a:lnTo>
                    <a:pt x="74" y="0"/>
                  </a:lnTo>
                  <a:lnTo>
                    <a:pt x="78" y="8"/>
                  </a:lnTo>
                  <a:lnTo>
                    <a:pt x="84" y="18"/>
                  </a:lnTo>
                  <a:lnTo>
                    <a:pt x="86" y="27"/>
                  </a:lnTo>
                  <a:lnTo>
                    <a:pt x="88" y="40"/>
                  </a:lnTo>
                  <a:lnTo>
                    <a:pt x="91" y="38"/>
                  </a:lnTo>
                  <a:lnTo>
                    <a:pt x="95" y="37"/>
                  </a:lnTo>
                  <a:lnTo>
                    <a:pt x="97" y="37"/>
                  </a:lnTo>
                  <a:lnTo>
                    <a:pt x="102" y="36"/>
                  </a:lnTo>
                  <a:lnTo>
                    <a:pt x="97" y="55"/>
                  </a:lnTo>
                  <a:lnTo>
                    <a:pt x="93" y="72"/>
                  </a:lnTo>
                  <a:lnTo>
                    <a:pt x="91" y="84"/>
                  </a:lnTo>
                  <a:lnTo>
                    <a:pt x="91" y="94"/>
                  </a:lnTo>
                  <a:lnTo>
                    <a:pt x="92" y="102"/>
                  </a:lnTo>
                  <a:lnTo>
                    <a:pt x="99" y="112"/>
                  </a:lnTo>
                  <a:lnTo>
                    <a:pt x="110" y="122"/>
                  </a:lnTo>
                  <a:lnTo>
                    <a:pt x="127" y="134"/>
                  </a:lnTo>
                  <a:lnTo>
                    <a:pt x="127" y="135"/>
                  </a:lnTo>
                  <a:lnTo>
                    <a:pt x="127" y="138"/>
                  </a:lnTo>
                  <a:lnTo>
                    <a:pt x="127" y="140"/>
                  </a:lnTo>
                  <a:lnTo>
                    <a:pt x="127" y="142"/>
                  </a:lnTo>
                  <a:lnTo>
                    <a:pt x="118" y="148"/>
                  </a:lnTo>
                  <a:lnTo>
                    <a:pt x="111" y="154"/>
                  </a:lnTo>
                  <a:lnTo>
                    <a:pt x="104" y="156"/>
                  </a:lnTo>
                  <a:lnTo>
                    <a:pt x="97" y="159"/>
                  </a:lnTo>
                  <a:lnTo>
                    <a:pt x="91" y="162"/>
                  </a:lnTo>
                  <a:lnTo>
                    <a:pt x="84" y="162"/>
                  </a:lnTo>
                  <a:lnTo>
                    <a:pt x="75" y="163"/>
                  </a:lnTo>
                  <a:lnTo>
                    <a:pt x="67" y="163"/>
                  </a:lnTo>
                  <a:close/>
                </a:path>
              </a:pathLst>
            </a:custGeom>
            <a:solidFill>
              <a:srgbClr val="994C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 flipH="1">
              <a:off x="3125202" y="3686709"/>
              <a:ext cx="66811" cy="181354"/>
            </a:xfrm>
            <a:custGeom>
              <a:avLst/>
              <a:gdLst>
                <a:gd name="T0" fmla="*/ 12 w 32"/>
                <a:gd name="T1" fmla="*/ 108 h 108"/>
                <a:gd name="T2" fmla="*/ 4 w 32"/>
                <a:gd name="T3" fmla="*/ 93 h 108"/>
                <a:gd name="T4" fmla="*/ 0 w 32"/>
                <a:gd name="T5" fmla="*/ 84 h 108"/>
                <a:gd name="T6" fmla="*/ 1 w 32"/>
                <a:gd name="T7" fmla="*/ 75 h 108"/>
                <a:gd name="T8" fmla="*/ 9 w 32"/>
                <a:gd name="T9" fmla="*/ 63 h 108"/>
                <a:gd name="T10" fmla="*/ 8 w 32"/>
                <a:gd name="T11" fmla="*/ 42 h 108"/>
                <a:gd name="T12" fmla="*/ 7 w 32"/>
                <a:gd name="T13" fmla="*/ 24 h 108"/>
                <a:gd name="T14" fmla="*/ 12 w 32"/>
                <a:gd name="T15" fmla="*/ 9 h 108"/>
                <a:gd name="T16" fmla="*/ 27 w 32"/>
                <a:gd name="T17" fmla="*/ 0 h 108"/>
                <a:gd name="T18" fmla="*/ 30 w 32"/>
                <a:gd name="T19" fmla="*/ 27 h 108"/>
                <a:gd name="T20" fmla="*/ 32 w 32"/>
                <a:gd name="T21" fmla="*/ 53 h 108"/>
                <a:gd name="T22" fmla="*/ 29 w 32"/>
                <a:gd name="T23" fmla="*/ 81 h 108"/>
                <a:gd name="T24" fmla="*/ 21 w 32"/>
                <a:gd name="T25" fmla="*/ 108 h 108"/>
                <a:gd name="T26" fmla="*/ 19 w 32"/>
                <a:gd name="T27" fmla="*/ 108 h 108"/>
                <a:gd name="T28" fmla="*/ 16 w 32"/>
                <a:gd name="T29" fmla="*/ 108 h 108"/>
                <a:gd name="T30" fmla="*/ 15 w 32"/>
                <a:gd name="T31" fmla="*/ 108 h 108"/>
                <a:gd name="T32" fmla="*/ 12 w 32"/>
                <a:gd name="T33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" h="108">
                  <a:moveTo>
                    <a:pt x="12" y="108"/>
                  </a:moveTo>
                  <a:lnTo>
                    <a:pt x="4" y="93"/>
                  </a:lnTo>
                  <a:lnTo>
                    <a:pt x="0" y="84"/>
                  </a:lnTo>
                  <a:lnTo>
                    <a:pt x="1" y="75"/>
                  </a:lnTo>
                  <a:lnTo>
                    <a:pt x="9" y="63"/>
                  </a:lnTo>
                  <a:lnTo>
                    <a:pt x="8" y="42"/>
                  </a:lnTo>
                  <a:lnTo>
                    <a:pt x="7" y="24"/>
                  </a:lnTo>
                  <a:lnTo>
                    <a:pt x="12" y="9"/>
                  </a:lnTo>
                  <a:lnTo>
                    <a:pt x="27" y="0"/>
                  </a:lnTo>
                  <a:lnTo>
                    <a:pt x="30" y="27"/>
                  </a:lnTo>
                  <a:lnTo>
                    <a:pt x="32" y="53"/>
                  </a:lnTo>
                  <a:lnTo>
                    <a:pt x="29" y="81"/>
                  </a:lnTo>
                  <a:lnTo>
                    <a:pt x="21" y="108"/>
                  </a:lnTo>
                  <a:lnTo>
                    <a:pt x="19" y="108"/>
                  </a:lnTo>
                  <a:lnTo>
                    <a:pt x="16" y="108"/>
                  </a:lnTo>
                  <a:lnTo>
                    <a:pt x="15" y="108"/>
                  </a:lnTo>
                  <a:lnTo>
                    <a:pt x="12" y="108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 flipH="1">
              <a:off x="3204539" y="3727012"/>
              <a:ext cx="208782" cy="100751"/>
            </a:xfrm>
            <a:custGeom>
              <a:avLst/>
              <a:gdLst>
                <a:gd name="T0" fmla="*/ 18 w 101"/>
                <a:gd name="T1" fmla="*/ 60 h 60"/>
                <a:gd name="T2" fmla="*/ 15 w 101"/>
                <a:gd name="T3" fmla="*/ 60 h 60"/>
                <a:gd name="T4" fmla="*/ 14 w 101"/>
                <a:gd name="T5" fmla="*/ 58 h 60"/>
                <a:gd name="T6" fmla="*/ 11 w 101"/>
                <a:gd name="T7" fmla="*/ 58 h 60"/>
                <a:gd name="T8" fmla="*/ 8 w 101"/>
                <a:gd name="T9" fmla="*/ 58 h 60"/>
                <a:gd name="T10" fmla="*/ 3 w 101"/>
                <a:gd name="T11" fmla="*/ 41 h 60"/>
                <a:gd name="T12" fmla="*/ 0 w 101"/>
                <a:gd name="T13" fmla="*/ 28 h 60"/>
                <a:gd name="T14" fmla="*/ 1 w 101"/>
                <a:gd name="T15" fmla="*/ 14 h 60"/>
                <a:gd name="T16" fmla="*/ 3 w 101"/>
                <a:gd name="T17" fmla="*/ 0 h 60"/>
                <a:gd name="T18" fmla="*/ 10 w 101"/>
                <a:gd name="T19" fmla="*/ 0 h 60"/>
                <a:gd name="T20" fmla="*/ 17 w 101"/>
                <a:gd name="T21" fmla="*/ 3 h 60"/>
                <a:gd name="T22" fmla="*/ 24 w 101"/>
                <a:gd name="T23" fmla="*/ 4 h 60"/>
                <a:gd name="T24" fmla="*/ 33 w 101"/>
                <a:gd name="T25" fmla="*/ 7 h 60"/>
                <a:gd name="T26" fmla="*/ 39 w 101"/>
                <a:gd name="T27" fmla="*/ 7 h 60"/>
                <a:gd name="T28" fmla="*/ 44 w 101"/>
                <a:gd name="T29" fmla="*/ 7 h 60"/>
                <a:gd name="T30" fmla="*/ 50 w 101"/>
                <a:gd name="T31" fmla="*/ 7 h 60"/>
                <a:gd name="T32" fmla="*/ 55 w 101"/>
                <a:gd name="T33" fmla="*/ 5 h 60"/>
                <a:gd name="T34" fmla="*/ 62 w 101"/>
                <a:gd name="T35" fmla="*/ 5 h 60"/>
                <a:gd name="T36" fmla="*/ 71 w 101"/>
                <a:gd name="T37" fmla="*/ 4 h 60"/>
                <a:gd name="T38" fmla="*/ 83 w 101"/>
                <a:gd name="T39" fmla="*/ 3 h 60"/>
                <a:gd name="T40" fmla="*/ 98 w 101"/>
                <a:gd name="T41" fmla="*/ 1 h 60"/>
                <a:gd name="T42" fmla="*/ 101 w 101"/>
                <a:gd name="T43" fmla="*/ 17 h 60"/>
                <a:gd name="T44" fmla="*/ 101 w 101"/>
                <a:gd name="T45" fmla="*/ 29 h 60"/>
                <a:gd name="T46" fmla="*/ 97 w 101"/>
                <a:gd name="T47" fmla="*/ 37 h 60"/>
                <a:gd name="T48" fmla="*/ 92 w 101"/>
                <a:gd name="T49" fmla="*/ 43 h 60"/>
                <a:gd name="T50" fmla="*/ 83 w 101"/>
                <a:gd name="T51" fmla="*/ 48 h 60"/>
                <a:gd name="T52" fmla="*/ 72 w 101"/>
                <a:gd name="T53" fmla="*/ 51 h 60"/>
                <a:gd name="T54" fmla="*/ 60 w 101"/>
                <a:gd name="T55" fmla="*/ 55 h 60"/>
                <a:gd name="T56" fmla="*/ 44 w 101"/>
                <a:gd name="T57" fmla="*/ 60 h 60"/>
                <a:gd name="T58" fmla="*/ 37 w 101"/>
                <a:gd name="T59" fmla="*/ 60 h 60"/>
                <a:gd name="T60" fmla="*/ 32 w 101"/>
                <a:gd name="T61" fmla="*/ 60 h 60"/>
                <a:gd name="T62" fmla="*/ 25 w 101"/>
                <a:gd name="T63" fmla="*/ 60 h 60"/>
                <a:gd name="T64" fmla="*/ 18 w 101"/>
                <a:gd name="T6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1" h="60">
                  <a:moveTo>
                    <a:pt x="18" y="60"/>
                  </a:moveTo>
                  <a:lnTo>
                    <a:pt x="15" y="60"/>
                  </a:lnTo>
                  <a:lnTo>
                    <a:pt x="14" y="58"/>
                  </a:lnTo>
                  <a:lnTo>
                    <a:pt x="11" y="58"/>
                  </a:lnTo>
                  <a:lnTo>
                    <a:pt x="8" y="58"/>
                  </a:lnTo>
                  <a:lnTo>
                    <a:pt x="3" y="41"/>
                  </a:lnTo>
                  <a:lnTo>
                    <a:pt x="0" y="28"/>
                  </a:lnTo>
                  <a:lnTo>
                    <a:pt x="1" y="14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7" y="3"/>
                  </a:lnTo>
                  <a:lnTo>
                    <a:pt x="24" y="4"/>
                  </a:lnTo>
                  <a:lnTo>
                    <a:pt x="33" y="7"/>
                  </a:lnTo>
                  <a:lnTo>
                    <a:pt x="39" y="7"/>
                  </a:lnTo>
                  <a:lnTo>
                    <a:pt x="44" y="7"/>
                  </a:lnTo>
                  <a:lnTo>
                    <a:pt x="50" y="7"/>
                  </a:lnTo>
                  <a:lnTo>
                    <a:pt x="55" y="5"/>
                  </a:lnTo>
                  <a:lnTo>
                    <a:pt x="62" y="5"/>
                  </a:lnTo>
                  <a:lnTo>
                    <a:pt x="71" y="4"/>
                  </a:lnTo>
                  <a:lnTo>
                    <a:pt x="83" y="3"/>
                  </a:lnTo>
                  <a:lnTo>
                    <a:pt x="98" y="1"/>
                  </a:lnTo>
                  <a:lnTo>
                    <a:pt x="101" y="17"/>
                  </a:lnTo>
                  <a:lnTo>
                    <a:pt x="101" y="29"/>
                  </a:lnTo>
                  <a:lnTo>
                    <a:pt x="97" y="37"/>
                  </a:lnTo>
                  <a:lnTo>
                    <a:pt x="92" y="43"/>
                  </a:lnTo>
                  <a:lnTo>
                    <a:pt x="83" y="48"/>
                  </a:lnTo>
                  <a:lnTo>
                    <a:pt x="72" y="51"/>
                  </a:lnTo>
                  <a:lnTo>
                    <a:pt x="60" y="55"/>
                  </a:lnTo>
                  <a:lnTo>
                    <a:pt x="44" y="60"/>
                  </a:lnTo>
                  <a:lnTo>
                    <a:pt x="37" y="60"/>
                  </a:lnTo>
                  <a:lnTo>
                    <a:pt x="32" y="60"/>
                  </a:lnTo>
                  <a:lnTo>
                    <a:pt x="25" y="60"/>
                  </a:lnTo>
                  <a:lnTo>
                    <a:pt x="18" y="60"/>
                  </a:lnTo>
                  <a:close/>
                </a:path>
              </a:pathLst>
            </a:custGeom>
            <a:solidFill>
              <a:srgbClr val="197A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 flipH="1">
              <a:off x="3108496" y="2682546"/>
              <a:ext cx="780843" cy="1034388"/>
            </a:xfrm>
            <a:custGeom>
              <a:avLst/>
              <a:gdLst>
                <a:gd name="T0" fmla="*/ 217 w 374"/>
                <a:gd name="T1" fmla="*/ 526 h 616"/>
                <a:gd name="T2" fmla="*/ 216 w 374"/>
                <a:gd name="T3" fmla="*/ 173 h 616"/>
                <a:gd name="T4" fmla="*/ 197 w 374"/>
                <a:gd name="T5" fmla="*/ 163 h 616"/>
                <a:gd name="T6" fmla="*/ 191 w 374"/>
                <a:gd name="T7" fmla="*/ 198 h 616"/>
                <a:gd name="T8" fmla="*/ 169 w 374"/>
                <a:gd name="T9" fmla="*/ 235 h 616"/>
                <a:gd name="T10" fmla="*/ 190 w 374"/>
                <a:gd name="T11" fmla="*/ 250 h 616"/>
                <a:gd name="T12" fmla="*/ 202 w 374"/>
                <a:gd name="T13" fmla="*/ 273 h 616"/>
                <a:gd name="T14" fmla="*/ 197 w 374"/>
                <a:gd name="T15" fmla="*/ 293 h 616"/>
                <a:gd name="T16" fmla="*/ 197 w 374"/>
                <a:gd name="T17" fmla="*/ 321 h 616"/>
                <a:gd name="T18" fmla="*/ 197 w 374"/>
                <a:gd name="T19" fmla="*/ 350 h 616"/>
                <a:gd name="T20" fmla="*/ 177 w 374"/>
                <a:gd name="T21" fmla="*/ 378 h 616"/>
                <a:gd name="T22" fmla="*/ 184 w 374"/>
                <a:gd name="T23" fmla="*/ 407 h 616"/>
                <a:gd name="T24" fmla="*/ 197 w 374"/>
                <a:gd name="T25" fmla="*/ 411 h 616"/>
                <a:gd name="T26" fmla="*/ 187 w 374"/>
                <a:gd name="T27" fmla="*/ 432 h 616"/>
                <a:gd name="T28" fmla="*/ 172 w 374"/>
                <a:gd name="T29" fmla="*/ 449 h 616"/>
                <a:gd name="T30" fmla="*/ 204 w 374"/>
                <a:gd name="T31" fmla="*/ 451 h 616"/>
                <a:gd name="T32" fmla="*/ 192 w 374"/>
                <a:gd name="T33" fmla="*/ 474 h 616"/>
                <a:gd name="T34" fmla="*/ 181 w 374"/>
                <a:gd name="T35" fmla="*/ 494 h 616"/>
                <a:gd name="T36" fmla="*/ 191 w 374"/>
                <a:gd name="T37" fmla="*/ 500 h 616"/>
                <a:gd name="T38" fmla="*/ 141 w 374"/>
                <a:gd name="T39" fmla="*/ 530 h 616"/>
                <a:gd name="T40" fmla="*/ 18 w 374"/>
                <a:gd name="T41" fmla="*/ 503 h 616"/>
                <a:gd name="T42" fmla="*/ 43 w 374"/>
                <a:gd name="T43" fmla="*/ 377 h 616"/>
                <a:gd name="T44" fmla="*/ 105 w 374"/>
                <a:gd name="T45" fmla="*/ 84 h 616"/>
                <a:gd name="T46" fmla="*/ 122 w 374"/>
                <a:gd name="T47" fmla="*/ 50 h 616"/>
                <a:gd name="T48" fmla="*/ 222 w 374"/>
                <a:gd name="T49" fmla="*/ 9 h 616"/>
                <a:gd name="T50" fmla="*/ 324 w 374"/>
                <a:gd name="T51" fmla="*/ 51 h 616"/>
                <a:gd name="T52" fmla="*/ 325 w 374"/>
                <a:gd name="T53" fmla="*/ 72 h 616"/>
                <a:gd name="T54" fmla="*/ 342 w 374"/>
                <a:gd name="T55" fmla="*/ 74 h 616"/>
                <a:gd name="T56" fmla="*/ 327 w 374"/>
                <a:gd name="T57" fmla="*/ 106 h 616"/>
                <a:gd name="T58" fmla="*/ 350 w 374"/>
                <a:gd name="T59" fmla="*/ 110 h 616"/>
                <a:gd name="T60" fmla="*/ 345 w 374"/>
                <a:gd name="T61" fmla="*/ 130 h 616"/>
                <a:gd name="T62" fmla="*/ 335 w 374"/>
                <a:gd name="T63" fmla="*/ 166 h 616"/>
                <a:gd name="T64" fmla="*/ 348 w 374"/>
                <a:gd name="T65" fmla="*/ 165 h 616"/>
                <a:gd name="T66" fmla="*/ 335 w 374"/>
                <a:gd name="T67" fmla="*/ 196 h 616"/>
                <a:gd name="T68" fmla="*/ 353 w 374"/>
                <a:gd name="T69" fmla="*/ 198 h 616"/>
                <a:gd name="T70" fmla="*/ 339 w 374"/>
                <a:gd name="T71" fmla="*/ 228 h 616"/>
                <a:gd name="T72" fmla="*/ 357 w 374"/>
                <a:gd name="T73" fmla="*/ 231 h 616"/>
                <a:gd name="T74" fmla="*/ 341 w 374"/>
                <a:gd name="T75" fmla="*/ 262 h 616"/>
                <a:gd name="T76" fmla="*/ 360 w 374"/>
                <a:gd name="T77" fmla="*/ 263 h 616"/>
                <a:gd name="T78" fmla="*/ 342 w 374"/>
                <a:gd name="T79" fmla="*/ 289 h 616"/>
                <a:gd name="T80" fmla="*/ 361 w 374"/>
                <a:gd name="T81" fmla="*/ 295 h 616"/>
                <a:gd name="T82" fmla="*/ 334 w 374"/>
                <a:gd name="T83" fmla="*/ 331 h 616"/>
                <a:gd name="T84" fmla="*/ 364 w 374"/>
                <a:gd name="T85" fmla="*/ 328 h 616"/>
                <a:gd name="T86" fmla="*/ 343 w 374"/>
                <a:gd name="T87" fmla="*/ 350 h 616"/>
                <a:gd name="T88" fmla="*/ 361 w 374"/>
                <a:gd name="T89" fmla="*/ 354 h 616"/>
                <a:gd name="T90" fmla="*/ 341 w 374"/>
                <a:gd name="T91" fmla="*/ 382 h 616"/>
                <a:gd name="T92" fmla="*/ 346 w 374"/>
                <a:gd name="T93" fmla="*/ 390 h 616"/>
                <a:gd name="T94" fmla="*/ 373 w 374"/>
                <a:gd name="T95" fmla="*/ 395 h 616"/>
                <a:gd name="T96" fmla="*/ 363 w 374"/>
                <a:gd name="T97" fmla="*/ 413 h 616"/>
                <a:gd name="T98" fmla="*/ 359 w 374"/>
                <a:gd name="T99" fmla="*/ 432 h 616"/>
                <a:gd name="T100" fmla="*/ 332 w 374"/>
                <a:gd name="T101" fmla="*/ 447 h 616"/>
                <a:gd name="T102" fmla="*/ 373 w 374"/>
                <a:gd name="T103" fmla="*/ 451 h 616"/>
                <a:gd name="T104" fmla="*/ 337 w 374"/>
                <a:gd name="T105" fmla="*/ 468 h 616"/>
                <a:gd name="T106" fmla="*/ 350 w 374"/>
                <a:gd name="T107" fmla="*/ 472 h 616"/>
                <a:gd name="T108" fmla="*/ 374 w 374"/>
                <a:gd name="T109" fmla="*/ 481 h 616"/>
                <a:gd name="T110" fmla="*/ 342 w 374"/>
                <a:gd name="T111" fmla="*/ 501 h 616"/>
                <a:gd name="T112" fmla="*/ 350 w 374"/>
                <a:gd name="T113" fmla="*/ 522 h 616"/>
                <a:gd name="T114" fmla="*/ 350 w 374"/>
                <a:gd name="T115" fmla="*/ 535 h 616"/>
                <a:gd name="T116" fmla="*/ 328 w 374"/>
                <a:gd name="T117" fmla="*/ 551 h 616"/>
                <a:gd name="T118" fmla="*/ 348 w 374"/>
                <a:gd name="T119" fmla="*/ 564 h 616"/>
                <a:gd name="T120" fmla="*/ 319 w 374"/>
                <a:gd name="T121" fmla="*/ 579 h 616"/>
                <a:gd name="T122" fmla="*/ 323 w 374"/>
                <a:gd name="T123" fmla="*/ 604 h 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74" h="616">
                  <a:moveTo>
                    <a:pt x="256" y="616"/>
                  </a:moveTo>
                  <a:lnTo>
                    <a:pt x="238" y="605"/>
                  </a:lnTo>
                  <a:lnTo>
                    <a:pt x="226" y="593"/>
                  </a:lnTo>
                  <a:lnTo>
                    <a:pt x="220" y="579"/>
                  </a:lnTo>
                  <a:lnTo>
                    <a:pt x="219" y="565"/>
                  </a:lnTo>
                  <a:lnTo>
                    <a:pt x="219" y="551"/>
                  </a:lnTo>
                  <a:lnTo>
                    <a:pt x="219" y="537"/>
                  </a:lnTo>
                  <a:lnTo>
                    <a:pt x="217" y="526"/>
                  </a:lnTo>
                  <a:lnTo>
                    <a:pt x="212" y="515"/>
                  </a:lnTo>
                  <a:lnTo>
                    <a:pt x="217" y="433"/>
                  </a:lnTo>
                  <a:lnTo>
                    <a:pt x="216" y="352"/>
                  </a:lnTo>
                  <a:lnTo>
                    <a:pt x="213" y="271"/>
                  </a:lnTo>
                  <a:lnTo>
                    <a:pt x="212" y="189"/>
                  </a:lnTo>
                  <a:lnTo>
                    <a:pt x="213" y="184"/>
                  </a:lnTo>
                  <a:lnTo>
                    <a:pt x="215" y="178"/>
                  </a:lnTo>
                  <a:lnTo>
                    <a:pt x="216" y="173"/>
                  </a:lnTo>
                  <a:lnTo>
                    <a:pt x="217" y="167"/>
                  </a:lnTo>
                  <a:lnTo>
                    <a:pt x="215" y="165"/>
                  </a:lnTo>
                  <a:lnTo>
                    <a:pt x="210" y="165"/>
                  </a:lnTo>
                  <a:lnTo>
                    <a:pt x="208" y="167"/>
                  </a:lnTo>
                  <a:lnTo>
                    <a:pt x="205" y="171"/>
                  </a:lnTo>
                  <a:lnTo>
                    <a:pt x="202" y="166"/>
                  </a:lnTo>
                  <a:lnTo>
                    <a:pt x="199" y="163"/>
                  </a:lnTo>
                  <a:lnTo>
                    <a:pt x="197" y="163"/>
                  </a:lnTo>
                  <a:lnTo>
                    <a:pt x="192" y="162"/>
                  </a:lnTo>
                  <a:lnTo>
                    <a:pt x="190" y="178"/>
                  </a:lnTo>
                  <a:lnTo>
                    <a:pt x="181" y="188"/>
                  </a:lnTo>
                  <a:lnTo>
                    <a:pt x="174" y="196"/>
                  </a:lnTo>
                  <a:lnTo>
                    <a:pt x="170" y="209"/>
                  </a:lnTo>
                  <a:lnTo>
                    <a:pt x="181" y="202"/>
                  </a:lnTo>
                  <a:lnTo>
                    <a:pt x="188" y="199"/>
                  </a:lnTo>
                  <a:lnTo>
                    <a:pt x="191" y="198"/>
                  </a:lnTo>
                  <a:lnTo>
                    <a:pt x="195" y="198"/>
                  </a:lnTo>
                  <a:lnTo>
                    <a:pt x="192" y="209"/>
                  </a:lnTo>
                  <a:lnTo>
                    <a:pt x="187" y="219"/>
                  </a:lnTo>
                  <a:lnTo>
                    <a:pt x="179" y="226"/>
                  </a:lnTo>
                  <a:lnTo>
                    <a:pt x="169" y="232"/>
                  </a:lnTo>
                  <a:lnTo>
                    <a:pt x="169" y="234"/>
                  </a:lnTo>
                  <a:lnTo>
                    <a:pt x="169" y="234"/>
                  </a:lnTo>
                  <a:lnTo>
                    <a:pt x="169" y="235"/>
                  </a:lnTo>
                  <a:lnTo>
                    <a:pt x="170" y="237"/>
                  </a:lnTo>
                  <a:lnTo>
                    <a:pt x="177" y="234"/>
                  </a:lnTo>
                  <a:lnTo>
                    <a:pt x="186" y="230"/>
                  </a:lnTo>
                  <a:lnTo>
                    <a:pt x="192" y="227"/>
                  </a:lnTo>
                  <a:lnTo>
                    <a:pt x="201" y="224"/>
                  </a:lnTo>
                  <a:lnTo>
                    <a:pt x="199" y="234"/>
                  </a:lnTo>
                  <a:lnTo>
                    <a:pt x="195" y="242"/>
                  </a:lnTo>
                  <a:lnTo>
                    <a:pt x="190" y="250"/>
                  </a:lnTo>
                  <a:lnTo>
                    <a:pt x="181" y="259"/>
                  </a:lnTo>
                  <a:lnTo>
                    <a:pt x="187" y="259"/>
                  </a:lnTo>
                  <a:lnTo>
                    <a:pt x="192" y="257"/>
                  </a:lnTo>
                  <a:lnTo>
                    <a:pt x="197" y="257"/>
                  </a:lnTo>
                  <a:lnTo>
                    <a:pt x="202" y="257"/>
                  </a:lnTo>
                  <a:lnTo>
                    <a:pt x="202" y="263"/>
                  </a:lnTo>
                  <a:lnTo>
                    <a:pt x="202" y="267"/>
                  </a:lnTo>
                  <a:lnTo>
                    <a:pt x="202" y="273"/>
                  </a:lnTo>
                  <a:lnTo>
                    <a:pt x="204" y="278"/>
                  </a:lnTo>
                  <a:lnTo>
                    <a:pt x="197" y="282"/>
                  </a:lnTo>
                  <a:lnTo>
                    <a:pt x="191" y="287"/>
                  </a:lnTo>
                  <a:lnTo>
                    <a:pt x="184" y="291"/>
                  </a:lnTo>
                  <a:lnTo>
                    <a:pt x="177" y="296"/>
                  </a:lnTo>
                  <a:lnTo>
                    <a:pt x="183" y="296"/>
                  </a:lnTo>
                  <a:lnTo>
                    <a:pt x="190" y="295"/>
                  </a:lnTo>
                  <a:lnTo>
                    <a:pt x="197" y="293"/>
                  </a:lnTo>
                  <a:lnTo>
                    <a:pt x="204" y="293"/>
                  </a:lnTo>
                  <a:lnTo>
                    <a:pt x="199" y="303"/>
                  </a:lnTo>
                  <a:lnTo>
                    <a:pt x="191" y="311"/>
                  </a:lnTo>
                  <a:lnTo>
                    <a:pt x="180" y="320"/>
                  </a:lnTo>
                  <a:lnTo>
                    <a:pt x="170" y="327"/>
                  </a:lnTo>
                  <a:lnTo>
                    <a:pt x="179" y="325"/>
                  </a:lnTo>
                  <a:lnTo>
                    <a:pt x="187" y="323"/>
                  </a:lnTo>
                  <a:lnTo>
                    <a:pt x="197" y="321"/>
                  </a:lnTo>
                  <a:lnTo>
                    <a:pt x="206" y="320"/>
                  </a:lnTo>
                  <a:lnTo>
                    <a:pt x="202" y="329"/>
                  </a:lnTo>
                  <a:lnTo>
                    <a:pt x="194" y="339"/>
                  </a:lnTo>
                  <a:lnTo>
                    <a:pt x="183" y="349"/>
                  </a:lnTo>
                  <a:lnTo>
                    <a:pt x="174" y="356"/>
                  </a:lnTo>
                  <a:lnTo>
                    <a:pt x="180" y="354"/>
                  </a:lnTo>
                  <a:lnTo>
                    <a:pt x="188" y="353"/>
                  </a:lnTo>
                  <a:lnTo>
                    <a:pt x="197" y="350"/>
                  </a:lnTo>
                  <a:lnTo>
                    <a:pt x="206" y="347"/>
                  </a:lnTo>
                  <a:lnTo>
                    <a:pt x="205" y="350"/>
                  </a:lnTo>
                  <a:lnTo>
                    <a:pt x="205" y="353"/>
                  </a:lnTo>
                  <a:lnTo>
                    <a:pt x="205" y="357"/>
                  </a:lnTo>
                  <a:lnTo>
                    <a:pt x="204" y="360"/>
                  </a:lnTo>
                  <a:lnTo>
                    <a:pt x="194" y="364"/>
                  </a:lnTo>
                  <a:lnTo>
                    <a:pt x="186" y="371"/>
                  </a:lnTo>
                  <a:lnTo>
                    <a:pt x="177" y="378"/>
                  </a:lnTo>
                  <a:lnTo>
                    <a:pt x="170" y="386"/>
                  </a:lnTo>
                  <a:lnTo>
                    <a:pt x="179" y="385"/>
                  </a:lnTo>
                  <a:lnTo>
                    <a:pt x="187" y="382"/>
                  </a:lnTo>
                  <a:lnTo>
                    <a:pt x="195" y="378"/>
                  </a:lnTo>
                  <a:lnTo>
                    <a:pt x="204" y="372"/>
                  </a:lnTo>
                  <a:lnTo>
                    <a:pt x="201" y="385"/>
                  </a:lnTo>
                  <a:lnTo>
                    <a:pt x="194" y="396"/>
                  </a:lnTo>
                  <a:lnTo>
                    <a:pt x="184" y="407"/>
                  </a:lnTo>
                  <a:lnTo>
                    <a:pt x="172" y="413"/>
                  </a:lnTo>
                  <a:lnTo>
                    <a:pt x="172" y="414"/>
                  </a:lnTo>
                  <a:lnTo>
                    <a:pt x="172" y="415"/>
                  </a:lnTo>
                  <a:lnTo>
                    <a:pt x="172" y="417"/>
                  </a:lnTo>
                  <a:lnTo>
                    <a:pt x="172" y="418"/>
                  </a:lnTo>
                  <a:lnTo>
                    <a:pt x="180" y="415"/>
                  </a:lnTo>
                  <a:lnTo>
                    <a:pt x="188" y="413"/>
                  </a:lnTo>
                  <a:lnTo>
                    <a:pt x="197" y="411"/>
                  </a:lnTo>
                  <a:lnTo>
                    <a:pt x="204" y="408"/>
                  </a:lnTo>
                  <a:lnTo>
                    <a:pt x="204" y="411"/>
                  </a:lnTo>
                  <a:lnTo>
                    <a:pt x="204" y="415"/>
                  </a:lnTo>
                  <a:lnTo>
                    <a:pt x="204" y="418"/>
                  </a:lnTo>
                  <a:lnTo>
                    <a:pt x="204" y="422"/>
                  </a:lnTo>
                  <a:lnTo>
                    <a:pt x="198" y="425"/>
                  </a:lnTo>
                  <a:lnTo>
                    <a:pt x="192" y="428"/>
                  </a:lnTo>
                  <a:lnTo>
                    <a:pt x="187" y="432"/>
                  </a:lnTo>
                  <a:lnTo>
                    <a:pt x="181" y="435"/>
                  </a:lnTo>
                  <a:lnTo>
                    <a:pt x="177" y="438"/>
                  </a:lnTo>
                  <a:lnTo>
                    <a:pt x="172" y="442"/>
                  </a:lnTo>
                  <a:lnTo>
                    <a:pt x="166" y="446"/>
                  </a:lnTo>
                  <a:lnTo>
                    <a:pt x="162" y="450"/>
                  </a:lnTo>
                  <a:lnTo>
                    <a:pt x="165" y="450"/>
                  </a:lnTo>
                  <a:lnTo>
                    <a:pt x="168" y="449"/>
                  </a:lnTo>
                  <a:lnTo>
                    <a:pt x="172" y="449"/>
                  </a:lnTo>
                  <a:lnTo>
                    <a:pt x="174" y="447"/>
                  </a:lnTo>
                  <a:lnTo>
                    <a:pt x="179" y="446"/>
                  </a:lnTo>
                  <a:lnTo>
                    <a:pt x="186" y="443"/>
                  </a:lnTo>
                  <a:lnTo>
                    <a:pt x="192" y="439"/>
                  </a:lnTo>
                  <a:lnTo>
                    <a:pt x="204" y="435"/>
                  </a:lnTo>
                  <a:lnTo>
                    <a:pt x="204" y="440"/>
                  </a:lnTo>
                  <a:lnTo>
                    <a:pt x="204" y="446"/>
                  </a:lnTo>
                  <a:lnTo>
                    <a:pt x="204" y="451"/>
                  </a:lnTo>
                  <a:lnTo>
                    <a:pt x="204" y="457"/>
                  </a:lnTo>
                  <a:lnTo>
                    <a:pt x="194" y="463"/>
                  </a:lnTo>
                  <a:lnTo>
                    <a:pt x="184" y="468"/>
                  </a:lnTo>
                  <a:lnTo>
                    <a:pt x="174" y="474"/>
                  </a:lnTo>
                  <a:lnTo>
                    <a:pt x="165" y="479"/>
                  </a:lnTo>
                  <a:lnTo>
                    <a:pt x="173" y="478"/>
                  </a:lnTo>
                  <a:lnTo>
                    <a:pt x="183" y="475"/>
                  </a:lnTo>
                  <a:lnTo>
                    <a:pt x="192" y="474"/>
                  </a:lnTo>
                  <a:lnTo>
                    <a:pt x="202" y="472"/>
                  </a:lnTo>
                  <a:lnTo>
                    <a:pt x="201" y="475"/>
                  </a:lnTo>
                  <a:lnTo>
                    <a:pt x="201" y="478"/>
                  </a:lnTo>
                  <a:lnTo>
                    <a:pt x="201" y="482"/>
                  </a:lnTo>
                  <a:lnTo>
                    <a:pt x="201" y="485"/>
                  </a:lnTo>
                  <a:lnTo>
                    <a:pt x="194" y="489"/>
                  </a:lnTo>
                  <a:lnTo>
                    <a:pt x="188" y="492"/>
                  </a:lnTo>
                  <a:lnTo>
                    <a:pt x="181" y="494"/>
                  </a:lnTo>
                  <a:lnTo>
                    <a:pt x="169" y="499"/>
                  </a:lnTo>
                  <a:lnTo>
                    <a:pt x="168" y="500"/>
                  </a:lnTo>
                  <a:lnTo>
                    <a:pt x="168" y="503"/>
                  </a:lnTo>
                  <a:lnTo>
                    <a:pt x="166" y="504"/>
                  </a:lnTo>
                  <a:lnTo>
                    <a:pt x="165" y="507"/>
                  </a:lnTo>
                  <a:lnTo>
                    <a:pt x="174" y="504"/>
                  </a:lnTo>
                  <a:lnTo>
                    <a:pt x="183" y="503"/>
                  </a:lnTo>
                  <a:lnTo>
                    <a:pt x="191" y="500"/>
                  </a:lnTo>
                  <a:lnTo>
                    <a:pt x="201" y="499"/>
                  </a:lnTo>
                  <a:lnTo>
                    <a:pt x="199" y="504"/>
                  </a:lnTo>
                  <a:lnTo>
                    <a:pt x="199" y="510"/>
                  </a:lnTo>
                  <a:lnTo>
                    <a:pt x="198" y="515"/>
                  </a:lnTo>
                  <a:lnTo>
                    <a:pt x="198" y="521"/>
                  </a:lnTo>
                  <a:lnTo>
                    <a:pt x="180" y="526"/>
                  </a:lnTo>
                  <a:lnTo>
                    <a:pt x="161" y="529"/>
                  </a:lnTo>
                  <a:lnTo>
                    <a:pt x="141" y="530"/>
                  </a:lnTo>
                  <a:lnTo>
                    <a:pt x="122" y="532"/>
                  </a:lnTo>
                  <a:lnTo>
                    <a:pt x="102" y="530"/>
                  </a:lnTo>
                  <a:lnTo>
                    <a:pt x="83" y="529"/>
                  </a:lnTo>
                  <a:lnTo>
                    <a:pt x="65" y="526"/>
                  </a:lnTo>
                  <a:lnTo>
                    <a:pt x="48" y="524"/>
                  </a:lnTo>
                  <a:lnTo>
                    <a:pt x="37" y="517"/>
                  </a:lnTo>
                  <a:lnTo>
                    <a:pt x="26" y="510"/>
                  </a:lnTo>
                  <a:lnTo>
                    <a:pt x="18" y="503"/>
                  </a:lnTo>
                  <a:lnTo>
                    <a:pt x="10" y="499"/>
                  </a:lnTo>
                  <a:lnTo>
                    <a:pt x="1" y="479"/>
                  </a:lnTo>
                  <a:lnTo>
                    <a:pt x="0" y="460"/>
                  </a:lnTo>
                  <a:lnTo>
                    <a:pt x="4" y="443"/>
                  </a:lnTo>
                  <a:lnTo>
                    <a:pt x="11" y="425"/>
                  </a:lnTo>
                  <a:lnTo>
                    <a:pt x="22" y="408"/>
                  </a:lnTo>
                  <a:lnTo>
                    <a:pt x="33" y="393"/>
                  </a:lnTo>
                  <a:lnTo>
                    <a:pt x="43" y="377"/>
                  </a:lnTo>
                  <a:lnTo>
                    <a:pt x="53" y="360"/>
                  </a:lnTo>
                  <a:lnTo>
                    <a:pt x="57" y="320"/>
                  </a:lnTo>
                  <a:lnTo>
                    <a:pt x="62" y="280"/>
                  </a:lnTo>
                  <a:lnTo>
                    <a:pt x="69" y="241"/>
                  </a:lnTo>
                  <a:lnTo>
                    <a:pt x="77" y="201"/>
                  </a:lnTo>
                  <a:lnTo>
                    <a:pt x="86" y="162"/>
                  </a:lnTo>
                  <a:lnTo>
                    <a:pt x="95" y="123"/>
                  </a:lnTo>
                  <a:lnTo>
                    <a:pt x="105" y="84"/>
                  </a:lnTo>
                  <a:lnTo>
                    <a:pt x="115" y="45"/>
                  </a:lnTo>
                  <a:lnTo>
                    <a:pt x="116" y="45"/>
                  </a:lnTo>
                  <a:lnTo>
                    <a:pt x="118" y="45"/>
                  </a:lnTo>
                  <a:lnTo>
                    <a:pt x="120" y="45"/>
                  </a:lnTo>
                  <a:lnTo>
                    <a:pt x="122" y="45"/>
                  </a:lnTo>
                  <a:lnTo>
                    <a:pt x="122" y="47"/>
                  </a:lnTo>
                  <a:lnTo>
                    <a:pt x="122" y="48"/>
                  </a:lnTo>
                  <a:lnTo>
                    <a:pt x="122" y="50"/>
                  </a:lnTo>
                  <a:lnTo>
                    <a:pt x="122" y="51"/>
                  </a:lnTo>
                  <a:lnTo>
                    <a:pt x="136" y="50"/>
                  </a:lnTo>
                  <a:lnTo>
                    <a:pt x="150" y="45"/>
                  </a:lnTo>
                  <a:lnTo>
                    <a:pt x="165" y="41"/>
                  </a:lnTo>
                  <a:lnTo>
                    <a:pt x="180" y="34"/>
                  </a:lnTo>
                  <a:lnTo>
                    <a:pt x="195" y="27"/>
                  </a:lnTo>
                  <a:lnTo>
                    <a:pt x="209" y="19"/>
                  </a:lnTo>
                  <a:lnTo>
                    <a:pt x="222" y="9"/>
                  </a:lnTo>
                  <a:lnTo>
                    <a:pt x="233" y="0"/>
                  </a:lnTo>
                  <a:lnTo>
                    <a:pt x="245" y="0"/>
                  </a:lnTo>
                  <a:lnTo>
                    <a:pt x="259" y="4"/>
                  </a:lnTo>
                  <a:lnTo>
                    <a:pt x="273" y="11"/>
                  </a:lnTo>
                  <a:lnTo>
                    <a:pt x="287" y="19"/>
                  </a:lnTo>
                  <a:lnTo>
                    <a:pt x="299" y="29"/>
                  </a:lnTo>
                  <a:lnTo>
                    <a:pt x="312" y="40"/>
                  </a:lnTo>
                  <a:lnTo>
                    <a:pt x="324" y="51"/>
                  </a:lnTo>
                  <a:lnTo>
                    <a:pt x="335" y="61"/>
                  </a:lnTo>
                  <a:lnTo>
                    <a:pt x="335" y="62"/>
                  </a:lnTo>
                  <a:lnTo>
                    <a:pt x="335" y="63"/>
                  </a:lnTo>
                  <a:lnTo>
                    <a:pt x="335" y="65"/>
                  </a:lnTo>
                  <a:lnTo>
                    <a:pt x="335" y="66"/>
                  </a:lnTo>
                  <a:lnTo>
                    <a:pt x="332" y="68"/>
                  </a:lnTo>
                  <a:lnTo>
                    <a:pt x="330" y="70"/>
                  </a:lnTo>
                  <a:lnTo>
                    <a:pt x="325" y="72"/>
                  </a:lnTo>
                  <a:lnTo>
                    <a:pt x="323" y="74"/>
                  </a:lnTo>
                  <a:lnTo>
                    <a:pt x="321" y="76"/>
                  </a:lnTo>
                  <a:lnTo>
                    <a:pt x="321" y="77"/>
                  </a:lnTo>
                  <a:lnTo>
                    <a:pt x="321" y="79"/>
                  </a:lnTo>
                  <a:lnTo>
                    <a:pt x="321" y="80"/>
                  </a:lnTo>
                  <a:lnTo>
                    <a:pt x="332" y="77"/>
                  </a:lnTo>
                  <a:lnTo>
                    <a:pt x="338" y="74"/>
                  </a:lnTo>
                  <a:lnTo>
                    <a:pt x="342" y="74"/>
                  </a:lnTo>
                  <a:lnTo>
                    <a:pt x="348" y="74"/>
                  </a:lnTo>
                  <a:lnTo>
                    <a:pt x="348" y="79"/>
                  </a:lnTo>
                  <a:lnTo>
                    <a:pt x="348" y="83"/>
                  </a:lnTo>
                  <a:lnTo>
                    <a:pt x="346" y="87"/>
                  </a:lnTo>
                  <a:lnTo>
                    <a:pt x="346" y="91"/>
                  </a:lnTo>
                  <a:lnTo>
                    <a:pt x="339" y="97"/>
                  </a:lnTo>
                  <a:lnTo>
                    <a:pt x="334" y="101"/>
                  </a:lnTo>
                  <a:lnTo>
                    <a:pt x="327" y="106"/>
                  </a:lnTo>
                  <a:lnTo>
                    <a:pt x="320" y="110"/>
                  </a:lnTo>
                  <a:lnTo>
                    <a:pt x="327" y="109"/>
                  </a:lnTo>
                  <a:lnTo>
                    <a:pt x="334" y="108"/>
                  </a:lnTo>
                  <a:lnTo>
                    <a:pt x="341" y="106"/>
                  </a:lnTo>
                  <a:lnTo>
                    <a:pt x="350" y="105"/>
                  </a:lnTo>
                  <a:lnTo>
                    <a:pt x="350" y="106"/>
                  </a:lnTo>
                  <a:lnTo>
                    <a:pt x="350" y="109"/>
                  </a:lnTo>
                  <a:lnTo>
                    <a:pt x="350" y="110"/>
                  </a:lnTo>
                  <a:lnTo>
                    <a:pt x="350" y="113"/>
                  </a:lnTo>
                  <a:lnTo>
                    <a:pt x="342" y="120"/>
                  </a:lnTo>
                  <a:lnTo>
                    <a:pt x="334" y="126"/>
                  </a:lnTo>
                  <a:lnTo>
                    <a:pt x="328" y="133"/>
                  </a:lnTo>
                  <a:lnTo>
                    <a:pt x="324" y="141"/>
                  </a:lnTo>
                  <a:lnTo>
                    <a:pt x="331" y="137"/>
                  </a:lnTo>
                  <a:lnTo>
                    <a:pt x="338" y="133"/>
                  </a:lnTo>
                  <a:lnTo>
                    <a:pt x="345" y="130"/>
                  </a:lnTo>
                  <a:lnTo>
                    <a:pt x="355" y="131"/>
                  </a:lnTo>
                  <a:lnTo>
                    <a:pt x="355" y="135"/>
                  </a:lnTo>
                  <a:lnTo>
                    <a:pt x="356" y="140"/>
                  </a:lnTo>
                  <a:lnTo>
                    <a:pt x="356" y="144"/>
                  </a:lnTo>
                  <a:lnTo>
                    <a:pt x="356" y="148"/>
                  </a:lnTo>
                  <a:lnTo>
                    <a:pt x="349" y="153"/>
                  </a:lnTo>
                  <a:lnTo>
                    <a:pt x="342" y="159"/>
                  </a:lnTo>
                  <a:lnTo>
                    <a:pt x="335" y="166"/>
                  </a:lnTo>
                  <a:lnTo>
                    <a:pt x="328" y="171"/>
                  </a:lnTo>
                  <a:lnTo>
                    <a:pt x="327" y="173"/>
                  </a:lnTo>
                  <a:lnTo>
                    <a:pt x="327" y="174"/>
                  </a:lnTo>
                  <a:lnTo>
                    <a:pt x="327" y="177"/>
                  </a:lnTo>
                  <a:lnTo>
                    <a:pt x="327" y="178"/>
                  </a:lnTo>
                  <a:lnTo>
                    <a:pt x="335" y="176"/>
                  </a:lnTo>
                  <a:lnTo>
                    <a:pt x="341" y="169"/>
                  </a:lnTo>
                  <a:lnTo>
                    <a:pt x="348" y="165"/>
                  </a:lnTo>
                  <a:lnTo>
                    <a:pt x="357" y="163"/>
                  </a:lnTo>
                  <a:lnTo>
                    <a:pt x="357" y="167"/>
                  </a:lnTo>
                  <a:lnTo>
                    <a:pt x="357" y="171"/>
                  </a:lnTo>
                  <a:lnTo>
                    <a:pt x="357" y="177"/>
                  </a:lnTo>
                  <a:lnTo>
                    <a:pt x="357" y="181"/>
                  </a:lnTo>
                  <a:lnTo>
                    <a:pt x="350" y="185"/>
                  </a:lnTo>
                  <a:lnTo>
                    <a:pt x="343" y="191"/>
                  </a:lnTo>
                  <a:lnTo>
                    <a:pt x="335" y="196"/>
                  </a:lnTo>
                  <a:lnTo>
                    <a:pt x="328" y="202"/>
                  </a:lnTo>
                  <a:lnTo>
                    <a:pt x="328" y="203"/>
                  </a:lnTo>
                  <a:lnTo>
                    <a:pt x="328" y="205"/>
                  </a:lnTo>
                  <a:lnTo>
                    <a:pt x="328" y="206"/>
                  </a:lnTo>
                  <a:lnTo>
                    <a:pt x="330" y="208"/>
                  </a:lnTo>
                  <a:lnTo>
                    <a:pt x="337" y="203"/>
                  </a:lnTo>
                  <a:lnTo>
                    <a:pt x="345" y="201"/>
                  </a:lnTo>
                  <a:lnTo>
                    <a:pt x="353" y="198"/>
                  </a:lnTo>
                  <a:lnTo>
                    <a:pt x="363" y="195"/>
                  </a:lnTo>
                  <a:lnTo>
                    <a:pt x="363" y="201"/>
                  </a:lnTo>
                  <a:lnTo>
                    <a:pt x="363" y="205"/>
                  </a:lnTo>
                  <a:lnTo>
                    <a:pt x="363" y="209"/>
                  </a:lnTo>
                  <a:lnTo>
                    <a:pt x="363" y="214"/>
                  </a:lnTo>
                  <a:lnTo>
                    <a:pt x="356" y="219"/>
                  </a:lnTo>
                  <a:lnTo>
                    <a:pt x="348" y="223"/>
                  </a:lnTo>
                  <a:lnTo>
                    <a:pt x="339" y="228"/>
                  </a:lnTo>
                  <a:lnTo>
                    <a:pt x="332" y="232"/>
                  </a:lnTo>
                  <a:lnTo>
                    <a:pt x="332" y="234"/>
                  </a:lnTo>
                  <a:lnTo>
                    <a:pt x="332" y="237"/>
                  </a:lnTo>
                  <a:lnTo>
                    <a:pt x="332" y="238"/>
                  </a:lnTo>
                  <a:lnTo>
                    <a:pt x="332" y="241"/>
                  </a:lnTo>
                  <a:lnTo>
                    <a:pt x="341" y="238"/>
                  </a:lnTo>
                  <a:lnTo>
                    <a:pt x="349" y="234"/>
                  </a:lnTo>
                  <a:lnTo>
                    <a:pt x="357" y="231"/>
                  </a:lnTo>
                  <a:lnTo>
                    <a:pt x="367" y="230"/>
                  </a:lnTo>
                  <a:lnTo>
                    <a:pt x="366" y="234"/>
                  </a:lnTo>
                  <a:lnTo>
                    <a:pt x="366" y="238"/>
                  </a:lnTo>
                  <a:lnTo>
                    <a:pt x="366" y="242"/>
                  </a:lnTo>
                  <a:lnTo>
                    <a:pt x="366" y="246"/>
                  </a:lnTo>
                  <a:lnTo>
                    <a:pt x="357" y="252"/>
                  </a:lnTo>
                  <a:lnTo>
                    <a:pt x="349" y="256"/>
                  </a:lnTo>
                  <a:lnTo>
                    <a:pt x="341" y="262"/>
                  </a:lnTo>
                  <a:lnTo>
                    <a:pt x="332" y="266"/>
                  </a:lnTo>
                  <a:lnTo>
                    <a:pt x="332" y="267"/>
                  </a:lnTo>
                  <a:lnTo>
                    <a:pt x="332" y="270"/>
                  </a:lnTo>
                  <a:lnTo>
                    <a:pt x="331" y="271"/>
                  </a:lnTo>
                  <a:lnTo>
                    <a:pt x="331" y="274"/>
                  </a:lnTo>
                  <a:lnTo>
                    <a:pt x="343" y="270"/>
                  </a:lnTo>
                  <a:lnTo>
                    <a:pt x="352" y="266"/>
                  </a:lnTo>
                  <a:lnTo>
                    <a:pt x="360" y="263"/>
                  </a:lnTo>
                  <a:lnTo>
                    <a:pt x="368" y="260"/>
                  </a:lnTo>
                  <a:lnTo>
                    <a:pt x="368" y="266"/>
                  </a:lnTo>
                  <a:lnTo>
                    <a:pt x="368" y="270"/>
                  </a:lnTo>
                  <a:lnTo>
                    <a:pt x="367" y="274"/>
                  </a:lnTo>
                  <a:lnTo>
                    <a:pt x="367" y="280"/>
                  </a:lnTo>
                  <a:lnTo>
                    <a:pt x="359" y="284"/>
                  </a:lnTo>
                  <a:lnTo>
                    <a:pt x="350" y="287"/>
                  </a:lnTo>
                  <a:lnTo>
                    <a:pt x="342" y="289"/>
                  </a:lnTo>
                  <a:lnTo>
                    <a:pt x="335" y="291"/>
                  </a:lnTo>
                  <a:lnTo>
                    <a:pt x="335" y="293"/>
                  </a:lnTo>
                  <a:lnTo>
                    <a:pt x="335" y="295"/>
                  </a:lnTo>
                  <a:lnTo>
                    <a:pt x="335" y="298"/>
                  </a:lnTo>
                  <a:lnTo>
                    <a:pt x="335" y="300"/>
                  </a:lnTo>
                  <a:lnTo>
                    <a:pt x="343" y="299"/>
                  </a:lnTo>
                  <a:lnTo>
                    <a:pt x="353" y="296"/>
                  </a:lnTo>
                  <a:lnTo>
                    <a:pt x="361" y="295"/>
                  </a:lnTo>
                  <a:lnTo>
                    <a:pt x="370" y="293"/>
                  </a:lnTo>
                  <a:lnTo>
                    <a:pt x="368" y="305"/>
                  </a:lnTo>
                  <a:lnTo>
                    <a:pt x="366" y="311"/>
                  </a:lnTo>
                  <a:lnTo>
                    <a:pt x="361" y="317"/>
                  </a:lnTo>
                  <a:lnTo>
                    <a:pt x="356" y="321"/>
                  </a:lnTo>
                  <a:lnTo>
                    <a:pt x="349" y="324"/>
                  </a:lnTo>
                  <a:lnTo>
                    <a:pt x="342" y="327"/>
                  </a:lnTo>
                  <a:lnTo>
                    <a:pt x="334" y="331"/>
                  </a:lnTo>
                  <a:lnTo>
                    <a:pt x="325" y="338"/>
                  </a:lnTo>
                  <a:lnTo>
                    <a:pt x="331" y="338"/>
                  </a:lnTo>
                  <a:lnTo>
                    <a:pt x="337" y="336"/>
                  </a:lnTo>
                  <a:lnTo>
                    <a:pt x="342" y="335"/>
                  </a:lnTo>
                  <a:lnTo>
                    <a:pt x="348" y="334"/>
                  </a:lnTo>
                  <a:lnTo>
                    <a:pt x="353" y="331"/>
                  </a:lnTo>
                  <a:lnTo>
                    <a:pt x="357" y="329"/>
                  </a:lnTo>
                  <a:lnTo>
                    <a:pt x="364" y="328"/>
                  </a:lnTo>
                  <a:lnTo>
                    <a:pt x="370" y="327"/>
                  </a:lnTo>
                  <a:lnTo>
                    <a:pt x="370" y="329"/>
                  </a:lnTo>
                  <a:lnTo>
                    <a:pt x="370" y="332"/>
                  </a:lnTo>
                  <a:lnTo>
                    <a:pt x="368" y="335"/>
                  </a:lnTo>
                  <a:lnTo>
                    <a:pt x="368" y="338"/>
                  </a:lnTo>
                  <a:lnTo>
                    <a:pt x="360" y="343"/>
                  </a:lnTo>
                  <a:lnTo>
                    <a:pt x="352" y="347"/>
                  </a:lnTo>
                  <a:lnTo>
                    <a:pt x="343" y="350"/>
                  </a:lnTo>
                  <a:lnTo>
                    <a:pt x="337" y="353"/>
                  </a:lnTo>
                  <a:lnTo>
                    <a:pt x="337" y="354"/>
                  </a:lnTo>
                  <a:lnTo>
                    <a:pt x="337" y="356"/>
                  </a:lnTo>
                  <a:lnTo>
                    <a:pt x="335" y="359"/>
                  </a:lnTo>
                  <a:lnTo>
                    <a:pt x="335" y="360"/>
                  </a:lnTo>
                  <a:lnTo>
                    <a:pt x="343" y="359"/>
                  </a:lnTo>
                  <a:lnTo>
                    <a:pt x="352" y="356"/>
                  </a:lnTo>
                  <a:lnTo>
                    <a:pt x="361" y="354"/>
                  </a:lnTo>
                  <a:lnTo>
                    <a:pt x="371" y="354"/>
                  </a:lnTo>
                  <a:lnTo>
                    <a:pt x="371" y="357"/>
                  </a:lnTo>
                  <a:lnTo>
                    <a:pt x="371" y="360"/>
                  </a:lnTo>
                  <a:lnTo>
                    <a:pt x="371" y="364"/>
                  </a:lnTo>
                  <a:lnTo>
                    <a:pt x="371" y="367"/>
                  </a:lnTo>
                  <a:lnTo>
                    <a:pt x="361" y="372"/>
                  </a:lnTo>
                  <a:lnTo>
                    <a:pt x="352" y="378"/>
                  </a:lnTo>
                  <a:lnTo>
                    <a:pt x="341" y="382"/>
                  </a:lnTo>
                  <a:lnTo>
                    <a:pt x="331" y="386"/>
                  </a:lnTo>
                  <a:lnTo>
                    <a:pt x="331" y="388"/>
                  </a:lnTo>
                  <a:lnTo>
                    <a:pt x="331" y="389"/>
                  </a:lnTo>
                  <a:lnTo>
                    <a:pt x="331" y="392"/>
                  </a:lnTo>
                  <a:lnTo>
                    <a:pt x="331" y="393"/>
                  </a:lnTo>
                  <a:lnTo>
                    <a:pt x="337" y="393"/>
                  </a:lnTo>
                  <a:lnTo>
                    <a:pt x="341" y="392"/>
                  </a:lnTo>
                  <a:lnTo>
                    <a:pt x="346" y="390"/>
                  </a:lnTo>
                  <a:lnTo>
                    <a:pt x="350" y="389"/>
                  </a:lnTo>
                  <a:lnTo>
                    <a:pt x="356" y="386"/>
                  </a:lnTo>
                  <a:lnTo>
                    <a:pt x="361" y="385"/>
                  </a:lnTo>
                  <a:lnTo>
                    <a:pt x="367" y="384"/>
                  </a:lnTo>
                  <a:lnTo>
                    <a:pt x="374" y="382"/>
                  </a:lnTo>
                  <a:lnTo>
                    <a:pt x="374" y="386"/>
                  </a:lnTo>
                  <a:lnTo>
                    <a:pt x="374" y="390"/>
                  </a:lnTo>
                  <a:lnTo>
                    <a:pt x="373" y="395"/>
                  </a:lnTo>
                  <a:lnTo>
                    <a:pt x="373" y="400"/>
                  </a:lnTo>
                  <a:lnTo>
                    <a:pt x="350" y="408"/>
                  </a:lnTo>
                  <a:lnTo>
                    <a:pt x="339" y="413"/>
                  </a:lnTo>
                  <a:lnTo>
                    <a:pt x="335" y="415"/>
                  </a:lnTo>
                  <a:lnTo>
                    <a:pt x="334" y="417"/>
                  </a:lnTo>
                  <a:lnTo>
                    <a:pt x="342" y="418"/>
                  </a:lnTo>
                  <a:lnTo>
                    <a:pt x="352" y="415"/>
                  </a:lnTo>
                  <a:lnTo>
                    <a:pt x="363" y="413"/>
                  </a:lnTo>
                  <a:lnTo>
                    <a:pt x="374" y="413"/>
                  </a:lnTo>
                  <a:lnTo>
                    <a:pt x="374" y="415"/>
                  </a:lnTo>
                  <a:lnTo>
                    <a:pt x="374" y="418"/>
                  </a:lnTo>
                  <a:lnTo>
                    <a:pt x="374" y="421"/>
                  </a:lnTo>
                  <a:lnTo>
                    <a:pt x="374" y="424"/>
                  </a:lnTo>
                  <a:lnTo>
                    <a:pt x="368" y="426"/>
                  </a:lnTo>
                  <a:lnTo>
                    <a:pt x="364" y="431"/>
                  </a:lnTo>
                  <a:lnTo>
                    <a:pt x="359" y="432"/>
                  </a:lnTo>
                  <a:lnTo>
                    <a:pt x="353" y="435"/>
                  </a:lnTo>
                  <a:lnTo>
                    <a:pt x="349" y="438"/>
                  </a:lnTo>
                  <a:lnTo>
                    <a:pt x="343" y="439"/>
                  </a:lnTo>
                  <a:lnTo>
                    <a:pt x="338" y="442"/>
                  </a:lnTo>
                  <a:lnTo>
                    <a:pt x="332" y="443"/>
                  </a:lnTo>
                  <a:lnTo>
                    <a:pt x="332" y="445"/>
                  </a:lnTo>
                  <a:lnTo>
                    <a:pt x="332" y="446"/>
                  </a:lnTo>
                  <a:lnTo>
                    <a:pt x="332" y="447"/>
                  </a:lnTo>
                  <a:lnTo>
                    <a:pt x="334" y="449"/>
                  </a:lnTo>
                  <a:lnTo>
                    <a:pt x="345" y="447"/>
                  </a:lnTo>
                  <a:lnTo>
                    <a:pt x="352" y="446"/>
                  </a:lnTo>
                  <a:lnTo>
                    <a:pt x="361" y="445"/>
                  </a:lnTo>
                  <a:lnTo>
                    <a:pt x="374" y="440"/>
                  </a:lnTo>
                  <a:lnTo>
                    <a:pt x="374" y="445"/>
                  </a:lnTo>
                  <a:lnTo>
                    <a:pt x="374" y="447"/>
                  </a:lnTo>
                  <a:lnTo>
                    <a:pt x="373" y="451"/>
                  </a:lnTo>
                  <a:lnTo>
                    <a:pt x="373" y="456"/>
                  </a:lnTo>
                  <a:lnTo>
                    <a:pt x="367" y="457"/>
                  </a:lnTo>
                  <a:lnTo>
                    <a:pt x="363" y="458"/>
                  </a:lnTo>
                  <a:lnTo>
                    <a:pt x="357" y="460"/>
                  </a:lnTo>
                  <a:lnTo>
                    <a:pt x="352" y="463"/>
                  </a:lnTo>
                  <a:lnTo>
                    <a:pt x="346" y="464"/>
                  </a:lnTo>
                  <a:lnTo>
                    <a:pt x="342" y="465"/>
                  </a:lnTo>
                  <a:lnTo>
                    <a:pt x="337" y="468"/>
                  </a:lnTo>
                  <a:lnTo>
                    <a:pt x="331" y="469"/>
                  </a:lnTo>
                  <a:lnTo>
                    <a:pt x="330" y="471"/>
                  </a:lnTo>
                  <a:lnTo>
                    <a:pt x="330" y="474"/>
                  </a:lnTo>
                  <a:lnTo>
                    <a:pt x="328" y="475"/>
                  </a:lnTo>
                  <a:lnTo>
                    <a:pt x="327" y="478"/>
                  </a:lnTo>
                  <a:lnTo>
                    <a:pt x="337" y="475"/>
                  </a:lnTo>
                  <a:lnTo>
                    <a:pt x="343" y="474"/>
                  </a:lnTo>
                  <a:lnTo>
                    <a:pt x="350" y="472"/>
                  </a:lnTo>
                  <a:lnTo>
                    <a:pt x="355" y="471"/>
                  </a:lnTo>
                  <a:lnTo>
                    <a:pt x="359" y="471"/>
                  </a:lnTo>
                  <a:lnTo>
                    <a:pt x="363" y="471"/>
                  </a:lnTo>
                  <a:lnTo>
                    <a:pt x="368" y="469"/>
                  </a:lnTo>
                  <a:lnTo>
                    <a:pt x="374" y="469"/>
                  </a:lnTo>
                  <a:lnTo>
                    <a:pt x="374" y="474"/>
                  </a:lnTo>
                  <a:lnTo>
                    <a:pt x="374" y="476"/>
                  </a:lnTo>
                  <a:lnTo>
                    <a:pt x="374" y="481"/>
                  </a:lnTo>
                  <a:lnTo>
                    <a:pt x="374" y="485"/>
                  </a:lnTo>
                  <a:lnTo>
                    <a:pt x="366" y="489"/>
                  </a:lnTo>
                  <a:lnTo>
                    <a:pt x="359" y="492"/>
                  </a:lnTo>
                  <a:lnTo>
                    <a:pt x="352" y="494"/>
                  </a:lnTo>
                  <a:lnTo>
                    <a:pt x="345" y="496"/>
                  </a:lnTo>
                  <a:lnTo>
                    <a:pt x="343" y="497"/>
                  </a:lnTo>
                  <a:lnTo>
                    <a:pt x="343" y="500"/>
                  </a:lnTo>
                  <a:lnTo>
                    <a:pt x="342" y="501"/>
                  </a:lnTo>
                  <a:lnTo>
                    <a:pt x="342" y="504"/>
                  </a:lnTo>
                  <a:lnTo>
                    <a:pt x="350" y="503"/>
                  </a:lnTo>
                  <a:lnTo>
                    <a:pt x="359" y="501"/>
                  </a:lnTo>
                  <a:lnTo>
                    <a:pt x="366" y="501"/>
                  </a:lnTo>
                  <a:lnTo>
                    <a:pt x="374" y="500"/>
                  </a:lnTo>
                  <a:lnTo>
                    <a:pt x="370" y="511"/>
                  </a:lnTo>
                  <a:lnTo>
                    <a:pt x="361" y="518"/>
                  </a:lnTo>
                  <a:lnTo>
                    <a:pt x="350" y="522"/>
                  </a:lnTo>
                  <a:lnTo>
                    <a:pt x="339" y="525"/>
                  </a:lnTo>
                  <a:lnTo>
                    <a:pt x="338" y="526"/>
                  </a:lnTo>
                  <a:lnTo>
                    <a:pt x="338" y="528"/>
                  </a:lnTo>
                  <a:lnTo>
                    <a:pt x="337" y="530"/>
                  </a:lnTo>
                  <a:lnTo>
                    <a:pt x="337" y="533"/>
                  </a:lnTo>
                  <a:lnTo>
                    <a:pt x="345" y="533"/>
                  </a:lnTo>
                  <a:lnTo>
                    <a:pt x="349" y="533"/>
                  </a:lnTo>
                  <a:lnTo>
                    <a:pt x="350" y="535"/>
                  </a:lnTo>
                  <a:lnTo>
                    <a:pt x="352" y="536"/>
                  </a:lnTo>
                  <a:lnTo>
                    <a:pt x="346" y="539"/>
                  </a:lnTo>
                  <a:lnTo>
                    <a:pt x="339" y="540"/>
                  </a:lnTo>
                  <a:lnTo>
                    <a:pt x="334" y="543"/>
                  </a:lnTo>
                  <a:lnTo>
                    <a:pt x="327" y="546"/>
                  </a:lnTo>
                  <a:lnTo>
                    <a:pt x="327" y="548"/>
                  </a:lnTo>
                  <a:lnTo>
                    <a:pt x="327" y="551"/>
                  </a:lnTo>
                  <a:lnTo>
                    <a:pt x="328" y="551"/>
                  </a:lnTo>
                  <a:lnTo>
                    <a:pt x="330" y="553"/>
                  </a:lnTo>
                  <a:lnTo>
                    <a:pt x="335" y="551"/>
                  </a:lnTo>
                  <a:lnTo>
                    <a:pt x="346" y="547"/>
                  </a:lnTo>
                  <a:lnTo>
                    <a:pt x="357" y="544"/>
                  </a:lnTo>
                  <a:lnTo>
                    <a:pt x="364" y="547"/>
                  </a:lnTo>
                  <a:lnTo>
                    <a:pt x="360" y="555"/>
                  </a:lnTo>
                  <a:lnTo>
                    <a:pt x="353" y="561"/>
                  </a:lnTo>
                  <a:lnTo>
                    <a:pt x="348" y="564"/>
                  </a:lnTo>
                  <a:lnTo>
                    <a:pt x="341" y="566"/>
                  </a:lnTo>
                  <a:lnTo>
                    <a:pt x="334" y="568"/>
                  </a:lnTo>
                  <a:lnTo>
                    <a:pt x="328" y="571"/>
                  </a:lnTo>
                  <a:lnTo>
                    <a:pt x="323" y="573"/>
                  </a:lnTo>
                  <a:lnTo>
                    <a:pt x="319" y="578"/>
                  </a:lnTo>
                  <a:lnTo>
                    <a:pt x="319" y="578"/>
                  </a:lnTo>
                  <a:lnTo>
                    <a:pt x="319" y="579"/>
                  </a:lnTo>
                  <a:lnTo>
                    <a:pt x="319" y="579"/>
                  </a:lnTo>
                  <a:lnTo>
                    <a:pt x="320" y="580"/>
                  </a:lnTo>
                  <a:lnTo>
                    <a:pt x="328" y="578"/>
                  </a:lnTo>
                  <a:lnTo>
                    <a:pt x="337" y="575"/>
                  </a:lnTo>
                  <a:lnTo>
                    <a:pt x="348" y="573"/>
                  </a:lnTo>
                  <a:lnTo>
                    <a:pt x="357" y="573"/>
                  </a:lnTo>
                  <a:lnTo>
                    <a:pt x="345" y="586"/>
                  </a:lnTo>
                  <a:lnTo>
                    <a:pt x="334" y="597"/>
                  </a:lnTo>
                  <a:lnTo>
                    <a:pt x="323" y="604"/>
                  </a:lnTo>
                  <a:lnTo>
                    <a:pt x="312" y="609"/>
                  </a:lnTo>
                  <a:lnTo>
                    <a:pt x="301" y="614"/>
                  </a:lnTo>
                  <a:lnTo>
                    <a:pt x="287" y="615"/>
                  </a:lnTo>
                  <a:lnTo>
                    <a:pt x="273" y="616"/>
                  </a:lnTo>
                  <a:lnTo>
                    <a:pt x="256" y="616"/>
                  </a:lnTo>
                  <a:close/>
                </a:path>
              </a:pathLst>
            </a:custGeom>
            <a:solidFill>
              <a:srgbClr val="197A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 flipH="1">
              <a:off x="3116849" y="3562450"/>
              <a:ext cx="33405" cy="16792"/>
            </a:xfrm>
            <a:custGeom>
              <a:avLst/>
              <a:gdLst>
                <a:gd name="T0" fmla="*/ 3 w 17"/>
                <a:gd name="T1" fmla="*/ 9 h 9"/>
                <a:gd name="T2" fmla="*/ 2 w 17"/>
                <a:gd name="T3" fmla="*/ 8 h 9"/>
                <a:gd name="T4" fmla="*/ 2 w 17"/>
                <a:gd name="T5" fmla="*/ 8 h 9"/>
                <a:gd name="T6" fmla="*/ 0 w 17"/>
                <a:gd name="T7" fmla="*/ 6 h 9"/>
                <a:gd name="T8" fmla="*/ 0 w 17"/>
                <a:gd name="T9" fmla="*/ 6 h 9"/>
                <a:gd name="T10" fmla="*/ 4 w 17"/>
                <a:gd name="T11" fmla="*/ 5 h 9"/>
                <a:gd name="T12" fmla="*/ 8 w 17"/>
                <a:gd name="T13" fmla="*/ 2 h 9"/>
                <a:gd name="T14" fmla="*/ 13 w 17"/>
                <a:gd name="T15" fmla="*/ 1 h 9"/>
                <a:gd name="T16" fmla="*/ 17 w 17"/>
                <a:gd name="T17" fmla="*/ 0 h 9"/>
                <a:gd name="T18" fmla="*/ 15 w 17"/>
                <a:gd name="T19" fmla="*/ 4 h 9"/>
                <a:gd name="T20" fmla="*/ 11 w 17"/>
                <a:gd name="T21" fmla="*/ 6 h 9"/>
                <a:gd name="T22" fmla="*/ 7 w 17"/>
                <a:gd name="T23" fmla="*/ 9 h 9"/>
                <a:gd name="T24" fmla="*/ 3 w 17"/>
                <a:gd name="T2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9">
                  <a:moveTo>
                    <a:pt x="3" y="9"/>
                  </a:moveTo>
                  <a:lnTo>
                    <a:pt x="2" y="8"/>
                  </a:lnTo>
                  <a:lnTo>
                    <a:pt x="2" y="8"/>
                  </a:lnTo>
                  <a:lnTo>
                    <a:pt x="0" y="6"/>
                  </a:lnTo>
                  <a:lnTo>
                    <a:pt x="0" y="6"/>
                  </a:lnTo>
                  <a:lnTo>
                    <a:pt x="4" y="5"/>
                  </a:lnTo>
                  <a:lnTo>
                    <a:pt x="8" y="2"/>
                  </a:lnTo>
                  <a:lnTo>
                    <a:pt x="13" y="1"/>
                  </a:lnTo>
                  <a:lnTo>
                    <a:pt x="17" y="0"/>
                  </a:lnTo>
                  <a:lnTo>
                    <a:pt x="15" y="4"/>
                  </a:lnTo>
                  <a:lnTo>
                    <a:pt x="11" y="6"/>
                  </a:lnTo>
                  <a:lnTo>
                    <a:pt x="7" y="9"/>
                  </a:lnTo>
                  <a:lnTo>
                    <a:pt x="3" y="9"/>
                  </a:lnTo>
                  <a:close/>
                </a:path>
              </a:pathLst>
            </a:custGeom>
            <a:solidFill>
              <a:srgbClr val="197A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 flipH="1">
              <a:off x="3672207" y="2732924"/>
              <a:ext cx="292295" cy="688475"/>
            </a:xfrm>
            <a:custGeom>
              <a:avLst/>
              <a:gdLst>
                <a:gd name="T0" fmla="*/ 23 w 140"/>
                <a:gd name="T1" fmla="*/ 410 h 410"/>
                <a:gd name="T2" fmla="*/ 18 w 140"/>
                <a:gd name="T3" fmla="*/ 395 h 410"/>
                <a:gd name="T4" fmla="*/ 11 w 140"/>
                <a:gd name="T5" fmla="*/ 378 h 410"/>
                <a:gd name="T6" fmla="*/ 5 w 140"/>
                <a:gd name="T7" fmla="*/ 363 h 410"/>
                <a:gd name="T8" fmla="*/ 0 w 140"/>
                <a:gd name="T9" fmla="*/ 348 h 410"/>
                <a:gd name="T10" fmla="*/ 5 w 140"/>
                <a:gd name="T11" fmla="*/ 306 h 410"/>
                <a:gd name="T12" fmla="*/ 15 w 140"/>
                <a:gd name="T13" fmla="*/ 261 h 410"/>
                <a:gd name="T14" fmla="*/ 29 w 140"/>
                <a:gd name="T15" fmla="*/ 215 h 410"/>
                <a:gd name="T16" fmla="*/ 47 w 140"/>
                <a:gd name="T17" fmla="*/ 168 h 410"/>
                <a:gd name="T18" fmla="*/ 66 w 140"/>
                <a:gd name="T19" fmla="*/ 122 h 410"/>
                <a:gd name="T20" fmla="*/ 87 w 140"/>
                <a:gd name="T21" fmla="*/ 79 h 410"/>
                <a:gd name="T22" fmla="*/ 108 w 140"/>
                <a:gd name="T23" fmla="*/ 38 h 410"/>
                <a:gd name="T24" fmla="*/ 127 w 140"/>
                <a:gd name="T25" fmla="*/ 0 h 410"/>
                <a:gd name="T26" fmla="*/ 130 w 140"/>
                <a:gd name="T27" fmla="*/ 0 h 410"/>
                <a:gd name="T28" fmla="*/ 134 w 140"/>
                <a:gd name="T29" fmla="*/ 0 h 410"/>
                <a:gd name="T30" fmla="*/ 137 w 140"/>
                <a:gd name="T31" fmla="*/ 0 h 410"/>
                <a:gd name="T32" fmla="*/ 140 w 140"/>
                <a:gd name="T33" fmla="*/ 1 h 410"/>
                <a:gd name="T34" fmla="*/ 131 w 140"/>
                <a:gd name="T35" fmla="*/ 36 h 410"/>
                <a:gd name="T36" fmla="*/ 125 w 140"/>
                <a:gd name="T37" fmla="*/ 71 h 410"/>
                <a:gd name="T38" fmla="*/ 118 w 140"/>
                <a:gd name="T39" fmla="*/ 107 h 410"/>
                <a:gd name="T40" fmla="*/ 109 w 140"/>
                <a:gd name="T41" fmla="*/ 141 h 410"/>
                <a:gd name="T42" fmla="*/ 102 w 140"/>
                <a:gd name="T43" fmla="*/ 178 h 410"/>
                <a:gd name="T44" fmla="*/ 95 w 140"/>
                <a:gd name="T45" fmla="*/ 214 h 410"/>
                <a:gd name="T46" fmla="*/ 89 w 140"/>
                <a:gd name="T47" fmla="*/ 250 h 410"/>
                <a:gd name="T48" fmla="*/ 82 w 140"/>
                <a:gd name="T49" fmla="*/ 286 h 410"/>
                <a:gd name="T50" fmla="*/ 79 w 140"/>
                <a:gd name="T51" fmla="*/ 308 h 410"/>
                <a:gd name="T52" fmla="*/ 77 w 140"/>
                <a:gd name="T53" fmla="*/ 322 h 410"/>
                <a:gd name="T54" fmla="*/ 76 w 140"/>
                <a:gd name="T55" fmla="*/ 329 h 410"/>
                <a:gd name="T56" fmla="*/ 73 w 140"/>
                <a:gd name="T57" fmla="*/ 337 h 410"/>
                <a:gd name="T58" fmla="*/ 68 w 140"/>
                <a:gd name="T59" fmla="*/ 345 h 410"/>
                <a:gd name="T60" fmla="*/ 62 w 140"/>
                <a:gd name="T61" fmla="*/ 355 h 410"/>
                <a:gd name="T62" fmla="*/ 55 w 140"/>
                <a:gd name="T63" fmla="*/ 366 h 410"/>
                <a:gd name="T64" fmla="*/ 50 w 140"/>
                <a:gd name="T65" fmla="*/ 377 h 410"/>
                <a:gd name="T66" fmla="*/ 44 w 140"/>
                <a:gd name="T67" fmla="*/ 388 h 410"/>
                <a:gd name="T68" fmla="*/ 37 w 140"/>
                <a:gd name="T69" fmla="*/ 398 h 410"/>
                <a:gd name="T70" fmla="*/ 30 w 140"/>
                <a:gd name="T71" fmla="*/ 405 h 410"/>
                <a:gd name="T72" fmla="*/ 23 w 140"/>
                <a:gd name="T73" fmla="*/ 41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0" h="410">
                  <a:moveTo>
                    <a:pt x="23" y="410"/>
                  </a:moveTo>
                  <a:lnTo>
                    <a:pt x="18" y="395"/>
                  </a:lnTo>
                  <a:lnTo>
                    <a:pt x="11" y="378"/>
                  </a:lnTo>
                  <a:lnTo>
                    <a:pt x="5" y="363"/>
                  </a:lnTo>
                  <a:lnTo>
                    <a:pt x="0" y="348"/>
                  </a:lnTo>
                  <a:lnTo>
                    <a:pt x="5" y="306"/>
                  </a:lnTo>
                  <a:lnTo>
                    <a:pt x="15" y="261"/>
                  </a:lnTo>
                  <a:lnTo>
                    <a:pt x="29" y="215"/>
                  </a:lnTo>
                  <a:lnTo>
                    <a:pt x="47" y="168"/>
                  </a:lnTo>
                  <a:lnTo>
                    <a:pt x="66" y="122"/>
                  </a:lnTo>
                  <a:lnTo>
                    <a:pt x="87" y="79"/>
                  </a:lnTo>
                  <a:lnTo>
                    <a:pt x="108" y="38"/>
                  </a:lnTo>
                  <a:lnTo>
                    <a:pt x="127" y="0"/>
                  </a:lnTo>
                  <a:lnTo>
                    <a:pt x="130" y="0"/>
                  </a:lnTo>
                  <a:lnTo>
                    <a:pt x="134" y="0"/>
                  </a:lnTo>
                  <a:lnTo>
                    <a:pt x="137" y="0"/>
                  </a:lnTo>
                  <a:lnTo>
                    <a:pt x="140" y="1"/>
                  </a:lnTo>
                  <a:lnTo>
                    <a:pt x="131" y="36"/>
                  </a:lnTo>
                  <a:lnTo>
                    <a:pt x="125" y="71"/>
                  </a:lnTo>
                  <a:lnTo>
                    <a:pt x="118" y="107"/>
                  </a:lnTo>
                  <a:lnTo>
                    <a:pt x="109" y="141"/>
                  </a:lnTo>
                  <a:lnTo>
                    <a:pt x="102" y="178"/>
                  </a:lnTo>
                  <a:lnTo>
                    <a:pt x="95" y="214"/>
                  </a:lnTo>
                  <a:lnTo>
                    <a:pt x="89" y="250"/>
                  </a:lnTo>
                  <a:lnTo>
                    <a:pt x="82" y="286"/>
                  </a:lnTo>
                  <a:lnTo>
                    <a:pt x="79" y="308"/>
                  </a:lnTo>
                  <a:lnTo>
                    <a:pt x="77" y="322"/>
                  </a:lnTo>
                  <a:lnTo>
                    <a:pt x="76" y="329"/>
                  </a:lnTo>
                  <a:lnTo>
                    <a:pt x="73" y="337"/>
                  </a:lnTo>
                  <a:lnTo>
                    <a:pt x="68" y="345"/>
                  </a:lnTo>
                  <a:lnTo>
                    <a:pt x="62" y="355"/>
                  </a:lnTo>
                  <a:lnTo>
                    <a:pt x="55" y="366"/>
                  </a:lnTo>
                  <a:lnTo>
                    <a:pt x="50" y="377"/>
                  </a:lnTo>
                  <a:lnTo>
                    <a:pt x="44" y="388"/>
                  </a:lnTo>
                  <a:lnTo>
                    <a:pt x="37" y="398"/>
                  </a:lnTo>
                  <a:lnTo>
                    <a:pt x="30" y="405"/>
                  </a:lnTo>
                  <a:lnTo>
                    <a:pt x="23" y="410"/>
                  </a:lnTo>
                  <a:close/>
                </a:path>
              </a:pathLst>
            </a:custGeom>
            <a:solidFill>
              <a:srgbClr val="FF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 flipH="1">
              <a:off x="3384088" y="2578437"/>
              <a:ext cx="229661" cy="167921"/>
            </a:xfrm>
            <a:custGeom>
              <a:avLst/>
              <a:gdLst>
                <a:gd name="T0" fmla="*/ 4 w 109"/>
                <a:gd name="T1" fmla="*/ 100 h 100"/>
                <a:gd name="T2" fmla="*/ 1 w 109"/>
                <a:gd name="T3" fmla="*/ 81 h 100"/>
                <a:gd name="T4" fmla="*/ 0 w 109"/>
                <a:gd name="T5" fmla="*/ 61 h 100"/>
                <a:gd name="T6" fmla="*/ 1 w 109"/>
                <a:gd name="T7" fmla="*/ 43 h 100"/>
                <a:gd name="T8" fmla="*/ 3 w 109"/>
                <a:gd name="T9" fmla="*/ 25 h 100"/>
                <a:gd name="T10" fmla="*/ 12 w 109"/>
                <a:gd name="T11" fmla="*/ 24 h 100"/>
                <a:gd name="T12" fmla="*/ 22 w 109"/>
                <a:gd name="T13" fmla="*/ 22 h 100"/>
                <a:gd name="T14" fmla="*/ 32 w 109"/>
                <a:gd name="T15" fmla="*/ 21 h 100"/>
                <a:gd name="T16" fmla="*/ 43 w 109"/>
                <a:gd name="T17" fmla="*/ 18 h 100"/>
                <a:gd name="T18" fmla="*/ 53 w 109"/>
                <a:gd name="T19" fmla="*/ 15 h 100"/>
                <a:gd name="T20" fmla="*/ 62 w 109"/>
                <a:gd name="T21" fmla="*/ 13 h 100"/>
                <a:gd name="T22" fmla="*/ 73 w 109"/>
                <a:gd name="T23" fmla="*/ 10 h 100"/>
                <a:gd name="T24" fmla="*/ 83 w 109"/>
                <a:gd name="T25" fmla="*/ 7 h 100"/>
                <a:gd name="T26" fmla="*/ 87 w 109"/>
                <a:gd name="T27" fmla="*/ 3 h 100"/>
                <a:gd name="T28" fmla="*/ 93 w 109"/>
                <a:gd name="T29" fmla="*/ 0 h 100"/>
                <a:gd name="T30" fmla="*/ 98 w 109"/>
                <a:gd name="T31" fmla="*/ 0 h 100"/>
                <a:gd name="T32" fmla="*/ 105 w 109"/>
                <a:gd name="T33" fmla="*/ 0 h 100"/>
                <a:gd name="T34" fmla="*/ 108 w 109"/>
                <a:gd name="T35" fmla="*/ 14 h 100"/>
                <a:gd name="T36" fmla="*/ 109 w 109"/>
                <a:gd name="T37" fmla="*/ 22 h 100"/>
                <a:gd name="T38" fmla="*/ 109 w 109"/>
                <a:gd name="T39" fmla="*/ 29 h 100"/>
                <a:gd name="T40" fmla="*/ 109 w 109"/>
                <a:gd name="T41" fmla="*/ 38 h 100"/>
                <a:gd name="T42" fmla="*/ 100 w 109"/>
                <a:gd name="T43" fmla="*/ 47 h 100"/>
                <a:gd name="T44" fmla="*/ 87 w 109"/>
                <a:gd name="T45" fmla="*/ 57 h 100"/>
                <a:gd name="T46" fmla="*/ 75 w 109"/>
                <a:gd name="T47" fmla="*/ 68 h 100"/>
                <a:gd name="T48" fmla="*/ 59 w 109"/>
                <a:gd name="T49" fmla="*/ 78 h 100"/>
                <a:gd name="T50" fmla="*/ 46 w 109"/>
                <a:gd name="T51" fmla="*/ 86 h 100"/>
                <a:gd name="T52" fmla="*/ 30 w 109"/>
                <a:gd name="T53" fmla="*/ 93 h 100"/>
                <a:gd name="T54" fmla="*/ 17 w 109"/>
                <a:gd name="T55" fmla="*/ 99 h 100"/>
                <a:gd name="T56" fmla="*/ 4 w 109"/>
                <a:gd name="T57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9" h="100">
                  <a:moveTo>
                    <a:pt x="4" y="100"/>
                  </a:moveTo>
                  <a:lnTo>
                    <a:pt x="1" y="81"/>
                  </a:lnTo>
                  <a:lnTo>
                    <a:pt x="0" y="61"/>
                  </a:lnTo>
                  <a:lnTo>
                    <a:pt x="1" y="43"/>
                  </a:lnTo>
                  <a:lnTo>
                    <a:pt x="3" y="25"/>
                  </a:lnTo>
                  <a:lnTo>
                    <a:pt x="12" y="24"/>
                  </a:lnTo>
                  <a:lnTo>
                    <a:pt x="22" y="22"/>
                  </a:lnTo>
                  <a:lnTo>
                    <a:pt x="32" y="21"/>
                  </a:lnTo>
                  <a:lnTo>
                    <a:pt x="43" y="18"/>
                  </a:lnTo>
                  <a:lnTo>
                    <a:pt x="53" y="15"/>
                  </a:lnTo>
                  <a:lnTo>
                    <a:pt x="62" y="13"/>
                  </a:lnTo>
                  <a:lnTo>
                    <a:pt x="73" y="10"/>
                  </a:lnTo>
                  <a:lnTo>
                    <a:pt x="83" y="7"/>
                  </a:lnTo>
                  <a:lnTo>
                    <a:pt x="87" y="3"/>
                  </a:lnTo>
                  <a:lnTo>
                    <a:pt x="93" y="0"/>
                  </a:lnTo>
                  <a:lnTo>
                    <a:pt x="98" y="0"/>
                  </a:lnTo>
                  <a:lnTo>
                    <a:pt x="105" y="0"/>
                  </a:lnTo>
                  <a:lnTo>
                    <a:pt x="108" y="14"/>
                  </a:lnTo>
                  <a:lnTo>
                    <a:pt x="109" y="22"/>
                  </a:lnTo>
                  <a:lnTo>
                    <a:pt x="109" y="29"/>
                  </a:lnTo>
                  <a:lnTo>
                    <a:pt x="109" y="38"/>
                  </a:lnTo>
                  <a:lnTo>
                    <a:pt x="100" y="47"/>
                  </a:lnTo>
                  <a:lnTo>
                    <a:pt x="87" y="57"/>
                  </a:lnTo>
                  <a:lnTo>
                    <a:pt x="75" y="68"/>
                  </a:lnTo>
                  <a:lnTo>
                    <a:pt x="59" y="78"/>
                  </a:lnTo>
                  <a:lnTo>
                    <a:pt x="46" y="86"/>
                  </a:lnTo>
                  <a:lnTo>
                    <a:pt x="30" y="93"/>
                  </a:lnTo>
                  <a:lnTo>
                    <a:pt x="17" y="99"/>
                  </a:lnTo>
                  <a:lnTo>
                    <a:pt x="4" y="100"/>
                  </a:lnTo>
                  <a:close/>
                </a:path>
              </a:pathLst>
            </a:custGeom>
            <a:solidFill>
              <a:srgbClr val="197A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 flipH="1">
              <a:off x="3634625" y="2612020"/>
              <a:ext cx="54284" cy="110829"/>
            </a:xfrm>
            <a:custGeom>
              <a:avLst/>
              <a:gdLst>
                <a:gd name="T0" fmla="*/ 20 w 27"/>
                <a:gd name="T1" fmla="*/ 64 h 65"/>
                <a:gd name="T2" fmla="*/ 12 w 27"/>
                <a:gd name="T3" fmla="*/ 62 h 65"/>
                <a:gd name="T4" fmla="*/ 6 w 27"/>
                <a:gd name="T5" fmla="*/ 61 h 65"/>
                <a:gd name="T6" fmla="*/ 3 w 27"/>
                <a:gd name="T7" fmla="*/ 60 h 65"/>
                <a:gd name="T8" fmla="*/ 0 w 27"/>
                <a:gd name="T9" fmla="*/ 57 h 65"/>
                <a:gd name="T10" fmla="*/ 0 w 27"/>
                <a:gd name="T11" fmla="*/ 37 h 65"/>
                <a:gd name="T12" fmla="*/ 3 w 27"/>
                <a:gd name="T13" fmla="*/ 22 h 65"/>
                <a:gd name="T14" fmla="*/ 12 w 27"/>
                <a:gd name="T15" fmla="*/ 11 h 65"/>
                <a:gd name="T16" fmla="*/ 27 w 27"/>
                <a:gd name="T17" fmla="*/ 0 h 65"/>
                <a:gd name="T18" fmla="*/ 27 w 27"/>
                <a:gd name="T19" fmla="*/ 21 h 65"/>
                <a:gd name="T20" fmla="*/ 27 w 27"/>
                <a:gd name="T21" fmla="*/ 35 h 65"/>
                <a:gd name="T22" fmla="*/ 25 w 27"/>
                <a:gd name="T23" fmla="*/ 47 h 65"/>
                <a:gd name="T24" fmla="*/ 24 w 27"/>
                <a:gd name="T25" fmla="*/ 64 h 65"/>
                <a:gd name="T26" fmla="*/ 23 w 27"/>
                <a:gd name="T27" fmla="*/ 65 h 65"/>
                <a:gd name="T28" fmla="*/ 21 w 27"/>
                <a:gd name="T29" fmla="*/ 65 h 65"/>
                <a:gd name="T30" fmla="*/ 21 w 27"/>
                <a:gd name="T31" fmla="*/ 65 h 65"/>
                <a:gd name="T32" fmla="*/ 20 w 27"/>
                <a:gd name="T33" fmla="*/ 64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" h="65">
                  <a:moveTo>
                    <a:pt x="20" y="64"/>
                  </a:moveTo>
                  <a:lnTo>
                    <a:pt x="12" y="62"/>
                  </a:lnTo>
                  <a:lnTo>
                    <a:pt x="6" y="61"/>
                  </a:lnTo>
                  <a:lnTo>
                    <a:pt x="3" y="60"/>
                  </a:lnTo>
                  <a:lnTo>
                    <a:pt x="0" y="57"/>
                  </a:lnTo>
                  <a:lnTo>
                    <a:pt x="0" y="37"/>
                  </a:lnTo>
                  <a:lnTo>
                    <a:pt x="3" y="22"/>
                  </a:lnTo>
                  <a:lnTo>
                    <a:pt x="12" y="11"/>
                  </a:lnTo>
                  <a:lnTo>
                    <a:pt x="27" y="0"/>
                  </a:lnTo>
                  <a:lnTo>
                    <a:pt x="27" y="21"/>
                  </a:lnTo>
                  <a:lnTo>
                    <a:pt x="27" y="35"/>
                  </a:lnTo>
                  <a:lnTo>
                    <a:pt x="25" y="47"/>
                  </a:lnTo>
                  <a:lnTo>
                    <a:pt x="24" y="64"/>
                  </a:lnTo>
                  <a:lnTo>
                    <a:pt x="23" y="65"/>
                  </a:lnTo>
                  <a:lnTo>
                    <a:pt x="21" y="65"/>
                  </a:lnTo>
                  <a:lnTo>
                    <a:pt x="21" y="65"/>
                  </a:lnTo>
                  <a:lnTo>
                    <a:pt x="20" y="64"/>
                  </a:lnTo>
                  <a:close/>
                </a:path>
              </a:pathLst>
            </a:custGeom>
            <a:solidFill>
              <a:srgbClr val="FF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 flipH="1">
              <a:off x="3430020" y="2192220"/>
              <a:ext cx="338227" cy="403009"/>
            </a:xfrm>
            <a:custGeom>
              <a:avLst/>
              <a:gdLst>
                <a:gd name="T0" fmla="*/ 68 w 162"/>
                <a:gd name="T1" fmla="*/ 231 h 239"/>
                <a:gd name="T2" fmla="*/ 57 w 162"/>
                <a:gd name="T3" fmla="*/ 214 h 239"/>
                <a:gd name="T4" fmla="*/ 47 w 162"/>
                <a:gd name="T5" fmla="*/ 189 h 239"/>
                <a:gd name="T6" fmla="*/ 42 w 162"/>
                <a:gd name="T7" fmla="*/ 162 h 239"/>
                <a:gd name="T8" fmla="*/ 32 w 162"/>
                <a:gd name="T9" fmla="*/ 142 h 239"/>
                <a:gd name="T10" fmla="*/ 14 w 162"/>
                <a:gd name="T11" fmla="*/ 130 h 239"/>
                <a:gd name="T12" fmla="*/ 3 w 162"/>
                <a:gd name="T13" fmla="*/ 112 h 239"/>
                <a:gd name="T14" fmla="*/ 15 w 162"/>
                <a:gd name="T15" fmla="*/ 84 h 239"/>
                <a:gd name="T16" fmla="*/ 32 w 162"/>
                <a:gd name="T17" fmla="*/ 58 h 239"/>
                <a:gd name="T18" fmla="*/ 47 w 162"/>
                <a:gd name="T19" fmla="*/ 30 h 239"/>
                <a:gd name="T20" fmla="*/ 55 w 162"/>
                <a:gd name="T21" fmla="*/ 12 h 239"/>
                <a:gd name="T22" fmla="*/ 61 w 162"/>
                <a:gd name="T23" fmla="*/ 4 h 239"/>
                <a:gd name="T24" fmla="*/ 69 w 162"/>
                <a:gd name="T25" fmla="*/ 1 h 239"/>
                <a:gd name="T26" fmla="*/ 78 w 162"/>
                <a:gd name="T27" fmla="*/ 6 h 239"/>
                <a:gd name="T28" fmla="*/ 86 w 162"/>
                <a:gd name="T29" fmla="*/ 15 h 239"/>
                <a:gd name="T30" fmla="*/ 98 w 162"/>
                <a:gd name="T31" fmla="*/ 22 h 239"/>
                <a:gd name="T32" fmla="*/ 110 w 162"/>
                <a:gd name="T33" fmla="*/ 22 h 239"/>
                <a:gd name="T34" fmla="*/ 116 w 162"/>
                <a:gd name="T35" fmla="*/ 20 h 239"/>
                <a:gd name="T36" fmla="*/ 126 w 162"/>
                <a:gd name="T37" fmla="*/ 23 h 239"/>
                <a:gd name="T38" fmla="*/ 130 w 162"/>
                <a:gd name="T39" fmla="*/ 30 h 239"/>
                <a:gd name="T40" fmla="*/ 128 w 162"/>
                <a:gd name="T41" fmla="*/ 40 h 239"/>
                <a:gd name="T42" fmla="*/ 116 w 162"/>
                <a:gd name="T43" fmla="*/ 52 h 239"/>
                <a:gd name="T44" fmla="*/ 112 w 162"/>
                <a:gd name="T45" fmla="*/ 65 h 239"/>
                <a:gd name="T46" fmla="*/ 118 w 162"/>
                <a:gd name="T47" fmla="*/ 79 h 239"/>
                <a:gd name="T48" fmla="*/ 132 w 162"/>
                <a:gd name="T49" fmla="*/ 87 h 239"/>
                <a:gd name="T50" fmla="*/ 148 w 162"/>
                <a:gd name="T51" fmla="*/ 83 h 239"/>
                <a:gd name="T52" fmla="*/ 159 w 162"/>
                <a:gd name="T53" fmla="*/ 84 h 239"/>
                <a:gd name="T54" fmla="*/ 161 w 162"/>
                <a:gd name="T55" fmla="*/ 94 h 239"/>
                <a:gd name="T56" fmla="*/ 155 w 162"/>
                <a:gd name="T57" fmla="*/ 110 h 239"/>
                <a:gd name="T58" fmla="*/ 157 w 162"/>
                <a:gd name="T59" fmla="*/ 130 h 239"/>
                <a:gd name="T60" fmla="*/ 161 w 162"/>
                <a:gd name="T61" fmla="*/ 163 h 239"/>
                <a:gd name="T62" fmla="*/ 155 w 162"/>
                <a:gd name="T63" fmla="*/ 202 h 239"/>
                <a:gd name="T64" fmla="*/ 143 w 162"/>
                <a:gd name="T65" fmla="*/ 227 h 239"/>
                <a:gd name="T66" fmla="*/ 123 w 162"/>
                <a:gd name="T67" fmla="*/ 234 h 239"/>
                <a:gd name="T68" fmla="*/ 104 w 162"/>
                <a:gd name="T69" fmla="*/ 238 h 239"/>
                <a:gd name="T70" fmla="*/ 85 w 162"/>
                <a:gd name="T71" fmla="*/ 239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2" h="239">
                  <a:moveTo>
                    <a:pt x="73" y="239"/>
                  </a:moveTo>
                  <a:lnTo>
                    <a:pt x="68" y="231"/>
                  </a:lnTo>
                  <a:lnTo>
                    <a:pt x="62" y="223"/>
                  </a:lnTo>
                  <a:lnTo>
                    <a:pt x="57" y="214"/>
                  </a:lnTo>
                  <a:lnTo>
                    <a:pt x="51" y="206"/>
                  </a:lnTo>
                  <a:lnTo>
                    <a:pt x="47" y="189"/>
                  </a:lnTo>
                  <a:lnTo>
                    <a:pt x="44" y="174"/>
                  </a:lnTo>
                  <a:lnTo>
                    <a:pt x="42" y="162"/>
                  </a:lnTo>
                  <a:lnTo>
                    <a:pt x="37" y="151"/>
                  </a:lnTo>
                  <a:lnTo>
                    <a:pt x="32" y="142"/>
                  </a:lnTo>
                  <a:lnTo>
                    <a:pt x="25" y="135"/>
                  </a:lnTo>
                  <a:lnTo>
                    <a:pt x="14" y="130"/>
                  </a:lnTo>
                  <a:lnTo>
                    <a:pt x="0" y="126"/>
                  </a:lnTo>
                  <a:lnTo>
                    <a:pt x="3" y="112"/>
                  </a:lnTo>
                  <a:lnTo>
                    <a:pt x="8" y="98"/>
                  </a:lnTo>
                  <a:lnTo>
                    <a:pt x="15" y="84"/>
                  </a:lnTo>
                  <a:lnTo>
                    <a:pt x="24" y="70"/>
                  </a:lnTo>
                  <a:lnTo>
                    <a:pt x="32" y="58"/>
                  </a:lnTo>
                  <a:lnTo>
                    <a:pt x="40" y="44"/>
                  </a:lnTo>
                  <a:lnTo>
                    <a:pt x="47" y="30"/>
                  </a:lnTo>
                  <a:lnTo>
                    <a:pt x="53" y="16"/>
                  </a:lnTo>
                  <a:lnTo>
                    <a:pt x="55" y="12"/>
                  </a:lnTo>
                  <a:lnTo>
                    <a:pt x="58" y="8"/>
                  </a:lnTo>
                  <a:lnTo>
                    <a:pt x="61" y="4"/>
                  </a:lnTo>
                  <a:lnTo>
                    <a:pt x="64" y="0"/>
                  </a:lnTo>
                  <a:lnTo>
                    <a:pt x="69" y="1"/>
                  </a:lnTo>
                  <a:lnTo>
                    <a:pt x="73" y="2"/>
                  </a:lnTo>
                  <a:lnTo>
                    <a:pt x="78" y="6"/>
                  </a:lnTo>
                  <a:lnTo>
                    <a:pt x="82" y="11"/>
                  </a:lnTo>
                  <a:lnTo>
                    <a:pt x="86" y="15"/>
                  </a:lnTo>
                  <a:lnTo>
                    <a:pt x="92" y="18"/>
                  </a:lnTo>
                  <a:lnTo>
                    <a:pt x="98" y="22"/>
                  </a:lnTo>
                  <a:lnTo>
                    <a:pt x="107" y="23"/>
                  </a:lnTo>
                  <a:lnTo>
                    <a:pt x="110" y="22"/>
                  </a:lnTo>
                  <a:lnTo>
                    <a:pt x="114" y="20"/>
                  </a:lnTo>
                  <a:lnTo>
                    <a:pt x="116" y="20"/>
                  </a:lnTo>
                  <a:lnTo>
                    <a:pt x="123" y="20"/>
                  </a:lnTo>
                  <a:lnTo>
                    <a:pt x="126" y="23"/>
                  </a:lnTo>
                  <a:lnTo>
                    <a:pt x="128" y="27"/>
                  </a:lnTo>
                  <a:lnTo>
                    <a:pt x="130" y="30"/>
                  </a:lnTo>
                  <a:lnTo>
                    <a:pt x="133" y="34"/>
                  </a:lnTo>
                  <a:lnTo>
                    <a:pt x="128" y="40"/>
                  </a:lnTo>
                  <a:lnTo>
                    <a:pt x="122" y="45"/>
                  </a:lnTo>
                  <a:lnTo>
                    <a:pt x="116" y="52"/>
                  </a:lnTo>
                  <a:lnTo>
                    <a:pt x="111" y="58"/>
                  </a:lnTo>
                  <a:lnTo>
                    <a:pt x="112" y="65"/>
                  </a:lnTo>
                  <a:lnTo>
                    <a:pt x="114" y="72"/>
                  </a:lnTo>
                  <a:lnTo>
                    <a:pt x="118" y="79"/>
                  </a:lnTo>
                  <a:lnTo>
                    <a:pt x="125" y="88"/>
                  </a:lnTo>
                  <a:lnTo>
                    <a:pt x="132" y="87"/>
                  </a:lnTo>
                  <a:lnTo>
                    <a:pt x="140" y="84"/>
                  </a:lnTo>
                  <a:lnTo>
                    <a:pt x="148" y="83"/>
                  </a:lnTo>
                  <a:lnTo>
                    <a:pt x="158" y="81"/>
                  </a:lnTo>
                  <a:lnTo>
                    <a:pt x="159" y="84"/>
                  </a:lnTo>
                  <a:lnTo>
                    <a:pt x="161" y="88"/>
                  </a:lnTo>
                  <a:lnTo>
                    <a:pt x="161" y="94"/>
                  </a:lnTo>
                  <a:lnTo>
                    <a:pt x="162" y="99"/>
                  </a:lnTo>
                  <a:lnTo>
                    <a:pt x="155" y="110"/>
                  </a:lnTo>
                  <a:lnTo>
                    <a:pt x="154" y="120"/>
                  </a:lnTo>
                  <a:lnTo>
                    <a:pt x="157" y="130"/>
                  </a:lnTo>
                  <a:lnTo>
                    <a:pt x="162" y="145"/>
                  </a:lnTo>
                  <a:lnTo>
                    <a:pt x="161" y="163"/>
                  </a:lnTo>
                  <a:lnTo>
                    <a:pt x="158" y="181"/>
                  </a:lnTo>
                  <a:lnTo>
                    <a:pt x="155" y="202"/>
                  </a:lnTo>
                  <a:lnTo>
                    <a:pt x="154" y="223"/>
                  </a:lnTo>
                  <a:lnTo>
                    <a:pt x="143" y="227"/>
                  </a:lnTo>
                  <a:lnTo>
                    <a:pt x="133" y="231"/>
                  </a:lnTo>
                  <a:lnTo>
                    <a:pt x="123" y="234"/>
                  </a:lnTo>
                  <a:lnTo>
                    <a:pt x="114" y="235"/>
                  </a:lnTo>
                  <a:lnTo>
                    <a:pt x="104" y="238"/>
                  </a:lnTo>
                  <a:lnTo>
                    <a:pt x="94" y="238"/>
                  </a:lnTo>
                  <a:lnTo>
                    <a:pt x="85" y="239"/>
                  </a:lnTo>
                  <a:lnTo>
                    <a:pt x="73" y="239"/>
                  </a:lnTo>
                  <a:close/>
                </a:path>
              </a:pathLst>
            </a:custGeom>
            <a:solidFill>
              <a:srgbClr val="994C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 flipH="1">
              <a:off x="3313104" y="2041094"/>
              <a:ext cx="375805" cy="386217"/>
            </a:xfrm>
            <a:custGeom>
              <a:avLst/>
              <a:gdLst>
                <a:gd name="T0" fmla="*/ 131 w 182"/>
                <a:gd name="T1" fmla="*/ 213 h 229"/>
                <a:gd name="T2" fmla="*/ 133 w 182"/>
                <a:gd name="T3" fmla="*/ 194 h 229"/>
                <a:gd name="T4" fmla="*/ 135 w 182"/>
                <a:gd name="T5" fmla="*/ 175 h 229"/>
                <a:gd name="T6" fmla="*/ 131 w 182"/>
                <a:gd name="T7" fmla="*/ 167 h 229"/>
                <a:gd name="T8" fmla="*/ 117 w 182"/>
                <a:gd name="T9" fmla="*/ 163 h 229"/>
                <a:gd name="T10" fmla="*/ 102 w 182"/>
                <a:gd name="T11" fmla="*/ 167 h 229"/>
                <a:gd name="T12" fmla="*/ 88 w 182"/>
                <a:gd name="T13" fmla="*/ 156 h 229"/>
                <a:gd name="T14" fmla="*/ 97 w 182"/>
                <a:gd name="T15" fmla="*/ 138 h 229"/>
                <a:gd name="T16" fmla="*/ 103 w 182"/>
                <a:gd name="T17" fmla="*/ 117 h 229"/>
                <a:gd name="T18" fmla="*/ 95 w 182"/>
                <a:gd name="T19" fmla="*/ 104 h 229"/>
                <a:gd name="T20" fmla="*/ 85 w 182"/>
                <a:gd name="T21" fmla="*/ 102 h 229"/>
                <a:gd name="T22" fmla="*/ 71 w 182"/>
                <a:gd name="T23" fmla="*/ 103 h 229"/>
                <a:gd name="T24" fmla="*/ 56 w 182"/>
                <a:gd name="T25" fmla="*/ 96 h 229"/>
                <a:gd name="T26" fmla="*/ 38 w 182"/>
                <a:gd name="T27" fmla="*/ 84 h 229"/>
                <a:gd name="T28" fmla="*/ 21 w 182"/>
                <a:gd name="T29" fmla="*/ 74 h 229"/>
                <a:gd name="T30" fmla="*/ 7 w 182"/>
                <a:gd name="T31" fmla="*/ 64 h 229"/>
                <a:gd name="T32" fmla="*/ 3 w 182"/>
                <a:gd name="T33" fmla="*/ 42 h 229"/>
                <a:gd name="T34" fmla="*/ 17 w 182"/>
                <a:gd name="T35" fmla="*/ 14 h 229"/>
                <a:gd name="T36" fmla="*/ 38 w 182"/>
                <a:gd name="T37" fmla="*/ 0 h 229"/>
                <a:gd name="T38" fmla="*/ 53 w 182"/>
                <a:gd name="T39" fmla="*/ 3 h 229"/>
                <a:gd name="T40" fmla="*/ 67 w 182"/>
                <a:gd name="T41" fmla="*/ 9 h 229"/>
                <a:gd name="T42" fmla="*/ 84 w 182"/>
                <a:gd name="T43" fmla="*/ 16 h 229"/>
                <a:gd name="T44" fmla="*/ 122 w 182"/>
                <a:gd name="T45" fmla="*/ 27 h 229"/>
                <a:gd name="T46" fmla="*/ 157 w 182"/>
                <a:gd name="T47" fmla="*/ 42 h 229"/>
                <a:gd name="T48" fmla="*/ 171 w 182"/>
                <a:gd name="T49" fmla="*/ 66 h 229"/>
                <a:gd name="T50" fmla="*/ 171 w 182"/>
                <a:gd name="T51" fmla="*/ 106 h 229"/>
                <a:gd name="T52" fmla="*/ 178 w 182"/>
                <a:gd name="T53" fmla="*/ 146 h 229"/>
                <a:gd name="T54" fmla="*/ 182 w 182"/>
                <a:gd name="T55" fmla="*/ 170 h 229"/>
                <a:gd name="T56" fmla="*/ 175 w 182"/>
                <a:gd name="T57" fmla="*/ 189 h 229"/>
                <a:gd name="T58" fmla="*/ 158 w 182"/>
                <a:gd name="T59" fmla="*/ 213 h 229"/>
                <a:gd name="T60" fmla="*/ 145 w 182"/>
                <a:gd name="T61" fmla="*/ 228 h 229"/>
                <a:gd name="T62" fmla="*/ 140 w 182"/>
                <a:gd name="T63" fmla="*/ 228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82" h="229">
                  <a:moveTo>
                    <a:pt x="138" y="229"/>
                  </a:moveTo>
                  <a:lnTo>
                    <a:pt x="131" y="213"/>
                  </a:lnTo>
                  <a:lnTo>
                    <a:pt x="131" y="203"/>
                  </a:lnTo>
                  <a:lnTo>
                    <a:pt x="133" y="194"/>
                  </a:lnTo>
                  <a:lnTo>
                    <a:pt x="138" y="179"/>
                  </a:lnTo>
                  <a:lnTo>
                    <a:pt x="135" y="175"/>
                  </a:lnTo>
                  <a:lnTo>
                    <a:pt x="133" y="171"/>
                  </a:lnTo>
                  <a:lnTo>
                    <a:pt x="131" y="167"/>
                  </a:lnTo>
                  <a:lnTo>
                    <a:pt x="128" y="163"/>
                  </a:lnTo>
                  <a:lnTo>
                    <a:pt x="117" y="163"/>
                  </a:lnTo>
                  <a:lnTo>
                    <a:pt x="109" y="165"/>
                  </a:lnTo>
                  <a:lnTo>
                    <a:pt x="102" y="167"/>
                  </a:lnTo>
                  <a:lnTo>
                    <a:pt x="95" y="168"/>
                  </a:lnTo>
                  <a:lnTo>
                    <a:pt x="88" y="156"/>
                  </a:lnTo>
                  <a:lnTo>
                    <a:pt x="91" y="146"/>
                  </a:lnTo>
                  <a:lnTo>
                    <a:pt x="97" y="138"/>
                  </a:lnTo>
                  <a:lnTo>
                    <a:pt x="106" y="129"/>
                  </a:lnTo>
                  <a:lnTo>
                    <a:pt x="103" y="117"/>
                  </a:lnTo>
                  <a:lnTo>
                    <a:pt x="100" y="109"/>
                  </a:lnTo>
                  <a:lnTo>
                    <a:pt x="95" y="104"/>
                  </a:lnTo>
                  <a:lnTo>
                    <a:pt x="91" y="102"/>
                  </a:lnTo>
                  <a:lnTo>
                    <a:pt x="85" y="102"/>
                  </a:lnTo>
                  <a:lnTo>
                    <a:pt x="78" y="102"/>
                  </a:lnTo>
                  <a:lnTo>
                    <a:pt x="71" y="103"/>
                  </a:lnTo>
                  <a:lnTo>
                    <a:pt x="64" y="103"/>
                  </a:lnTo>
                  <a:lnTo>
                    <a:pt x="56" y="96"/>
                  </a:lnTo>
                  <a:lnTo>
                    <a:pt x="46" y="89"/>
                  </a:lnTo>
                  <a:lnTo>
                    <a:pt x="38" y="84"/>
                  </a:lnTo>
                  <a:lnTo>
                    <a:pt x="30" y="78"/>
                  </a:lnTo>
                  <a:lnTo>
                    <a:pt x="21" y="74"/>
                  </a:lnTo>
                  <a:lnTo>
                    <a:pt x="14" y="68"/>
                  </a:lnTo>
                  <a:lnTo>
                    <a:pt x="7" y="64"/>
                  </a:lnTo>
                  <a:lnTo>
                    <a:pt x="0" y="59"/>
                  </a:lnTo>
                  <a:lnTo>
                    <a:pt x="3" y="42"/>
                  </a:lnTo>
                  <a:lnTo>
                    <a:pt x="9" y="27"/>
                  </a:lnTo>
                  <a:lnTo>
                    <a:pt x="17" y="14"/>
                  </a:lnTo>
                  <a:lnTo>
                    <a:pt x="28" y="0"/>
                  </a:lnTo>
                  <a:lnTo>
                    <a:pt x="38" y="0"/>
                  </a:lnTo>
                  <a:lnTo>
                    <a:pt x="46" y="2"/>
                  </a:lnTo>
                  <a:lnTo>
                    <a:pt x="53" y="3"/>
                  </a:lnTo>
                  <a:lnTo>
                    <a:pt x="60" y="6"/>
                  </a:lnTo>
                  <a:lnTo>
                    <a:pt x="67" y="9"/>
                  </a:lnTo>
                  <a:lnTo>
                    <a:pt x="75" y="12"/>
                  </a:lnTo>
                  <a:lnTo>
                    <a:pt x="84" y="16"/>
                  </a:lnTo>
                  <a:lnTo>
                    <a:pt x="95" y="21"/>
                  </a:lnTo>
                  <a:lnTo>
                    <a:pt x="122" y="27"/>
                  </a:lnTo>
                  <a:lnTo>
                    <a:pt x="143" y="34"/>
                  </a:lnTo>
                  <a:lnTo>
                    <a:pt x="157" y="42"/>
                  </a:lnTo>
                  <a:lnTo>
                    <a:pt x="165" y="52"/>
                  </a:lnTo>
                  <a:lnTo>
                    <a:pt x="171" y="66"/>
                  </a:lnTo>
                  <a:lnTo>
                    <a:pt x="172" y="84"/>
                  </a:lnTo>
                  <a:lnTo>
                    <a:pt x="171" y="106"/>
                  </a:lnTo>
                  <a:lnTo>
                    <a:pt x="169" y="132"/>
                  </a:lnTo>
                  <a:lnTo>
                    <a:pt x="178" y="146"/>
                  </a:lnTo>
                  <a:lnTo>
                    <a:pt x="182" y="158"/>
                  </a:lnTo>
                  <a:lnTo>
                    <a:pt x="182" y="170"/>
                  </a:lnTo>
                  <a:lnTo>
                    <a:pt x="179" y="179"/>
                  </a:lnTo>
                  <a:lnTo>
                    <a:pt x="175" y="189"/>
                  </a:lnTo>
                  <a:lnTo>
                    <a:pt x="167" y="200"/>
                  </a:lnTo>
                  <a:lnTo>
                    <a:pt x="158" y="213"/>
                  </a:lnTo>
                  <a:lnTo>
                    <a:pt x="147" y="228"/>
                  </a:lnTo>
                  <a:lnTo>
                    <a:pt x="145" y="228"/>
                  </a:lnTo>
                  <a:lnTo>
                    <a:pt x="143" y="228"/>
                  </a:lnTo>
                  <a:lnTo>
                    <a:pt x="140" y="228"/>
                  </a:lnTo>
                  <a:lnTo>
                    <a:pt x="138" y="2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539552" y="5150737"/>
            <a:ext cx="638868" cy="1514642"/>
            <a:chOff x="899592" y="1997433"/>
            <a:chExt cx="1094014" cy="3177048"/>
          </a:xfrm>
        </p:grpSpPr>
        <p:sp>
          <p:nvSpPr>
            <p:cNvPr id="8" name="Freeform 7"/>
            <p:cNvSpPr>
              <a:spLocks/>
            </p:cNvSpPr>
            <p:nvPr/>
          </p:nvSpPr>
          <p:spPr bwMode="auto">
            <a:xfrm flipH="1">
              <a:off x="899592" y="1997433"/>
              <a:ext cx="1094014" cy="3177048"/>
            </a:xfrm>
            <a:custGeom>
              <a:avLst/>
              <a:gdLst>
                <a:gd name="T0" fmla="*/ 90 w 525"/>
                <a:gd name="T1" fmla="*/ 1875 h 1892"/>
                <a:gd name="T2" fmla="*/ 86 w 525"/>
                <a:gd name="T3" fmla="*/ 1830 h 1892"/>
                <a:gd name="T4" fmla="*/ 38 w 525"/>
                <a:gd name="T5" fmla="*/ 1792 h 1892"/>
                <a:gd name="T6" fmla="*/ 0 w 525"/>
                <a:gd name="T7" fmla="*/ 1753 h 1892"/>
                <a:gd name="T8" fmla="*/ 42 w 525"/>
                <a:gd name="T9" fmla="*/ 1713 h 1892"/>
                <a:gd name="T10" fmla="*/ 103 w 525"/>
                <a:gd name="T11" fmla="*/ 1692 h 1892"/>
                <a:gd name="T12" fmla="*/ 117 w 525"/>
                <a:gd name="T13" fmla="*/ 1685 h 1892"/>
                <a:gd name="T14" fmla="*/ 93 w 525"/>
                <a:gd name="T15" fmla="*/ 1590 h 1892"/>
                <a:gd name="T16" fmla="*/ 111 w 525"/>
                <a:gd name="T17" fmla="*/ 1191 h 1892"/>
                <a:gd name="T18" fmla="*/ 76 w 525"/>
                <a:gd name="T19" fmla="*/ 1045 h 1892"/>
                <a:gd name="T20" fmla="*/ 70 w 525"/>
                <a:gd name="T21" fmla="*/ 1008 h 1892"/>
                <a:gd name="T22" fmla="*/ 58 w 525"/>
                <a:gd name="T23" fmla="*/ 970 h 1892"/>
                <a:gd name="T24" fmla="*/ 76 w 525"/>
                <a:gd name="T25" fmla="*/ 834 h 1892"/>
                <a:gd name="T26" fmla="*/ 97 w 525"/>
                <a:gd name="T27" fmla="*/ 665 h 1892"/>
                <a:gd name="T28" fmla="*/ 106 w 525"/>
                <a:gd name="T29" fmla="*/ 548 h 1892"/>
                <a:gd name="T30" fmla="*/ 135 w 525"/>
                <a:gd name="T31" fmla="*/ 423 h 1892"/>
                <a:gd name="T32" fmla="*/ 183 w 525"/>
                <a:gd name="T33" fmla="*/ 365 h 1892"/>
                <a:gd name="T34" fmla="*/ 165 w 525"/>
                <a:gd name="T35" fmla="*/ 320 h 1892"/>
                <a:gd name="T36" fmla="*/ 150 w 525"/>
                <a:gd name="T37" fmla="*/ 276 h 1892"/>
                <a:gd name="T38" fmla="*/ 118 w 525"/>
                <a:gd name="T39" fmla="*/ 258 h 1892"/>
                <a:gd name="T40" fmla="*/ 106 w 525"/>
                <a:gd name="T41" fmla="*/ 251 h 1892"/>
                <a:gd name="T42" fmla="*/ 107 w 525"/>
                <a:gd name="T43" fmla="*/ 212 h 1892"/>
                <a:gd name="T44" fmla="*/ 146 w 525"/>
                <a:gd name="T45" fmla="*/ 164 h 1892"/>
                <a:gd name="T46" fmla="*/ 122 w 525"/>
                <a:gd name="T47" fmla="*/ 126 h 1892"/>
                <a:gd name="T48" fmla="*/ 155 w 525"/>
                <a:gd name="T49" fmla="*/ 50 h 1892"/>
                <a:gd name="T50" fmla="*/ 221 w 525"/>
                <a:gd name="T51" fmla="*/ 25 h 1892"/>
                <a:gd name="T52" fmla="*/ 270 w 525"/>
                <a:gd name="T53" fmla="*/ 28 h 1892"/>
                <a:gd name="T54" fmla="*/ 309 w 525"/>
                <a:gd name="T55" fmla="*/ 26 h 1892"/>
                <a:gd name="T56" fmla="*/ 334 w 525"/>
                <a:gd name="T57" fmla="*/ 25 h 1892"/>
                <a:gd name="T58" fmla="*/ 355 w 525"/>
                <a:gd name="T59" fmla="*/ 4 h 1892"/>
                <a:gd name="T60" fmla="*/ 426 w 525"/>
                <a:gd name="T61" fmla="*/ 39 h 1892"/>
                <a:gd name="T62" fmla="*/ 460 w 525"/>
                <a:gd name="T63" fmla="*/ 150 h 1892"/>
                <a:gd name="T64" fmla="*/ 439 w 525"/>
                <a:gd name="T65" fmla="*/ 186 h 1892"/>
                <a:gd name="T66" fmla="*/ 416 w 525"/>
                <a:gd name="T67" fmla="*/ 196 h 1892"/>
                <a:gd name="T68" fmla="*/ 394 w 525"/>
                <a:gd name="T69" fmla="*/ 261 h 1892"/>
                <a:gd name="T70" fmla="*/ 341 w 525"/>
                <a:gd name="T71" fmla="*/ 301 h 1892"/>
                <a:gd name="T72" fmla="*/ 316 w 525"/>
                <a:gd name="T73" fmla="*/ 315 h 1892"/>
                <a:gd name="T74" fmla="*/ 342 w 525"/>
                <a:gd name="T75" fmla="*/ 355 h 1892"/>
                <a:gd name="T76" fmla="*/ 395 w 525"/>
                <a:gd name="T77" fmla="*/ 395 h 1892"/>
                <a:gd name="T78" fmla="*/ 449 w 525"/>
                <a:gd name="T79" fmla="*/ 430 h 1892"/>
                <a:gd name="T80" fmla="*/ 489 w 525"/>
                <a:gd name="T81" fmla="*/ 527 h 1892"/>
                <a:gd name="T82" fmla="*/ 506 w 525"/>
                <a:gd name="T83" fmla="*/ 646 h 1892"/>
                <a:gd name="T84" fmla="*/ 521 w 525"/>
                <a:gd name="T85" fmla="*/ 746 h 1892"/>
                <a:gd name="T86" fmla="*/ 525 w 525"/>
                <a:gd name="T87" fmla="*/ 980 h 1892"/>
                <a:gd name="T88" fmla="*/ 499 w 525"/>
                <a:gd name="T89" fmla="*/ 1062 h 1892"/>
                <a:gd name="T90" fmla="*/ 495 w 525"/>
                <a:gd name="T91" fmla="*/ 1564 h 1892"/>
                <a:gd name="T92" fmla="*/ 485 w 525"/>
                <a:gd name="T93" fmla="*/ 1746 h 1892"/>
                <a:gd name="T94" fmla="*/ 473 w 525"/>
                <a:gd name="T95" fmla="*/ 1755 h 1892"/>
                <a:gd name="T96" fmla="*/ 480 w 525"/>
                <a:gd name="T97" fmla="*/ 1852 h 1892"/>
                <a:gd name="T98" fmla="*/ 437 w 525"/>
                <a:gd name="T99" fmla="*/ 1878 h 1892"/>
                <a:gd name="T100" fmla="*/ 387 w 525"/>
                <a:gd name="T101" fmla="*/ 1881 h 1892"/>
                <a:gd name="T102" fmla="*/ 374 w 525"/>
                <a:gd name="T103" fmla="*/ 1864 h 1892"/>
                <a:gd name="T104" fmla="*/ 355 w 525"/>
                <a:gd name="T105" fmla="*/ 1864 h 1892"/>
                <a:gd name="T106" fmla="*/ 336 w 525"/>
                <a:gd name="T107" fmla="*/ 1875 h 1892"/>
                <a:gd name="T108" fmla="*/ 257 w 525"/>
                <a:gd name="T109" fmla="*/ 1885 h 1892"/>
                <a:gd name="T110" fmla="*/ 160 w 525"/>
                <a:gd name="T111" fmla="*/ 1891 h 18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25" h="1892">
                  <a:moveTo>
                    <a:pt x="136" y="1892"/>
                  </a:moveTo>
                  <a:lnTo>
                    <a:pt x="114" y="1888"/>
                  </a:lnTo>
                  <a:lnTo>
                    <a:pt x="100" y="1882"/>
                  </a:lnTo>
                  <a:lnTo>
                    <a:pt x="90" y="1875"/>
                  </a:lnTo>
                  <a:lnTo>
                    <a:pt x="86" y="1867"/>
                  </a:lnTo>
                  <a:lnTo>
                    <a:pt x="83" y="1857"/>
                  </a:lnTo>
                  <a:lnTo>
                    <a:pt x="85" y="1845"/>
                  </a:lnTo>
                  <a:lnTo>
                    <a:pt x="86" y="1830"/>
                  </a:lnTo>
                  <a:lnTo>
                    <a:pt x="86" y="1813"/>
                  </a:lnTo>
                  <a:lnTo>
                    <a:pt x="71" y="1805"/>
                  </a:lnTo>
                  <a:lnTo>
                    <a:pt x="54" y="1798"/>
                  </a:lnTo>
                  <a:lnTo>
                    <a:pt x="38" y="1792"/>
                  </a:lnTo>
                  <a:lnTo>
                    <a:pt x="22" y="1787"/>
                  </a:lnTo>
                  <a:lnTo>
                    <a:pt x="11" y="1778"/>
                  </a:lnTo>
                  <a:lnTo>
                    <a:pt x="3" y="1769"/>
                  </a:lnTo>
                  <a:lnTo>
                    <a:pt x="0" y="1753"/>
                  </a:lnTo>
                  <a:lnTo>
                    <a:pt x="4" y="1734"/>
                  </a:lnTo>
                  <a:lnTo>
                    <a:pt x="16" y="1727"/>
                  </a:lnTo>
                  <a:lnTo>
                    <a:pt x="28" y="1720"/>
                  </a:lnTo>
                  <a:lnTo>
                    <a:pt x="42" y="1713"/>
                  </a:lnTo>
                  <a:lnTo>
                    <a:pt x="57" y="1708"/>
                  </a:lnTo>
                  <a:lnTo>
                    <a:pt x="72" y="1702"/>
                  </a:lnTo>
                  <a:lnTo>
                    <a:pt x="88" y="1698"/>
                  </a:lnTo>
                  <a:lnTo>
                    <a:pt x="103" y="1692"/>
                  </a:lnTo>
                  <a:lnTo>
                    <a:pt x="115" y="1688"/>
                  </a:lnTo>
                  <a:lnTo>
                    <a:pt x="117" y="1687"/>
                  </a:lnTo>
                  <a:lnTo>
                    <a:pt x="117" y="1687"/>
                  </a:lnTo>
                  <a:lnTo>
                    <a:pt x="117" y="1685"/>
                  </a:lnTo>
                  <a:lnTo>
                    <a:pt x="118" y="1685"/>
                  </a:lnTo>
                  <a:lnTo>
                    <a:pt x="100" y="1655"/>
                  </a:lnTo>
                  <a:lnTo>
                    <a:pt x="94" y="1622"/>
                  </a:lnTo>
                  <a:lnTo>
                    <a:pt x="93" y="1590"/>
                  </a:lnTo>
                  <a:lnTo>
                    <a:pt x="94" y="1557"/>
                  </a:lnTo>
                  <a:lnTo>
                    <a:pt x="101" y="1433"/>
                  </a:lnTo>
                  <a:lnTo>
                    <a:pt x="108" y="1313"/>
                  </a:lnTo>
                  <a:lnTo>
                    <a:pt x="111" y="1191"/>
                  </a:lnTo>
                  <a:lnTo>
                    <a:pt x="110" y="1070"/>
                  </a:lnTo>
                  <a:lnTo>
                    <a:pt x="94" y="1060"/>
                  </a:lnTo>
                  <a:lnTo>
                    <a:pt x="83" y="1052"/>
                  </a:lnTo>
                  <a:lnTo>
                    <a:pt x="76" y="1045"/>
                  </a:lnTo>
                  <a:lnTo>
                    <a:pt x="74" y="1038"/>
                  </a:lnTo>
                  <a:lnTo>
                    <a:pt x="71" y="1030"/>
                  </a:lnTo>
                  <a:lnTo>
                    <a:pt x="71" y="1020"/>
                  </a:lnTo>
                  <a:lnTo>
                    <a:pt x="70" y="1008"/>
                  </a:lnTo>
                  <a:lnTo>
                    <a:pt x="70" y="991"/>
                  </a:lnTo>
                  <a:lnTo>
                    <a:pt x="64" y="983"/>
                  </a:lnTo>
                  <a:lnTo>
                    <a:pt x="61" y="976"/>
                  </a:lnTo>
                  <a:lnTo>
                    <a:pt x="58" y="970"/>
                  </a:lnTo>
                  <a:lnTo>
                    <a:pt x="57" y="963"/>
                  </a:lnTo>
                  <a:lnTo>
                    <a:pt x="64" y="920"/>
                  </a:lnTo>
                  <a:lnTo>
                    <a:pt x="70" y="877"/>
                  </a:lnTo>
                  <a:lnTo>
                    <a:pt x="76" y="834"/>
                  </a:lnTo>
                  <a:lnTo>
                    <a:pt x="82" y="792"/>
                  </a:lnTo>
                  <a:lnTo>
                    <a:pt x="88" y="750"/>
                  </a:lnTo>
                  <a:lnTo>
                    <a:pt x="93" y="707"/>
                  </a:lnTo>
                  <a:lnTo>
                    <a:pt x="97" y="665"/>
                  </a:lnTo>
                  <a:lnTo>
                    <a:pt x="100" y="624"/>
                  </a:lnTo>
                  <a:lnTo>
                    <a:pt x="96" y="597"/>
                  </a:lnTo>
                  <a:lnTo>
                    <a:pt x="99" y="573"/>
                  </a:lnTo>
                  <a:lnTo>
                    <a:pt x="106" y="548"/>
                  </a:lnTo>
                  <a:lnTo>
                    <a:pt x="112" y="525"/>
                  </a:lnTo>
                  <a:lnTo>
                    <a:pt x="119" y="491"/>
                  </a:lnTo>
                  <a:lnTo>
                    <a:pt x="126" y="456"/>
                  </a:lnTo>
                  <a:lnTo>
                    <a:pt x="135" y="423"/>
                  </a:lnTo>
                  <a:lnTo>
                    <a:pt x="147" y="394"/>
                  </a:lnTo>
                  <a:lnTo>
                    <a:pt x="161" y="385"/>
                  </a:lnTo>
                  <a:lnTo>
                    <a:pt x="175" y="376"/>
                  </a:lnTo>
                  <a:lnTo>
                    <a:pt x="183" y="365"/>
                  </a:lnTo>
                  <a:lnTo>
                    <a:pt x="187" y="349"/>
                  </a:lnTo>
                  <a:lnTo>
                    <a:pt x="178" y="341"/>
                  </a:lnTo>
                  <a:lnTo>
                    <a:pt x="171" y="331"/>
                  </a:lnTo>
                  <a:lnTo>
                    <a:pt x="165" y="320"/>
                  </a:lnTo>
                  <a:lnTo>
                    <a:pt x="161" y="309"/>
                  </a:lnTo>
                  <a:lnTo>
                    <a:pt x="157" y="298"/>
                  </a:lnTo>
                  <a:lnTo>
                    <a:pt x="154" y="287"/>
                  </a:lnTo>
                  <a:lnTo>
                    <a:pt x="150" y="276"/>
                  </a:lnTo>
                  <a:lnTo>
                    <a:pt x="146" y="266"/>
                  </a:lnTo>
                  <a:lnTo>
                    <a:pt x="133" y="262"/>
                  </a:lnTo>
                  <a:lnTo>
                    <a:pt x="125" y="259"/>
                  </a:lnTo>
                  <a:lnTo>
                    <a:pt x="118" y="258"/>
                  </a:lnTo>
                  <a:lnTo>
                    <a:pt x="114" y="255"/>
                  </a:lnTo>
                  <a:lnTo>
                    <a:pt x="110" y="254"/>
                  </a:lnTo>
                  <a:lnTo>
                    <a:pt x="107" y="252"/>
                  </a:lnTo>
                  <a:lnTo>
                    <a:pt x="106" y="251"/>
                  </a:lnTo>
                  <a:lnTo>
                    <a:pt x="103" y="250"/>
                  </a:lnTo>
                  <a:lnTo>
                    <a:pt x="99" y="237"/>
                  </a:lnTo>
                  <a:lnTo>
                    <a:pt x="100" y="225"/>
                  </a:lnTo>
                  <a:lnTo>
                    <a:pt x="107" y="212"/>
                  </a:lnTo>
                  <a:lnTo>
                    <a:pt x="117" y="200"/>
                  </a:lnTo>
                  <a:lnTo>
                    <a:pt x="126" y="187"/>
                  </a:lnTo>
                  <a:lnTo>
                    <a:pt x="137" y="175"/>
                  </a:lnTo>
                  <a:lnTo>
                    <a:pt x="146" y="164"/>
                  </a:lnTo>
                  <a:lnTo>
                    <a:pt x="150" y="151"/>
                  </a:lnTo>
                  <a:lnTo>
                    <a:pt x="136" y="143"/>
                  </a:lnTo>
                  <a:lnTo>
                    <a:pt x="126" y="136"/>
                  </a:lnTo>
                  <a:lnTo>
                    <a:pt x="122" y="126"/>
                  </a:lnTo>
                  <a:lnTo>
                    <a:pt x="122" y="112"/>
                  </a:lnTo>
                  <a:lnTo>
                    <a:pt x="133" y="90"/>
                  </a:lnTo>
                  <a:lnTo>
                    <a:pt x="144" y="69"/>
                  </a:lnTo>
                  <a:lnTo>
                    <a:pt x="155" y="50"/>
                  </a:lnTo>
                  <a:lnTo>
                    <a:pt x="168" y="35"/>
                  </a:lnTo>
                  <a:lnTo>
                    <a:pt x="182" y="25"/>
                  </a:lnTo>
                  <a:lnTo>
                    <a:pt x="198" y="21"/>
                  </a:lnTo>
                  <a:lnTo>
                    <a:pt x="221" y="25"/>
                  </a:lnTo>
                  <a:lnTo>
                    <a:pt x="245" y="38"/>
                  </a:lnTo>
                  <a:lnTo>
                    <a:pt x="252" y="35"/>
                  </a:lnTo>
                  <a:lnTo>
                    <a:pt x="262" y="32"/>
                  </a:lnTo>
                  <a:lnTo>
                    <a:pt x="270" y="28"/>
                  </a:lnTo>
                  <a:lnTo>
                    <a:pt x="280" y="25"/>
                  </a:lnTo>
                  <a:lnTo>
                    <a:pt x="290" y="24"/>
                  </a:lnTo>
                  <a:lnTo>
                    <a:pt x="299" y="24"/>
                  </a:lnTo>
                  <a:lnTo>
                    <a:pt x="309" y="26"/>
                  </a:lnTo>
                  <a:lnTo>
                    <a:pt x="318" y="32"/>
                  </a:lnTo>
                  <a:lnTo>
                    <a:pt x="323" y="31"/>
                  </a:lnTo>
                  <a:lnTo>
                    <a:pt x="329" y="28"/>
                  </a:lnTo>
                  <a:lnTo>
                    <a:pt x="334" y="25"/>
                  </a:lnTo>
                  <a:lnTo>
                    <a:pt x="340" y="20"/>
                  </a:lnTo>
                  <a:lnTo>
                    <a:pt x="345" y="14"/>
                  </a:lnTo>
                  <a:lnTo>
                    <a:pt x="351" y="10"/>
                  </a:lnTo>
                  <a:lnTo>
                    <a:pt x="355" y="4"/>
                  </a:lnTo>
                  <a:lnTo>
                    <a:pt x="360" y="0"/>
                  </a:lnTo>
                  <a:lnTo>
                    <a:pt x="385" y="6"/>
                  </a:lnTo>
                  <a:lnTo>
                    <a:pt x="408" y="18"/>
                  </a:lnTo>
                  <a:lnTo>
                    <a:pt x="426" y="39"/>
                  </a:lnTo>
                  <a:lnTo>
                    <a:pt x="441" y="64"/>
                  </a:lnTo>
                  <a:lnTo>
                    <a:pt x="452" y="93"/>
                  </a:lnTo>
                  <a:lnTo>
                    <a:pt x="459" y="122"/>
                  </a:lnTo>
                  <a:lnTo>
                    <a:pt x="460" y="150"/>
                  </a:lnTo>
                  <a:lnTo>
                    <a:pt x="455" y="175"/>
                  </a:lnTo>
                  <a:lnTo>
                    <a:pt x="449" y="179"/>
                  </a:lnTo>
                  <a:lnTo>
                    <a:pt x="445" y="183"/>
                  </a:lnTo>
                  <a:lnTo>
                    <a:pt x="439" y="186"/>
                  </a:lnTo>
                  <a:lnTo>
                    <a:pt x="434" y="189"/>
                  </a:lnTo>
                  <a:lnTo>
                    <a:pt x="428" y="191"/>
                  </a:lnTo>
                  <a:lnTo>
                    <a:pt x="421" y="193"/>
                  </a:lnTo>
                  <a:lnTo>
                    <a:pt x="416" y="196"/>
                  </a:lnTo>
                  <a:lnTo>
                    <a:pt x="410" y="198"/>
                  </a:lnTo>
                  <a:lnTo>
                    <a:pt x="405" y="225"/>
                  </a:lnTo>
                  <a:lnTo>
                    <a:pt x="399" y="244"/>
                  </a:lnTo>
                  <a:lnTo>
                    <a:pt x="394" y="261"/>
                  </a:lnTo>
                  <a:lnTo>
                    <a:pt x="385" y="275"/>
                  </a:lnTo>
                  <a:lnTo>
                    <a:pt x="376" y="284"/>
                  </a:lnTo>
                  <a:lnTo>
                    <a:pt x="360" y="293"/>
                  </a:lnTo>
                  <a:lnTo>
                    <a:pt x="341" y="301"/>
                  </a:lnTo>
                  <a:lnTo>
                    <a:pt x="316" y="309"/>
                  </a:lnTo>
                  <a:lnTo>
                    <a:pt x="316" y="311"/>
                  </a:lnTo>
                  <a:lnTo>
                    <a:pt x="316" y="313"/>
                  </a:lnTo>
                  <a:lnTo>
                    <a:pt x="316" y="315"/>
                  </a:lnTo>
                  <a:lnTo>
                    <a:pt x="316" y="318"/>
                  </a:lnTo>
                  <a:lnTo>
                    <a:pt x="333" y="329"/>
                  </a:lnTo>
                  <a:lnTo>
                    <a:pt x="340" y="340"/>
                  </a:lnTo>
                  <a:lnTo>
                    <a:pt x="342" y="355"/>
                  </a:lnTo>
                  <a:lnTo>
                    <a:pt x="349" y="377"/>
                  </a:lnTo>
                  <a:lnTo>
                    <a:pt x="366" y="383"/>
                  </a:lnTo>
                  <a:lnTo>
                    <a:pt x="381" y="388"/>
                  </a:lnTo>
                  <a:lnTo>
                    <a:pt x="395" y="395"/>
                  </a:lnTo>
                  <a:lnTo>
                    <a:pt x="409" y="402"/>
                  </a:lnTo>
                  <a:lnTo>
                    <a:pt x="423" y="409"/>
                  </a:lnTo>
                  <a:lnTo>
                    <a:pt x="435" y="419"/>
                  </a:lnTo>
                  <a:lnTo>
                    <a:pt x="449" y="430"/>
                  </a:lnTo>
                  <a:lnTo>
                    <a:pt x="463" y="444"/>
                  </a:lnTo>
                  <a:lnTo>
                    <a:pt x="474" y="470"/>
                  </a:lnTo>
                  <a:lnTo>
                    <a:pt x="482" y="498"/>
                  </a:lnTo>
                  <a:lnTo>
                    <a:pt x="489" y="527"/>
                  </a:lnTo>
                  <a:lnTo>
                    <a:pt x="495" y="556"/>
                  </a:lnTo>
                  <a:lnTo>
                    <a:pt x="499" y="586"/>
                  </a:lnTo>
                  <a:lnTo>
                    <a:pt x="502" y="616"/>
                  </a:lnTo>
                  <a:lnTo>
                    <a:pt x="506" y="646"/>
                  </a:lnTo>
                  <a:lnTo>
                    <a:pt x="509" y="676"/>
                  </a:lnTo>
                  <a:lnTo>
                    <a:pt x="518" y="704"/>
                  </a:lnTo>
                  <a:lnTo>
                    <a:pt x="523" y="724"/>
                  </a:lnTo>
                  <a:lnTo>
                    <a:pt x="521" y="746"/>
                  </a:lnTo>
                  <a:lnTo>
                    <a:pt x="517" y="775"/>
                  </a:lnTo>
                  <a:lnTo>
                    <a:pt x="521" y="843"/>
                  </a:lnTo>
                  <a:lnTo>
                    <a:pt x="525" y="912"/>
                  </a:lnTo>
                  <a:lnTo>
                    <a:pt x="525" y="980"/>
                  </a:lnTo>
                  <a:lnTo>
                    <a:pt x="517" y="1049"/>
                  </a:lnTo>
                  <a:lnTo>
                    <a:pt x="511" y="1053"/>
                  </a:lnTo>
                  <a:lnTo>
                    <a:pt x="505" y="1058"/>
                  </a:lnTo>
                  <a:lnTo>
                    <a:pt x="499" y="1062"/>
                  </a:lnTo>
                  <a:lnTo>
                    <a:pt x="492" y="1066"/>
                  </a:lnTo>
                  <a:lnTo>
                    <a:pt x="487" y="1231"/>
                  </a:lnTo>
                  <a:lnTo>
                    <a:pt x="487" y="1397"/>
                  </a:lnTo>
                  <a:lnTo>
                    <a:pt x="495" y="1564"/>
                  </a:lnTo>
                  <a:lnTo>
                    <a:pt x="513" y="1730"/>
                  </a:lnTo>
                  <a:lnTo>
                    <a:pt x="500" y="1737"/>
                  </a:lnTo>
                  <a:lnTo>
                    <a:pt x="492" y="1742"/>
                  </a:lnTo>
                  <a:lnTo>
                    <a:pt x="485" y="1746"/>
                  </a:lnTo>
                  <a:lnTo>
                    <a:pt x="481" y="1749"/>
                  </a:lnTo>
                  <a:lnTo>
                    <a:pt x="477" y="1751"/>
                  </a:lnTo>
                  <a:lnTo>
                    <a:pt x="475" y="1752"/>
                  </a:lnTo>
                  <a:lnTo>
                    <a:pt x="473" y="1755"/>
                  </a:lnTo>
                  <a:lnTo>
                    <a:pt x="471" y="1756"/>
                  </a:lnTo>
                  <a:lnTo>
                    <a:pt x="475" y="1781"/>
                  </a:lnTo>
                  <a:lnTo>
                    <a:pt x="478" y="1817"/>
                  </a:lnTo>
                  <a:lnTo>
                    <a:pt x="480" y="1852"/>
                  </a:lnTo>
                  <a:lnTo>
                    <a:pt x="473" y="1875"/>
                  </a:lnTo>
                  <a:lnTo>
                    <a:pt x="462" y="1875"/>
                  </a:lnTo>
                  <a:lnTo>
                    <a:pt x="449" y="1877"/>
                  </a:lnTo>
                  <a:lnTo>
                    <a:pt x="437" y="1878"/>
                  </a:lnTo>
                  <a:lnTo>
                    <a:pt x="423" y="1880"/>
                  </a:lnTo>
                  <a:lnTo>
                    <a:pt x="409" y="1881"/>
                  </a:lnTo>
                  <a:lnTo>
                    <a:pt x="398" y="1881"/>
                  </a:lnTo>
                  <a:lnTo>
                    <a:pt x="387" y="1881"/>
                  </a:lnTo>
                  <a:lnTo>
                    <a:pt x="380" y="1878"/>
                  </a:lnTo>
                  <a:lnTo>
                    <a:pt x="378" y="1874"/>
                  </a:lnTo>
                  <a:lnTo>
                    <a:pt x="376" y="1868"/>
                  </a:lnTo>
                  <a:lnTo>
                    <a:pt x="374" y="1864"/>
                  </a:lnTo>
                  <a:lnTo>
                    <a:pt x="373" y="1860"/>
                  </a:lnTo>
                  <a:lnTo>
                    <a:pt x="366" y="1860"/>
                  </a:lnTo>
                  <a:lnTo>
                    <a:pt x="360" y="1862"/>
                  </a:lnTo>
                  <a:lnTo>
                    <a:pt x="355" y="1864"/>
                  </a:lnTo>
                  <a:lnTo>
                    <a:pt x="351" y="1866"/>
                  </a:lnTo>
                  <a:lnTo>
                    <a:pt x="345" y="1868"/>
                  </a:lnTo>
                  <a:lnTo>
                    <a:pt x="341" y="1871"/>
                  </a:lnTo>
                  <a:lnTo>
                    <a:pt x="336" y="1875"/>
                  </a:lnTo>
                  <a:lnTo>
                    <a:pt x="330" y="1878"/>
                  </a:lnTo>
                  <a:lnTo>
                    <a:pt x="305" y="1881"/>
                  </a:lnTo>
                  <a:lnTo>
                    <a:pt x="280" y="1884"/>
                  </a:lnTo>
                  <a:lnTo>
                    <a:pt x="257" y="1885"/>
                  </a:lnTo>
                  <a:lnTo>
                    <a:pt x="232" y="1886"/>
                  </a:lnTo>
                  <a:lnTo>
                    <a:pt x="208" y="1889"/>
                  </a:lnTo>
                  <a:lnTo>
                    <a:pt x="185" y="1891"/>
                  </a:lnTo>
                  <a:lnTo>
                    <a:pt x="160" y="1891"/>
                  </a:lnTo>
                  <a:lnTo>
                    <a:pt x="136" y="18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8" name="Group 67"/>
            <p:cNvGrpSpPr/>
            <p:nvPr/>
          </p:nvGrpSpPr>
          <p:grpSpPr>
            <a:xfrm>
              <a:off x="945527" y="2037733"/>
              <a:ext cx="997971" cy="3096447"/>
              <a:chOff x="945527" y="2037733"/>
              <a:chExt cx="997971" cy="3096447"/>
            </a:xfrm>
          </p:grpSpPr>
          <p:sp>
            <p:nvSpPr>
              <p:cNvPr id="9" name="Freeform 8"/>
              <p:cNvSpPr>
                <a:spLocks/>
              </p:cNvSpPr>
              <p:nvPr/>
            </p:nvSpPr>
            <p:spPr bwMode="auto">
              <a:xfrm flipH="1">
                <a:off x="1041563" y="4949468"/>
                <a:ext cx="734911" cy="184712"/>
              </a:xfrm>
              <a:custGeom>
                <a:avLst/>
                <a:gdLst>
                  <a:gd name="T0" fmla="*/ 6 w 351"/>
                  <a:gd name="T1" fmla="*/ 103 h 109"/>
                  <a:gd name="T2" fmla="*/ 5 w 351"/>
                  <a:gd name="T3" fmla="*/ 73 h 109"/>
                  <a:gd name="T4" fmla="*/ 40 w 351"/>
                  <a:gd name="T5" fmla="*/ 35 h 109"/>
                  <a:gd name="T6" fmla="*/ 83 w 351"/>
                  <a:gd name="T7" fmla="*/ 5 h 109"/>
                  <a:gd name="T8" fmla="*/ 121 w 351"/>
                  <a:gd name="T9" fmla="*/ 8 h 109"/>
                  <a:gd name="T10" fmla="*/ 169 w 351"/>
                  <a:gd name="T11" fmla="*/ 21 h 109"/>
                  <a:gd name="T12" fmla="*/ 216 w 351"/>
                  <a:gd name="T13" fmla="*/ 25 h 109"/>
                  <a:gd name="T14" fmla="*/ 266 w 351"/>
                  <a:gd name="T15" fmla="*/ 24 h 109"/>
                  <a:gd name="T16" fmla="*/ 297 w 351"/>
                  <a:gd name="T17" fmla="*/ 17 h 109"/>
                  <a:gd name="T18" fmla="*/ 310 w 351"/>
                  <a:gd name="T19" fmla="*/ 12 h 109"/>
                  <a:gd name="T20" fmla="*/ 322 w 351"/>
                  <a:gd name="T21" fmla="*/ 8 h 109"/>
                  <a:gd name="T22" fmla="*/ 336 w 351"/>
                  <a:gd name="T23" fmla="*/ 7 h 109"/>
                  <a:gd name="T24" fmla="*/ 343 w 351"/>
                  <a:gd name="T25" fmla="*/ 8 h 109"/>
                  <a:gd name="T26" fmla="*/ 343 w 351"/>
                  <a:gd name="T27" fmla="*/ 12 h 109"/>
                  <a:gd name="T28" fmla="*/ 338 w 351"/>
                  <a:gd name="T29" fmla="*/ 17 h 109"/>
                  <a:gd name="T30" fmla="*/ 326 w 351"/>
                  <a:gd name="T31" fmla="*/ 22 h 109"/>
                  <a:gd name="T32" fmla="*/ 314 w 351"/>
                  <a:gd name="T33" fmla="*/ 28 h 109"/>
                  <a:gd name="T34" fmla="*/ 303 w 351"/>
                  <a:gd name="T35" fmla="*/ 33 h 109"/>
                  <a:gd name="T36" fmla="*/ 303 w 351"/>
                  <a:gd name="T37" fmla="*/ 36 h 109"/>
                  <a:gd name="T38" fmla="*/ 314 w 351"/>
                  <a:gd name="T39" fmla="*/ 32 h 109"/>
                  <a:gd name="T40" fmla="*/ 326 w 351"/>
                  <a:gd name="T41" fmla="*/ 29 h 109"/>
                  <a:gd name="T42" fmla="*/ 339 w 351"/>
                  <a:gd name="T43" fmla="*/ 26 h 109"/>
                  <a:gd name="T44" fmla="*/ 346 w 351"/>
                  <a:gd name="T45" fmla="*/ 29 h 109"/>
                  <a:gd name="T46" fmla="*/ 346 w 351"/>
                  <a:gd name="T47" fmla="*/ 33 h 109"/>
                  <a:gd name="T48" fmla="*/ 340 w 351"/>
                  <a:gd name="T49" fmla="*/ 42 h 109"/>
                  <a:gd name="T50" fmla="*/ 325 w 351"/>
                  <a:gd name="T51" fmla="*/ 48 h 109"/>
                  <a:gd name="T52" fmla="*/ 310 w 351"/>
                  <a:gd name="T53" fmla="*/ 55 h 109"/>
                  <a:gd name="T54" fmla="*/ 310 w 351"/>
                  <a:gd name="T55" fmla="*/ 60 h 109"/>
                  <a:gd name="T56" fmla="*/ 313 w 351"/>
                  <a:gd name="T57" fmla="*/ 61 h 109"/>
                  <a:gd name="T58" fmla="*/ 322 w 351"/>
                  <a:gd name="T59" fmla="*/ 55 h 109"/>
                  <a:gd name="T60" fmla="*/ 333 w 351"/>
                  <a:gd name="T61" fmla="*/ 51 h 109"/>
                  <a:gd name="T62" fmla="*/ 344 w 351"/>
                  <a:gd name="T63" fmla="*/ 48 h 109"/>
                  <a:gd name="T64" fmla="*/ 350 w 351"/>
                  <a:gd name="T65" fmla="*/ 53 h 109"/>
                  <a:gd name="T66" fmla="*/ 350 w 351"/>
                  <a:gd name="T67" fmla="*/ 61 h 109"/>
                  <a:gd name="T68" fmla="*/ 343 w 351"/>
                  <a:gd name="T69" fmla="*/ 69 h 109"/>
                  <a:gd name="T70" fmla="*/ 328 w 351"/>
                  <a:gd name="T71" fmla="*/ 76 h 109"/>
                  <a:gd name="T72" fmla="*/ 331 w 351"/>
                  <a:gd name="T73" fmla="*/ 79 h 109"/>
                  <a:gd name="T74" fmla="*/ 344 w 351"/>
                  <a:gd name="T75" fmla="*/ 79 h 109"/>
                  <a:gd name="T76" fmla="*/ 351 w 351"/>
                  <a:gd name="T77" fmla="*/ 82 h 109"/>
                  <a:gd name="T78" fmla="*/ 351 w 351"/>
                  <a:gd name="T79" fmla="*/ 87 h 109"/>
                  <a:gd name="T80" fmla="*/ 338 w 351"/>
                  <a:gd name="T81" fmla="*/ 93 h 109"/>
                  <a:gd name="T82" fmla="*/ 322 w 351"/>
                  <a:gd name="T83" fmla="*/ 96 h 109"/>
                  <a:gd name="T84" fmla="*/ 310 w 351"/>
                  <a:gd name="T85" fmla="*/ 97 h 109"/>
                  <a:gd name="T86" fmla="*/ 299 w 351"/>
                  <a:gd name="T87" fmla="*/ 98 h 109"/>
                  <a:gd name="T88" fmla="*/ 286 w 351"/>
                  <a:gd name="T89" fmla="*/ 90 h 109"/>
                  <a:gd name="T90" fmla="*/ 279 w 351"/>
                  <a:gd name="T91" fmla="*/ 78 h 109"/>
                  <a:gd name="T92" fmla="*/ 266 w 351"/>
                  <a:gd name="T93" fmla="*/ 75 h 109"/>
                  <a:gd name="T94" fmla="*/ 252 w 351"/>
                  <a:gd name="T95" fmla="*/ 79 h 109"/>
                  <a:gd name="T96" fmla="*/ 238 w 351"/>
                  <a:gd name="T97" fmla="*/ 86 h 109"/>
                  <a:gd name="T98" fmla="*/ 225 w 351"/>
                  <a:gd name="T99" fmla="*/ 93 h 109"/>
                  <a:gd name="T100" fmla="*/ 196 w 351"/>
                  <a:gd name="T101" fmla="*/ 101 h 109"/>
                  <a:gd name="T102" fmla="*/ 149 w 351"/>
                  <a:gd name="T103" fmla="*/ 107 h 109"/>
                  <a:gd name="T104" fmla="*/ 99 w 351"/>
                  <a:gd name="T105" fmla="*/ 109 h 109"/>
                  <a:gd name="T106" fmla="*/ 52 w 351"/>
                  <a:gd name="T107" fmla="*/ 109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51" h="109">
                    <a:moveTo>
                      <a:pt x="30" y="109"/>
                    </a:moveTo>
                    <a:lnTo>
                      <a:pt x="6" y="103"/>
                    </a:lnTo>
                    <a:lnTo>
                      <a:pt x="0" y="90"/>
                    </a:lnTo>
                    <a:lnTo>
                      <a:pt x="5" y="73"/>
                    </a:lnTo>
                    <a:lnTo>
                      <a:pt x="19" y="54"/>
                    </a:lnTo>
                    <a:lnTo>
                      <a:pt x="40" y="35"/>
                    </a:lnTo>
                    <a:lnTo>
                      <a:pt x="62" y="18"/>
                    </a:lnTo>
                    <a:lnTo>
                      <a:pt x="83" y="5"/>
                    </a:lnTo>
                    <a:lnTo>
                      <a:pt x="98" y="0"/>
                    </a:lnTo>
                    <a:lnTo>
                      <a:pt x="121" y="8"/>
                    </a:lnTo>
                    <a:lnTo>
                      <a:pt x="145" y="15"/>
                    </a:lnTo>
                    <a:lnTo>
                      <a:pt x="169" y="21"/>
                    </a:lnTo>
                    <a:lnTo>
                      <a:pt x="192" y="24"/>
                    </a:lnTo>
                    <a:lnTo>
                      <a:pt x="216" y="25"/>
                    </a:lnTo>
                    <a:lnTo>
                      <a:pt x="239" y="25"/>
                    </a:lnTo>
                    <a:lnTo>
                      <a:pt x="266" y="24"/>
                    </a:lnTo>
                    <a:lnTo>
                      <a:pt x="292" y="19"/>
                    </a:lnTo>
                    <a:lnTo>
                      <a:pt x="297" y="17"/>
                    </a:lnTo>
                    <a:lnTo>
                      <a:pt x="304" y="15"/>
                    </a:lnTo>
                    <a:lnTo>
                      <a:pt x="310" y="12"/>
                    </a:lnTo>
                    <a:lnTo>
                      <a:pt x="317" y="10"/>
                    </a:lnTo>
                    <a:lnTo>
                      <a:pt x="322" y="8"/>
                    </a:lnTo>
                    <a:lnTo>
                      <a:pt x="329" y="7"/>
                    </a:lnTo>
                    <a:lnTo>
                      <a:pt x="336" y="7"/>
                    </a:lnTo>
                    <a:lnTo>
                      <a:pt x="343" y="7"/>
                    </a:lnTo>
                    <a:lnTo>
                      <a:pt x="343" y="8"/>
                    </a:lnTo>
                    <a:lnTo>
                      <a:pt x="343" y="10"/>
                    </a:lnTo>
                    <a:lnTo>
                      <a:pt x="343" y="12"/>
                    </a:lnTo>
                    <a:lnTo>
                      <a:pt x="343" y="14"/>
                    </a:lnTo>
                    <a:lnTo>
                      <a:pt x="338" y="17"/>
                    </a:lnTo>
                    <a:lnTo>
                      <a:pt x="332" y="19"/>
                    </a:lnTo>
                    <a:lnTo>
                      <a:pt x="326" y="22"/>
                    </a:lnTo>
                    <a:lnTo>
                      <a:pt x="321" y="25"/>
                    </a:lnTo>
                    <a:lnTo>
                      <a:pt x="314" y="28"/>
                    </a:lnTo>
                    <a:lnTo>
                      <a:pt x="308" y="30"/>
                    </a:lnTo>
                    <a:lnTo>
                      <a:pt x="303" y="33"/>
                    </a:lnTo>
                    <a:lnTo>
                      <a:pt x="297" y="36"/>
                    </a:lnTo>
                    <a:lnTo>
                      <a:pt x="303" y="36"/>
                    </a:lnTo>
                    <a:lnTo>
                      <a:pt x="308" y="35"/>
                    </a:lnTo>
                    <a:lnTo>
                      <a:pt x="314" y="32"/>
                    </a:lnTo>
                    <a:lnTo>
                      <a:pt x="320" y="30"/>
                    </a:lnTo>
                    <a:lnTo>
                      <a:pt x="326" y="29"/>
                    </a:lnTo>
                    <a:lnTo>
                      <a:pt x="333" y="28"/>
                    </a:lnTo>
                    <a:lnTo>
                      <a:pt x="339" y="26"/>
                    </a:lnTo>
                    <a:lnTo>
                      <a:pt x="346" y="28"/>
                    </a:lnTo>
                    <a:lnTo>
                      <a:pt x="346" y="29"/>
                    </a:lnTo>
                    <a:lnTo>
                      <a:pt x="346" y="32"/>
                    </a:lnTo>
                    <a:lnTo>
                      <a:pt x="346" y="33"/>
                    </a:lnTo>
                    <a:lnTo>
                      <a:pt x="347" y="36"/>
                    </a:lnTo>
                    <a:lnTo>
                      <a:pt x="340" y="42"/>
                    </a:lnTo>
                    <a:lnTo>
                      <a:pt x="333" y="44"/>
                    </a:lnTo>
                    <a:lnTo>
                      <a:pt x="325" y="48"/>
                    </a:lnTo>
                    <a:lnTo>
                      <a:pt x="311" y="54"/>
                    </a:lnTo>
                    <a:lnTo>
                      <a:pt x="310" y="55"/>
                    </a:lnTo>
                    <a:lnTo>
                      <a:pt x="310" y="58"/>
                    </a:lnTo>
                    <a:lnTo>
                      <a:pt x="310" y="60"/>
                    </a:lnTo>
                    <a:lnTo>
                      <a:pt x="308" y="62"/>
                    </a:lnTo>
                    <a:lnTo>
                      <a:pt x="313" y="61"/>
                    </a:lnTo>
                    <a:lnTo>
                      <a:pt x="318" y="58"/>
                    </a:lnTo>
                    <a:lnTo>
                      <a:pt x="322" y="55"/>
                    </a:lnTo>
                    <a:lnTo>
                      <a:pt x="328" y="53"/>
                    </a:lnTo>
                    <a:lnTo>
                      <a:pt x="333" y="51"/>
                    </a:lnTo>
                    <a:lnTo>
                      <a:pt x="339" y="50"/>
                    </a:lnTo>
                    <a:lnTo>
                      <a:pt x="344" y="48"/>
                    </a:lnTo>
                    <a:lnTo>
                      <a:pt x="350" y="50"/>
                    </a:lnTo>
                    <a:lnTo>
                      <a:pt x="350" y="53"/>
                    </a:lnTo>
                    <a:lnTo>
                      <a:pt x="350" y="57"/>
                    </a:lnTo>
                    <a:lnTo>
                      <a:pt x="350" y="61"/>
                    </a:lnTo>
                    <a:lnTo>
                      <a:pt x="351" y="65"/>
                    </a:lnTo>
                    <a:lnTo>
                      <a:pt x="343" y="69"/>
                    </a:lnTo>
                    <a:lnTo>
                      <a:pt x="336" y="72"/>
                    </a:lnTo>
                    <a:lnTo>
                      <a:pt x="328" y="76"/>
                    </a:lnTo>
                    <a:lnTo>
                      <a:pt x="324" y="79"/>
                    </a:lnTo>
                    <a:lnTo>
                      <a:pt x="331" y="79"/>
                    </a:lnTo>
                    <a:lnTo>
                      <a:pt x="338" y="79"/>
                    </a:lnTo>
                    <a:lnTo>
                      <a:pt x="344" y="79"/>
                    </a:lnTo>
                    <a:lnTo>
                      <a:pt x="351" y="79"/>
                    </a:lnTo>
                    <a:lnTo>
                      <a:pt x="351" y="82"/>
                    </a:lnTo>
                    <a:lnTo>
                      <a:pt x="351" y="84"/>
                    </a:lnTo>
                    <a:lnTo>
                      <a:pt x="351" y="87"/>
                    </a:lnTo>
                    <a:lnTo>
                      <a:pt x="350" y="90"/>
                    </a:lnTo>
                    <a:lnTo>
                      <a:pt x="338" y="93"/>
                    </a:lnTo>
                    <a:lnTo>
                      <a:pt x="329" y="94"/>
                    </a:lnTo>
                    <a:lnTo>
                      <a:pt x="322" y="96"/>
                    </a:lnTo>
                    <a:lnTo>
                      <a:pt x="315" y="96"/>
                    </a:lnTo>
                    <a:lnTo>
                      <a:pt x="310" y="97"/>
                    </a:lnTo>
                    <a:lnTo>
                      <a:pt x="306" y="97"/>
                    </a:lnTo>
                    <a:lnTo>
                      <a:pt x="299" y="98"/>
                    </a:lnTo>
                    <a:lnTo>
                      <a:pt x="292" y="98"/>
                    </a:lnTo>
                    <a:lnTo>
                      <a:pt x="286" y="90"/>
                    </a:lnTo>
                    <a:lnTo>
                      <a:pt x="284" y="84"/>
                    </a:lnTo>
                    <a:lnTo>
                      <a:pt x="279" y="78"/>
                    </a:lnTo>
                    <a:lnTo>
                      <a:pt x="274" y="72"/>
                    </a:lnTo>
                    <a:lnTo>
                      <a:pt x="266" y="75"/>
                    </a:lnTo>
                    <a:lnTo>
                      <a:pt x="259" y="76"/>
                    </a:lnTo>
                    <a:lnTo>
                      <a:pt x="252" y="79"/>
                    </a:lnTo>
                    <a:lnTo>
                      <a:pt x="245" y="82"/>
                    </a:lnTo>
                    <a:lnTo>
                      <a:pt x="238" y="86"/>
                    </a:lnTo>
                    <a:lnTo>
                      <a:pt x="231" y="89"/>
                    </a:lnTo>
                    <a:lnTo>
                      <a:pt x="225" y="93"/>
                    </a:lnTo>
                    <a:lnTo>
                      <a:pt x="218" y="97"/>
                    </a:lnTo>
                    <a:lnTo>
                      <a:pt x="196" y="101"/>
                    </a:lnTo>
                    <a:lnTo>
                      <a:pt x="173" y="105"/>
                    </a:lnTo>
                    <a:lnTo>
                      <a:pt x="149" y="107"/>
                    </a:lnTo>
                    <a:lnTo>
                      <a:pt x="124" y="108"/>
                    </a:lnTo>
                    <a:lnTo>
                      <a:pt x="99" y="109"/>
                    </a:lnTo>
                    <a:lnTo>
                      <a:pt x="76" y="109"/>
                    </a:lnTo>
                    <a:lnTo>
                      <a:pt x="52" y="109"/>
                    </a:lnTo>
                    <a:lnTo>
                      <a:pt x="30" y="109"/>
                    </a:lnTo>
                    <a:close/>
                  </a:path>
                </a:pathLst>
              </a:custGeom>
              <a:solidFill>
                <a:srgbClr val="9966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5"/>
              <p:cNvSpPr>
                <a:spLocks/>
              </p:cNvSpPr>
              <p:nvPr/>
            </p:nvSpPr>
            <p:spPr bwMode="auto">
              <a:xfrm flipH="1">
                <a:off x="1617801" y="4858793"/>
                <a:ext cx="325697" cy="151129"/>
              </a:xfrm>
              <a:custGeom>
                <a:avLst/>
                <a:gdLst>
                  <a:gd name="T0" fmla="*/ 90 w 155"/>
                  <a:gd name="T1" fmla="*/ 91 h 91"/>
                  <a:gd name="T2" fmla="*/ 78 w 155"/>
                  <a:gd name="T3" fmla="*/ 88 h 91"/>
                  <a:gd name="T4" fmla="*/ 61 w 155"/>
                  <a:gd name="T5" fmla="*/ 85 h 91"/>
                  <a:gd name="T6" fmla="*/ 45 w 155"/>
                  <a:gd name="T7" fmla="*/ 83 h 91"/>
                  <a:gd name="T8" fmla="*/ 29 w 155"/>
                  <a:gd name="T9" fmla="*/ 79 h 91"/>
                  <a:gd name="T10" fmla="*/ 15 w 155"/>
                  <a:gd name="T11" fmla="*/ 72 h 91"/>
                  <a:gd name="T12" fmla="*/ 6 w 155"/>
                  <a:gd name="T13" fmla="*/ 63 h 91"/>
                  <a:gd name="T14" fmla="*/ 0 w 155"/>
                  <a:gd name="T15" fmla="*/ 54 h 91"/>
                  <a:gd name="T16" fmla="*/ 2 w 155"/>
                  <a:gd name="T17" fmla="*/ 41 h 91"/>
                  <a:gd name="T18" fmla="*/ 15 w 155"/>
                  <a:gd name="T19" fmla="*/ 36 h 91"/>
                  <a:gd name="T20" fmla="*/ 31 w 155"/>
                  <a:gd name="T21" fmla="*/ 29 h 91"/>
                  <a:gd name="T22" fmla="*/ 46 w 155"/>
                  <a:gd name="T23" fmla="*/ 22 h 91"/>
                  <a:gd name="T24" fmla="*/ 61 w 155"/>
                  <a:gd name="T25" fmla="*/ 16 h 91"/>
                  <a:gd name="T26" fmla="*/ 76 w 155"/>
                  <a:gd name="T27" fmla="*/ 11 h 91"/>
                  <a:gd name="T28" fmla="*/ 92 w 155"/>
                  <a:gd name="T29" fmla="*/ 5 h 91"/>
                  <a:gd name="T30" fmla="*/ 108 w 155"/>
                  <a:gd name="T31" fmla="*/ 2 h 91"/>
                  <a:gd name="T32" fmla="*/ 125 w 155"/>
                  <a:gd name="T33" fmla="*/ 0 h 91"/>
                  <a:gd name="T34" fmla="*/ 126 w 155"/>
                  <a:gd name="T35" fmla="*/ 13 h 91"/>
                  <a:gd name="T36" fmla="*/ 132 w 155"/>
                  <a:gd name="T37" fmla="*/ 23 h 91"/>
                  <a:gd name="T38" fmla="*/ 142 w 155"/>
                  <a:gd name="T39" fmla="*/ 33 h 91"/>
                  <a:gd name="T40" fmla="*/ 155 w 155"/>
                  <a:gd name="T41" fmla="*/ 44 h 91"/>
                  <a:gd name="T42" fmla="*/ 153 w 155"/>
                  <a:gd name="T43" fmla="*/ 51 h 91"/>
                  <a:gd name="T44" fmla="*/ 147 w 155"/>
                  <a:gd name="T45" fmla="*/ 58 h 91"/>
                  <a:gd name="T46" fmla="*/ 139 w 155"/>
                  <a:gd name="T47" fmla="*/ 66 h 91"/>
                  <a:gd name="T48" fmla="*/ 129 w 155"/>
                  <a:gd name="T49" fmla="*/ 73 h 91"/>
                  <a:gd name="T50" fmla="*/ 118 w 155"/>
                  <a:gd name="T51" fmla="*/ 80 h 91"/>
                  <a:gd name="T52" fmla="*/ 107 w 155"/>
                  <a:gd name="T53" fmla="*/ 85 h 91"/>
                  <a:gd name="T54" fmla="*/ 97 w 155"/>
                  <a:gd name="T55" fmla="*/ 90 h 91"/>
                  <a:gd name="T56" fmla="*/ 90 w 155"/>
                  <a:gd name="T57" fmla="*/ 91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55" h="91">
                    <a:moveTo>
                      <a:pt x="90" y="91"/>
                    </a:moveTo>
                    <a:lnTo>
                      <a:pt x="78" y="88"/>
                    </a:lnTo>
                    <a:lnTo>
                      <a:pt x="61" y="85"/>
                    </a:lnTo>
                    <a:lnTo>
                      <a:pt x="45" y="83"/>
                    </a:lnTo>
                    <a:lnTo>
                      <a:pt x="29" y="79"/>
                    </a:lnTo>
                    <a:lnTo>
                      <a:pt x="15" y="72"/>
                    </a:lnTo>
                    <a:lnTo>
                      <a:pt x="6" y="63"/>
                    </a:lnTo>
                    <a:lnTo>
                      <a:pt x="0" y="54"/>
                    </a:lnTo>
                    <a:lnTo>
                      <a:pt x="2" y="41"/>
                    </a:lnTo>
                    <a:lnTo>
                      <a:pt x="15" y="36"/>
                    </a:lnTo>
                    <a:lnTo>
                      <a:pt x="31" y="29"/>
                    </a:lnTo>
                    <a:lnTo>
                      <a:pt x="46" y="22"/>
                    </a:lnTo>
                    <a:lnTo>
                      <a:pt x="61" y="16"/>
                    </a:lnTo>
                    <a:lnTo>
                      <a:pt x="76" y="11"/>
                    </a:lnTo>
                    <a:lnTo>
                      <a:pt x="92" y="5"/>
                    </a:lnTo>
                    <a:lnTo>
                      <a:pt x="108" y="2"/>
                    </a:lnTo>
                    <a:lnTo>
                      <a:pt x="125" y="0"/>
                    </a:lnTo>
                    <a:lnTo>
                      <a:pt x="126" y="13"/>
                    </a:lnTo>
                    <a:lnTo>
                      <a:pt x="132" y="23"/>
                    </a:lnTo>
                    <a:lnTo>
                      <a:pt x="142" y="33"/>
                    </a:lnTo>
                    <a:lnTo>
                      <a:pt x="155" y="44"/>
                    </a:lnTo>
                    <a:lnTo>
                      <a:pt x="153" y="51"/>
                    </a:lnTo>
                    <a:lnTo>
                      <a:pt x="147" y="58"/>
                    </a:lnTo>
                    <a:lnTo>
                      <a:pt x="139" y="66"/>
                    </a:lnTo>
                    <a:lnTo>
                      <a:pt x="129" y="73"/>
                    </a:lnTo>
                    <a:lnTo>
                      <a:pt x="118" y="80"/>
                    </a:lnTo>
                    <a:lnTo>
                      <a:pt x="107" y="85"/>
                    </a:lnTo>
                    <a:lnTo>
                      <a:pt x="97" y="90"/>
                    </a:lnTo>
                    <a:lnTo>
                      <a:pt x="90" y="91"/>
                    </a:lnTo>
                    <a:close/>
                  </a:path>
                </a:pathLst>
              </a:custGeom>
              <a:solidFill>
                <a:srgbClr val="9966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16"/>
              <p:cNvSpPr>
                <a:spLocks/>
              </p:cNvSpPr>
              <p:nvPr/>
            </p:nvSpPr>
            <p:spPr bwMode="auto">
              <a:xfrm flipH="1">
                <a:off x="978929" y="3814329"/>
                <a:ext cx="672277" cy="1155289"/>
              </a:xfrm>
              <a:custGeom>
                <a:avLst/>
                <a:gdLst>
                  <a:gd name="T0" fmla="*/ 32 w 322"/>
                  <a:gd name="T1" fmla="*/ 659 h 689"/>
                  <a:gd name="T2" fmla="*/ 18 w 322"/>
                  <a:gd name="T3" fmla="*/ 356 h 689"/>
                  <a:gd name="T4" fmla="*/ 92 w 322"/>
                  <a:gd name="T5" fmla="*/ 3 h 689"/>
                  <a:gd name="T6" fmla="*/ 168 w 322"/>
                  <a:gd name="T7" fmla="*/ 4 h 689"/>
                  <a:gd name="T8" fmla="*/ 186 w 322"/>
                  <a:gd name="T9" fmla="*/ 93 h 689"/>
                  <a:gd name="T10" fmla="*/ 252 w 322"/>
                  <a:gd name="T11" fmla="*/ 148 h 689"/>
                  <a:gd name="T12" fmla="*/ 273 w 322"/>
                  <a:gd name="T13" fmla="*/ 151 h 689"/>
                  <a:gd name="T14" fmla="*/ 280 w 322"/>
                  <a:gd name="T15" fmla="*/ 165 h 689"/>
                  <a:gd name="T16" fmla="*/ 261 w 322"/>
                  <a:gd name="T17" fmla="*/ 180 h 689"/>
                  <a:gd name="T18" fmla="*/ 297 w 322"/>
                  <a:gd name="T19" fmla="*/ 173 h 689"/>
                  <a:gd name="T20" fmla="*/ 261 w 322"/>
                  <a:gd name="T21" fmla="*/ 209 h 689"/>
                  <a:gd name="T22" fmla="*/ 297 w 322"/>
                  <a:gd name="T23" fmla="*/ 216 h 689"/>
                  <a:gd name="T24" fmla="*/ 263 w 322"/>
                  <a:gd name="T25" fmla="*/ 232 h 689"/>
                  <a:gd name="T26" fmla="*/ 276 w 322"/>
                  <a:gd name="T27" fmla="*/ 236 h 689"/>
                  <a:gd name="T28" fmla="*/ 298 w 322"/>
                  <a:gd name="T29" fmla="*/ 252 h 689"/>
                  <a:gd name="T30" fmla="*/ 252 w 322"/>
                  <a:gd name="T31" fmla="*/ 265 h 689"/>
                  <a:gd name="T32" fmla="*/ 248 w 322"/>
                  <a:gd name="T33" fmla="*/ 272 h 689"/>
                  <a:gd name="T34" fmla="*/ 298 w 322"/>
                  <a:gd name="T35" fmla="*/ 269 h 689"/>
                  <a:gd name="T36" fmla="*/ 269 w 322"/>
                  <a:gd name="T37" fmla="*/ 288 h 689"/>
                  <a:gd name="T38" fmla="*/ 261 w 322"/>
                  <a:gd name="T39" fmla="*/ 298 h 689"/>
                  <a:gd name="T40" fmla="*/ 301 w 322"/>
                  <a:gd name="T41" fmla="*/ 302 h 689"/>
                  <a:gd name="T42" fmla="*/ 277 w 322"/>
                  <a:gd name="T43" fmla="*/ 320 h 689"/>
                  <a:gd name="T44" fmla="*/ 251 w 322"/>
                  <a:gd name="T45" fmla="*/ 334 h 689"/>
                  <a:gd name="T46" fmla="*/ 297 w 322"/>
                  <a:gd name="T47" fmla="*/ 325 h 689"/>
                  <a:gd name="T48" fmla="*/ 290 w 322"/>
                  <a:gd name="T49" fmla="*/ 344 h 689"/>
                  <a:gd name="T50" fmla="*/ 248 w 322"/>
                  <a:gd name="T51" fmla="*/ 355 h 689"/>
                  <a:gd name="T52" fmla="*/ 276 w 322"/>
                  <a:gd name="T53" fmla="*/ 355 h 689"/>
                  <a:gd name="T54" fmla="*/ 304 w 322"/>
                  <a:gd name="T55" fmla="*/ 361 h 689"/>
                  <a:gd name="T56" fmla="*/ 270 w 322"/>
                  <a:gd name="T57" fmla="*/ 376 h 689"/>
                  <a:gd name="T58" fmla="*/ 255 w 322"/>
                  <a:gd name="T59" fmla="*/ 386 h 689"/>
                  <a:gd name="T60" fmla="*/ 304 w 322"/>
                  <a:gd name="T61" fmla="*/ 376 h 689"/>
                  <a:gd name="T62" fmla="*/ 279 w 322"/>
                  <a:gd name="T63" fmla="*/ 401 h 689"/>
                  <a:gd name="T64" fmla="*/ 252 w 322"/>
                  <a:gd name="T65" fmla="*/ 413 h 689"/>
                  <a:gd name="T66" fmla="*/ 305 w 322"/>
                  <a:gd name="T67" fmla="*/ 412 h 689"/>
                  <a:gd name="T68" fmla="*/ 276 w 322"/>
                  <a:gd name="T69" fmla="*/ 434 h 689"/>
                  <a:gd name="T70" fmla="*/ 248 w 322"/>
                  <a:gd name="T71" fmla="*/ 444 h 689"/>
                  <a:gd name="T72" fmla="*/ 292 w 322"/>
                  <a:gd name="T73" fmla="*/ 440 h 689"/>
                  <a:gd name="T74" fmla="*/ 299 w 322"/>
                  <a:gd name="T75" fmla="*/ 459 h 689"/>
                  <a:gd name="T76" fmla="*/ 249 w 322"/>
                  <a:gd name="T77" fmla="*/ 477 h 689"/>
                  <a:gd name="T78" fmla="*/ 272 w 322"/>
                  <a:gd name="T79" fmla="*/ 478 h 689"/>
                  <a:gd name="T80" fmla="*/ 308 w 322"/>
                  <a:gd name="T81" fmla="*/ 476 h 689"/>
                  <a:gd name="T82" fmla="*/ 270 w 322"/>
                  <a:gd name="T83" fmla="*/ 499 h 689"/>
                  <a:gd name="T84" fmla="*/ 276 w 322"/>
                  <a:gd name="T85" fmla="*/ 505 h 689"/>
                  <a:gd name="T86" fmla="*/ 309 w 322"/>
                  <a:gd name="T87" fmla="*/ 506 h 689"/>
                  <a:gd name="T88" fmla="*/ 263 w 322"/>
                  <a:gd name="T89" fmla="*/ 528 h 689"/>
                  <a:gd name="T90" fmla="*/ 255 w 322"/>
                  <a:gd name="T91" fmla="*/ 535 h 689"/>
                  <a:gd name="T92" fmla="*/ 312 w 322"/>
                  <a:gd name="T93" fmla="*/ 521 h 689"/>
                  <a:gd name="T94" fmla="*/ 284 w 322"/>
                  <a:gd name="T95" fmla="*/ 548 h 689"/>
                  <a:gd name="T96" fmla="*/ 265 w 322"/>
                  <a:gd name="T97" fmla="*/ 557 h 689"/>
                  <a:gd name="T98" fmla="*/ 313 w 322"/>
                  <a:gd name="T99" fmla="*/ 555 h 689"/>
                  <a:gd name="T100" fmla="*/ 283 w 322"/>
                  <a:gd name="T101" fmla="*/ 582 h 689"/>
                  <a:gd name="T102" fmla="*/ 254 w 322"/>
                  <a:gd name="T103" fmla="*/ 595 h 689"/>
                  <a:gd name="T104" fmla="*/ 301 w 322"/>
                  <a:gd name="T105" fmla="*/ 584 h 689"/>
                  <a:gd name="T106" fmla="*/ 312 w 322"/>
                  <a:gd name="T107" fmla="*/ 602 h 689"/>
                  <a:gd name="T108" fmla="*/ 252 w 322"/>
                  <a:gd name="T109" fmla="*/ 624 h 689"/>
                  <a:gd name="T110" fmla="*/ 292 w 322"/>
                  <a:gd name="T111" fmla="*/ 618 h 689"/>
                  <a:gd name="T112" fmla="*/ 322 w 322"/>
                  <a:gd name="T113" fmla="*/ 618 h 689"/>
                  <a:gd name="T114" fmla="*/ 270 w 322"/>
                  <a:gd name="T115" fmla="*/ 646 h 689"/>
                  <a:gd name="T116" fmla="*/ 261 w 322"/>
                  <a:gd name="T117" fmla="*/ 654 h 689"/>
                  <a:gd name="T118" fmla="*/ 255 w 322"/>
                  <a:gd name="T119" fmla="*/ 677 h 689"/>
                  <a:gd name="T120" fmla="*/ 162 w 322"/>
                  <a:gd name="T121" fmla="*/ 688 h 6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22" h="689">
                    <a:moveTo>
                      <a:pt x="157" y="689"/>
                    </a:moveTo>
                    <a:lnTo>
                      <a:pt x="136" y="688"/>
                    </a:lnTo>
                    <a:lnTo>
                      <a:pt x="114" y="685"/>
                    </a:lnTo>
                    <a:lnTo>
                      <a:pt x="93" y="681"/>
                    </a:lnTo>
                    <a:lnTo>
                      <a:pt x="71" y="675"/>
                    </a:lnTo>
                    <a:lnTo>
                      <a:pt x="51" y="668"/>
                    </a:lnTo>
                    <a:lnTo>
                      <a:pt x="32" y="659"/>
                    </a:lnTo>
                    <a:lnTo>
                      <a:pt x="15" y="647"/>
                    </a:lnTo>
                    <a:lnTo>
                      <a:pt x="2" y="634"/>
                    </a:lnTo>
                    <a:lnTo>
                      <a:pt x="0" y="595"/>
                    </a:lnTo>
                    <a:lnTo>
                      <a:pt x="2" y="553"/>
                    </a:lnTo>
                    <a:lnTo>
                      <a:pt x="6" y="513"/>
                    </a:lnTo>
                    <a:lnTo>
                      <a:pt x="11" y="477"/>
                    </a:lnTo>
                    <a:lnTo>
                      <a:pt x="18" y="356"/>
                    </a:lnTo>
                    <a:lnTo>
                      <a:pt x="25" y="237"/>
                    </a:lnTo>
                    <a:lnTo>
                      <a:pt x="29" y="118"/>
                    </a:lnTo>
                    <a:lnTo>
                      <a:pt x="22" y="0"/>
                    </a:lnTo>
                    <a:lnTo>
                      <a:pt x="39" y="2"/>
                    </a:lnTo>
                    <a:lnTo>
                      <a:pt x="56" y="2"/>
                    </a:lnTo>
                    <a:lnTo>
                      <a:pt x="74" y="3"/>
                    </a:lnTo>
                    <a:lnTo>
                      <a:pt x="92" y="3"/>
                    </a:lnTo>
                    <a:lnTo>
                      <a:pt x="108" y="3"/>
                    </a:lnTo>
                    <a:lnTo>
                      <a:pt x="126" y="3"/>
                    </a:lnTo>
                    <a:lnTo>
                      <a:pt x="146" y="3"/>
                    </a:lnTo>
                    <a:lnTo>
                      <a:pt x="164" y="3"/>
                    </a:lnTo>
                    <a:lnTo>
                      <a:pt x="165" y="3"/>
                    </a:lnTo>
                    <a:lnTo>
                      <a:pt x="166" y="4"/>
                    </a:lnTo>
                    <a:lnTo>
                      <a:pt x="168" y="4"/>
                    </a:lnTo>
                    <a:lnTo>
                      <a:pt x="169" y="6"/>
                    </a:lnTo>
                    <a:lnTo>
                      <a:pt x="168" y="21"/>
                    </a:lnTo>
                    <a:lnTo>
                      <a:pt x="166" y="36"/>
                    </a:lnTo>
                    <a:lnTo>
                      <a:pt x="166" y="51"/>
                    </a:lnTo>
                    <a:lnTo>
                      <a:pt x="169" y="69"/>
                    </a:lnTo>
                    <a:lnTo>
                      <a:pt x="177" y="82"/>
                    </a:lnTo>
                    <a:lnTo>
                      <a:pt x="186" y="93"/>
                    </a:lnTo>
                    <a:lnTo>
                      <a:pt x="194" y="104"/>
                    </a:lnTo>
                    <a:lnTo>
                      <a:pt x="204" y="115"/>
                    </a:lnTo>
                    <a:lnTo>
                      <a:pt x="213" y="125"/>
                    </a:lnTo>
                    <a:lnTo>
                      <a:pt x="225" y="133"/>
                    </a:lnTo>
                    <a:lnTo>
                      <a:pt x="237" y="140"/>
                    </a:lnTo>
                    <a:lnTo>
                      <a:pt x="254" y="147"/>
                    </a:lnTo>
                    <a:lnTo>
                      <a:pt x="252" y="148"/>
                    </a:lnTo>
                    <a:lnTo>
                      <a:pt x="252" y="150"/>
                    </a:lnTo>
                    <a:lnTo>
                      <a:pt x="251" y="151"/>
                    </a:lnTo>
                    <a:lnTo>
                      <a:pt x="249" y="153"/>
                    </a:lnTo>
                    <a:lnTo>
                      <a:pt x="255" y="153"/>
                    </a:lnTo>
                    <a:lnTo>
                      <a:pt x="261" y="153"/>
                    </a:lnTo>
                    <a:lnTo>
                      <a:pt x="266" y="153"/>
                    </a:lnTo>
                    <a:lnTo>
                      <a:pt x="273" y="151"/>
                    </a:lnTo>
                    <a:lnTo>
                      <a:pt x="279" y="151"/>
                    </a:lnTo>
                    <a:lnTo>
                      <a:pt x="284" y="150"/>
                    </a:lnTo>
                    <a:lnTo>
                      <a:pt x="291" y="150"/>
                    </a:lnTo>
                    <a:lnTo>
                      <a:pt x="297" y="148"/>
                    </a:lnTo>
                    <a:lnTo>
                      <a:pt x="294" y="155"/>
                    </a:lnTo>
                    <a:lnTo>
                      <a:pt x="288" y="161"/>
                    </a:lnTo>
                    <a:lnTo>
                      <a:pt x="280" y="165"/>
                    </a:lnTo>
                    <a:lnTo>
                      <a:pt x="270" y="168"/>
                    </a:lnTo>
                    <a:lnTo>
                      <a:pt x="262" y="169"/>
                    </a:lnTo>
                    <a:lnTo>
                      <a:pt x="254" y="173"/>
                    </a:lnTo>
                    <a:lnTo>
                      <a:pt x="249" y="178"/>
                    </a:lnTo>
                    <a:lnTo>
                      <a:pt x="248" y="183"/>
                    </a:lnTo>
                    <a:lnTo>
                      <a:pt x="254" y="182"/>
                    </a:lnTo>
                    <a:lnTo>
                      <a:pt x="261" y="180"/>
                    </a:lnTo>
                    <a:lnTo>
                      <a:pt x="266" y="178"/>
                    </a:lnTo>
                    <a:lnTo>
                      <a:pt x="273" y="176"/>
                    </a:lnTo>
                    <a:lnTo>
                      <a:pt x="279" y="173"/>
                    </a:lnTo>
                    <a:lnTo>
                      <a:pt x="284" y="172"/>
                    </a:lnTo>
                    <a:lnTo>
                      <a:pt x="291" y="169"/>
                    </a:lnTo>
                    <a:lnTo>
                      <a:pt x="297" y="168"/>
                    </a:lnTo>
                    <a:lnTo>
                      <a:pt x="297" y="173"/>
                    </a:lnTo>
                    <a:lnTo>
                      <a:pt x="297" y="180"/>
                    </a:lnTo>
                    <a:lnTo>
                      <a:pt x="297" y="186"/>
                    </a:lnTo>
                    <a:lnTo>
                      <a:pt x="298" y="193"/>
                    </a:lnTo>
                    <a:lnTo>
                      <a:pt x="279" y="201"/>
                    </a:lnTo>
                    <a:lnTo>
                      <a:pt x="267" y="205"/>
                    </a:lnTo>
                    <a:lnTo>
                      <a:pt x="263" y="208"/>
                    </a:lnTo>
                    <a:lnTo>
                      <a:pt x="261" y="209"/>
                    </a:lnTo>
                    <a:lnTo>
                      <a:pt x="265" y="209"/>
                    </a:lnTo>
                    <a:lnTo>
                      <a:pt x="269" y="209"/>
                    </a:lnTo>
                    <a:lnTo>
                      <a:pt x="279" y="208"/>
                    </a:lnTo>
                    <a:lnTo>
                      <a:pt x="297" y="204"/>
                    </a:lnTo>
                    <a:lnTo>
                      <a:pt x="297" y="208"/>
                    </a:lnTo>
                    <a:lnTo>
                      <a:pt x="297" y="212"/>
                    </a:lnTo>
                    <a:lnTo>
                      <a:pt x="297" y="216"/>
                    </a:lnTo>
                    <a:lnTo>
                      <a:pt x="298" y="221"/>
                    </a:lnTo>
                    <a:lnTo>
                      <a:pt x="292" y="222"/>
                    </a:lnTo>
                    <a:lnTo>
                      <a:pt x="287" y="225"/>
                    </a:lnTo>
                    <a:lnTo>
                      <a:pt x="280" y="226"/>
                    </a:lnTo>
                    <a:lnTo>
                      <a:pt x="274" y="227"/>
                    </a:lnTo>
                    <a:lnTo>
                      <a:pt x="269" y="229"/>
                    </a:lnTo>
                    <a:lnTo>
                      <a:pt x="263" y="232"/>
                    </a:lnTo>
                    <a:lnTo>
                      <a:pt x="259" y="233"/>
                    </a:lnTo>
                    <a:lnTo>
                      <a:pt x="255" y="236"/>
                    </a:lnTo>
                    <a:lnTo>
                      <a:pt x="261" y="236"/>
                    </a:lnTo>
                    <a:lnTo>
                      <a:pt x="265" y="237"/>
                    </a:lnTo>
                    <a:lnTo>
                      <a:pt x="267" y="237"/>
                    </a:lnTo>
                    <a:lnTo>
                      <a:pt x="272" y="236"/>
                    </a:lnTo>
                    <a:lnTo>
                      <a:pt x="276" y="236"/>
                    </a:lnTo>
                    <a:lnTo>
                      <a:pt x="281" y="234"/>
                    </a:lnTo>
                    <a:lnTo>
                      <a:pt x="288" y="233"/>
                    </a:lnTo>
                    <a:lnTo>
                      <a:pt x="298" y="232"/>
                    </a:lnTo>
                    <a:lnTo>
                      <a:pt x="298" y="237"/>
                    </a:lnTo>
                    <a:lnTo>
                      <a:pt x="298" y="241"/>
                    </a:lnTo>
                    <a:lnTo>
                      <a:pt x="298" y="247"/>
                    </a:lnTo>
                    <a:lnTo>
                      <a:pt x="298" y="252"/>
                    </a:lnTo>
                    <a:lnTo>
                      <a:pt x="291" y="255"/>
                    </a:lnTo>
                    <a:lnTo>
                      <a:pt x="284" y="258"/>
                    </a:lnTo>
                    <a:lnTo>
                      <a:pt x="277" y="259"/>
                    </a:lnTo>
                    <a:lnTo>
                      <a:pt x="272" y="261"/>
                    </a:lnTo>
                    <a:lnTo>
                      <a:pt x="265" y="264"/>
                    </a:lnTo>
                    <a:lnTo>
                      <a:pt x="258" y="264"/>
                    </a:lnTo>
                    <a:lnTo>
                      <a:pt x="252" y="265"/>
                    </a:lnTo>
                    <a:lnTo>
                      <a:pt x="245" y="266"/>
                    </a:lnTo>
                    <a:lnTo>
                      <a:pt x="245" y="268"/>
                    </a:lnTo>
                    <a:lnTo>
                      <a:pt x="245" y="269"/>
                    </a:lnTo>
                    <a:lnTo>
                      <a:pt x="245" y="270"/>
                    </a:lnTo>
                    <a:lnTo>
                      <a:pt x="245" y="272"/>
                    </a:lnTo>
                    <a:lnTo>
                      <a:pt x="247" y="272"/>
                    </a:lnTo>
                    <a:lnTo>
                      <a:pt x="248" y="272"/>
                    </a:lnTo>
                    <a:lnTo>
                      <a:pt x="251" y="272"/>
                    </a:lnTo>
                    <a:lnTo>
                      <a:pt x="255" y="272"/>
                    </a:lnTo>
                    <a:lnTo>
                      <a:pt x="261" y="270"/>
                    </a:lnTo>
                    <a:lnTo>
                      <a:pt x="270" y="269"/>
                    </a:lnTo>
                    <a:lnTo>
                      <a:pt x="281" y="268"/>
                    </a:lnTo>
                    <a:lnTo>
                      <a:pt x="298" y="265"/>
                    </a:lnTo>
                    <a:lnTo>
                      <a:pt x="298" y="269"/>
                    </a:lnTo>
                    <a:lnTo>
                      <a:pt x="298" y="272"/>
                    </a:lnTo>
                    <a:lnTo>
                      <a:pt x="298" y="276"/>
                    </a:lnTo>
                    <a:lnTo>
                      <a:pt x="299" y="280"/>
                    </a:lnTo>
                    <a:lnTo>
                      <a:pt x="292" y="283"/>
                    </a:lnTo>
                    <a:lnTo>
                      <a:pt x="284" y="286"/>
                    </a:lnTo>
                    <a:lnTo>
                      <a:pt x="276" y="287"/>
                    </a:lnTo>
                    <a:lnTo>
                      <a:pt x="269" y="288"/>
                    </a:lnTo>
                    <a:lnTo>
                      <a:pt x="261" y="291"/>
                    </a:lnTo>
                    <a:lnTo>
                      <a:pt x="255" y="293"/>
                    </a:lnTo>
                    <a:lnTo>
                      <a:pt x="248" y="294"/>
                    </a:lnTo>
                    <a:lnTo>
                      <a:pt x="244" y="297"/>
                    </a:lnTo>
                    <a:lnTo>
                      <a:pt x="248" y="300"/>
                    </a:lnTo>
                    <a:lnTo>
                      <a:pt x="254" y="300"/>
                    </a:lnTo>
                    <a:lnTo>
                      <a:pt x="261" y="298"/>
                    </a:lnTo>
                    <a:lnTo>
                      <a:pt x="269" y="297"/>
                    </a:lnTo>
                    <a:lnTo>
                      <a:pt x="277" y="295"/>
                    </a:lnTo>
                    <a:lnTo>
                      <a:pt x="285" y="294"/>
                    </a:lnTo>
                    <a:lnTo>
                      <a:pt x="294" y="294"/>
                    </a:lnTo>
                    <a:lnTo>
                      <a:pt x="301" y="294"/>
                    </a:lnTo>
                    <a:lnTo>
                      <a:pt x="301" y="298"/>
                    </a:lnTo>
                    <a:lnTo>
                      <a:pt x="301" y="302"/>
                    </a:lnTo>
                    <a:lnTo>
                      <a:pt x="301" y="308"/>
                    </a:lnTo>
                    <a:lnTo>
                      <a:pt x="301" y="312"/>
                    </a:lnTo>
                    <a:lnTo>
                      <a:pt x="295" y="315"/>
                    </a:lnTo>
                    <a:lnTo>
                      <a:pt x="291" y="316"/>
                    </a:lnTo>
                    <a:lnTo>
                      <a:pt x="287" y="318"/>
                    </a:lnTo>
                    <a:lnTo>
                      <a:pt x="283" y="319"/>
                    </a:lnTo>
                    <a:lnTo>
                      <a:pt x="277" y="320"/>
                    </a:lnTo>
                    <a:lnTo>
                      <a:pt x="272" y="322"/>
                    </a:lnTo>
                    <a:lnTo>
                      <a:pt x="262" y="325"/>
                    </a:lnTo>
                    <a:lnTo>
                      <a:pt x="251" y="327"/>
                    </a:lnTo>
                    <a:lnTo>
                      <a:pt x="251" y="329"/>
                    </a:lnTo>
                    <a:lnTo>
                      <a:pt x="251" y="330"/>
                    </a:lnTo>
                    <a:lnTo>
                      <a:pt x="251" y="333"/>
                    </a:lnTo>
                    <a:lnTo>
                      <a:pt x="251" y="334"/>
                    </a:lnTo>
                    <a:lnTo>
                      <a:pt x="256" y="333"/>
                    </a:lnTo>
                    <a:lnTo>
                      <a:pt x="263" y="331"/>
                    </a:lnTo>
                    <a:lnTo>
                      <a:pt x="269" y="329"/>
                    </a:lnTo>
                    <a:lnTo>
                      <a:pt x="276" y="327"/>
                    </a:lnTo>
                    <a:lnTo>
                      <a:pt x="283" y="326"/>
                    </a:lnTo>
                    <a:lnTo>
                      <a:pt x="290" y="325"/>
                    </a:lnTo>
                    <a:lnTo>
                      <a:pt x="297" y="325"/>
                    </a:lnTo>
                    <a:lnTo>
                      <a:pt x="304" y="326"/>
                    </a:lnTo>
                    <a:lnTo>
                      <a:pt x="304" y="329"/>
                    </a:lnTo>
                    <a:lnTo>
                      <a:pt x="304" y="331"/>
                    </a:lnTo>
                    <a:lnTo>
                      <a:pt x="304" y="336"/>
                    </a:lnTo>
                    <a:lnTo>
                      <a:pt x="304" y="338"/>
                    </a:lnTo>
                    <a:lnTo>
                      <a:pt x="297" y="341"/>
                    </a:lnTo>
                    <a:lnTo>
                      <a:pt x="290" y="344"/>
                    </a:lnTo>
                    <a:lnTo>
                      <a:pt x="283" y="347"/>
                    </a:lnTo>
                    <a:lnTo>
                      <a:pt x="276" y="348"/>
                    </a:lnTo>
                    <a:lnTo>
                      <a:pt x="269" y="351"/>
                    </a:lnTo>
                    <a:lnTo>
                      <a:pt x="262" y="352"/>
                    </a:lnTo>
                    <a:lnTo>
                      <a:pt x="255" y="352"/>
                    </a:lnTo>
                    <a:lnTo>
                      <a:pt x="248" y="354"/>
                    </a:lnTo>
                    <a:lnTo>
                      <a:pt x="248" y="355"/>
                    </a:lnTo>
                    <a:lnTo>
                      <a:pt x="248" y="356"/>
                    </a:lnTo>
                    <a:lnTo>
                      <a:pt x="248" y="359"/>
                    </a:lnTo>
                    <a:lnTo>
                      <a:pt x="248" y="362"/>
                    </a:lnTo>
                    <a:lnTo>
                      <a:pt x="255" y="361"/>
                    </a:lnTo>
                    <a:lnTo>
                      <a:pt x="262" y="359"/>
                    </a:lnTo>
                    <a:lnTo>
                      <a:pt x="269" y="358"/>
                    </a:lnTo>
                    <a:lnTo>
                      <a:pt x="276" y="355"/>
                    </a:lnTo>
                    <a:lnTo>
                      <a:pt x="283" y="354"/>
                    </a:lnTo>
                    <a:lnTo>
                      <a:pt x="290" y="352"/>
                    </a:lnTo>
                    <a:lnTo>
                      <a:pt x="297" y="351"/>
                    </a:lnTo>
                    <a:lnTo>
                      <a:pt x="304" y="349"/>
                    </a:lnTo>
                    <a:lnTo>
                      <a:pt x="304" y="354"/>
                    </a:lnTo>
                    <a:lnTo>
                      <a:pt x="304" y="356"/>
                    </a:lnTo>
                    <a:lnTo>
                      <a:pt x="304" y="361"/>
                    </a:lnTo>
                    <a:lnTo>
                      <a:pt x="304" y="365"/>
                    </a:lnTo>
                    <a:lnTo>
                      <a:pt x="298" y="367"/>
                    </a:lnTo>
                    <a:lnTo>
                      <a:pt x="294" y="369"/>
                    </a:lnTo>
                    <a:lnTo>
                      <a:pt x="288" y="370"/>
                    </a:lnTo>
                    <a:lnTo>
                      <a:pt x="284" y="372"/>
                    </a:lnTo>
                    <a:lnTo>
                      <a:pt x="277" y="373"/>
                    </a:lnTo>
                    <a:lnTo>
                      <a:pt x="270" y="376"/>
                    </a:lnTo>
                    <a:lnTo>
                      <a:pt x="259" y="379"/>
                    </a:lnTo>
                    <a:lnTo>
                      <a:pt x="245" y="381"/>
                    </a:lnTo>
                    <a:lnTo>
                      <a:pt x="245" y="383"/>
                    </a:lnTo>
                    <a:lnTo>
                      <a:pt x="245" y="384"/>
                    </a:lnTo>
                    <a:lnTo>
                      <a:pt x="244" y="386"/>
                    </a:lnTo>
                    <a:lnTo>
                      <a:pt x="244" y="387"/>
                    </a:lnTo>
                    <a:lnTo>
                      <a:pt x="255" y="386"/>
                    </a:lnTo>
                    <a:lnTo>
                      <a:pt x="263" y="384"/>
                    </a:lnTo>
                    <a:lnTo>
                      <a:pt x="270" y="383"/>
                    </a:lnTo>
                    <a:lnTo>
                      <a:pt x="276" y="383"/>
                    </a:lnTo>
                    <a:lnTo>
                      <a:pt x="281" y="381"/>
                    </a:lnTo>
                    <a:lnTo>
                      <a:pt x="288" y="380"/>
                    </a:lnTo>
                    <a:lnTo>
                      <a:pt x="295" y="379"/>
                    </a:lnTo>
                    <a:lnTo>
                      <a:pt x="304" y="376"/>
                    </a:lnTo>
                    <a:lnTo>
                      <a:pt x="304" y="380"/>
                    </a:lnTo>
                    <a:lnTo>
                      <a:pt x="304" y="384"/>
                    </a:lnTo>
                    <a:lnTo>
                      <a:pt x="304" y="388"/>
                    </a:lnTo>
                    <a:lnTo>
                      <a:pt x="304" y="392"/>
                    </a:lnTo>
                    <a:lnTo>
                      <a:pt x="295" y="397"/>
                    </a:lnTo>
                    <a:lnTo>
                      <a:pt x="287" y="399"/>
                    </a:lnTo>
                    <a:lnTo>
                      <a:pt x="279" y="401"/>
                    </a:lnTo>
                    <a:lnTo>
                      <a:pt x="269" y="402"/>
                    </a:lnTo>
                    <a:lnTo>
                      <a:pt x="261" y="405"/>
                    </a:lnTo>
                    <a:lnTo>
                      <a:pt x="254" y="406"/>
                    </a:lnTo>
                    <a:lnTo>
                      <a:pt x="245" y="409"/>
                    </a:lnTo>
                    <a:lnTo>
                      <a:pt x="238" y="413"/>
                    </a:lnTo>
                    <a:lnTo>
                      <a:pt x="244" y="413"/>
                    </a:lnTo>
                    <a:lnTo>
                      <a:pt x="252" y="413"/>
                    </a:lnTo>
                    <a:lnTo>
                      <a:pt x="261" y="412"/>
                    </a:lnTo>
                    <a:lnTo>
                      <a:pt x="272" y="410"/>
                    </a:lnTo>
                    <a:lnTo>
                      <a:pt x="281" y="409"/>
                    </a:lnTo>
                    <a:lnTo>
                      <a:pt x="291" y="408"/>
                    </a:lnTo>
                    <a:lnTo>
                      <a:pt x="299" y="408"/>
                    </a:lnTo>
                    <a:lnTo>
                      <a:pt x="305" y="408"/>
                    </a:lnTo>
                    <a:lnTo>
                      <a:pt x="305" y="412"/>
                    </a:lnTo>
                    <a:lnTo>
                      <a:pt x="305" y="416"/>
                    </a:lnTo>
                    <a:lnTo>
                      <a:pt x="305" y="420"/>
                    </a:lnTo>
                    <a:lnTo>
                      <a:pt x="305" y="424"/>
                    </a:lnTo>
                    <a:lnTo>
                      <a:pt x="297" y="427"/>
                    </a:lnTo>
                    <a:lnTo>
                      <a:pt x="290" y="430"/>
                    </a:lnTo>
                    <a:lnTo>
                      <a:pt x="283" y="431"/>
                    </a:lnTo>
                    <a:lnTo>
                      <a:pt x="276" y="434"/>
                    </a:lnTo>
                    <a:lnTo>
                      <a:pt x="269" y="435"/>
                    </a:lnTo>
                    <a:lnTo>
                      <a:pt x="262" y="437"/>
                    </a:lnTo>
                    <a:lnTo>
                      <a:pt x="255" y="438"/>
                    </a:lnTo>
                    <a:lnTo>
                      <a:pt x="248" y="440"/>
                    </a:lnTo>
                    <a:lnTo>
                      <a:pt x="248" y="441"/>
                    </a:lnTo>
                    <a:lnTo>
                      <a:pt x="248" y="442"/>
                    </a:lnTo>
                    <a:lnTo>
                      <a:pt x="248" y="444"/>
                    </a:lnTo>
                    <a:lnTo>
                      <a:pt x="248" y="445"/>
                    </a:lnTo>
                    <a:lnTo>
                      <a:pt x="259" y="444"/>
                    </a:lnTo>
                    <a:lnTo>
                      <a:pt x="267" y="444"/>
                    </a:lnTo>
                    <a:lnTo>
                      <a:pt x="274" y="442"/>
                    </a:lnTo>
                    <a:lnTo>
                      <a:pt x="280" y="442"/>
                    </a:lnTo>
                    <a:lnTo>
                      <a:pt x="285" y="441"/>
                    </a:lnTo>
                    <a:lnTo>
                      <a:pt x="292" y="440"/>
                    </a:lnTo>
                    <a:lnTo>
                      <a:pt x="299" y="438"/>
                    </a:lnTo>
                    <a:lnTo>
                      <a:pt x="308" y="435"/>
                    </a:lnTo>
                    <a:lnTo>
                      <a:pt x="308" y="441"/>
                    </a:lnTo>
                    <a:lnTo>
                      <a:pt x="308" y="445"/>
                    </a:lnTo>
                    <a:lnTo>
                      <a:pt x="306" y="449"/>
                    </a:lnTo>
                    <a:lnTo>
                      <a:pt x="306" y="455"/>
                    </a:lnTo>
                    <a:lnTo>
                      <a:pt x="299" y="459"/>
                    </a:lnTo>
                    <a:lnTo>
                      <a:pt x="292" y="463"/>
                    </a:lnTo>
                    <a:lnTo>
                      <a:pt x="285" y="466"/>
                    </a:lnTo>
                    <a:lnTo>
                      <a:pt x="279" y="469"/>
                    </a:lnTo>
                    <a:lnTo>
                      <a:pt x="272" y="471"/>
                    </a:lnTo>
                    <a:lnTo>
                      <a:pt x="265" y="473"/>
                    </a:lnTo>
                    <a:lnTo>
                      <a:pt x="258" y="476"/>
                    </a:lnTo>
                    <a:lnTo>
                      <a:pt x="249" y="477"/>
                    </a:lnTo>
                    <a:lnTo>
                      <a:pt x="249" y="478"/>
                    </a:lnTo>
                    <a:lnTo>
                      <a:pt x="249" y="480"/>
                    </a:lnTo>
                    <a:lnTo>
                      <a:pt x="249" y="481"/>
                    </a:lnTo>
                    <a:lnTo>
                      <a:pt x="249" y="483"/>
                    </a:lnTo>
                    <a:lnTo>
                      <a:pt x="256" y="481"/>
                    </a:lnTo>
                    <a:lnTo>
                      <a:pt x="265" y="480"/>
                    </a:lnTo>
                    <a:lnTo>
                      <a:pt x="272" y="478"/>
                    </a:lnTo>
                    <a:lnTo>
                      <a:pt x="279" y="476"/>
                    </a:lnTo>
                    <a:lnTo>
                      <a:pt x="285" y="473"/>
                    </a:lnTo>
                    <a:lnTo>
                      <a:pt x="292" y="470"/>
                    </a:lnTo>
                    <a:lnTo>
                      <a:pt x="301" y="469"/>
                    </a:lnTo>
                    <a:lnTo>
                      <a:pt x="308" y="467"/>
                    </a:lnTo>
                    <a:lnTo>
                      <a:pt x="308" y="471"/>
                    </a:lnTo>
                    <a:lnTo>
                      <a:pt x="308" y="476"/>
                    </a:lnTo>
                    <a:lnTo>
                      <a:pt x="308" y="481"/>
                    </a:lnTo>
                    <a:lnTo>
                      <a:pt x="309" y="485"/>
                    </a:lnTo>
                    <a:lnTo>
                      <a:pt x="298" y="489"/>
                    </a:lnTo>
                    <a:lnTo>
                      <a:pt x="290" y="492"/>
                    </a:lnTo>
                    <a:lnTo>
                      <a:pt x="283" y="495"/>
                    </a:lnTo>
                    <a:lnTo>
                      <a:pt x="276" y="498"/>
                    </a:lnTo>
                    <a:lnTo>
                      <a:pt x="270" y="499"/>
                    </a:lnTo>
                    <a:lnTo>
                      <a:pt x="263" y="501"/>
                    </a:lnTo>
                    <a:lnTo>
                      <a:pt x="255" y="503"/>
                    </a:lnTo>
                    <a:lnTo>
                      <a:pt x="244" y="506"/>
                    </a:lnTo>
                    <a:lnTo>
                      <a:pt x="248" y="507"/>
                    </a:lnTo>
                    <a:lnTo>
                      <a:pt x="256" y="509"/>
                    </a:lnTo>
                    <a:lnTo>
                      <a:pt x="265" y="507"/>
                    </a:lnTo>
                    <a:lnTo>
                      <a:pt x="276" y="505"/>
                    </a:lnTo>
                    <a:lnTo>
                      <a:pt x="285" y="502"/>
                    </a:lnTo>
                    <a:lnTo>
                      <a:pt x="295" y="499"/>
                    </a:lnTo>
                    <a:lnTo>
                      <a:pt x="304" y="495"/>
                    </a:lnTo>
                    <a:lnTo>
                      <a:pt x="309" y="494"/>
                    </a:lnTo>
                    <a:lnTo>
                      <a:pt x="309" y="498"/>
                    </a:lnTo>
                    <a:lnTo>
                      <a:pt x="309" y="502"/>
                    </a:lnTo>
                    <a:lnTo>
                      <a:pt x="309" y="506"/>
                    </a:lnTo>
                    <a:lnTo>
                      <a:pt x="310" y="510"/>
                    </a:lnTo>
                    <a:lnTo>
                      <a:pt x="302" y="514"/>
                    </a:lnTo>
                    <a:lnTo>
                      <a:pt x="294" y="519"/>
                    </a:lnTo>
                    <a:lnTo>
                      <a:pt x="287" y="521"/>
                    </a:lnTo>
                    <a:lnTo>
                      <a:pt x="279" y="524"/>
                    </a:lnTo>
                    <a:lnTo>
                      <a:pt x="272" y="527"/>
                    </a:lnTo>
                    <a:lnTo>
                      <a:pt x="263" y="528"/>
                    </a:lnTo>
                    <a:lnTo>
                      <a:pt x="255" y="528"/>
                    </a:lnTo>
                    <a:lnTo>
                      <a:pt x="247" y="530"/>
                    </a:lnTo>
                    <a:lnTo>
                      <a:pt x="247" y="531"/>
                    </a:lnTo>
                    <a:lnTo>
                      <a:pt x="247" y="532"/>
                    </a:lnTo>
                    <a:lnTo>
                      <a:pt x="247" y="534"/>
                    </a:lnTo>
                    <a:lnTo>
                      <a:pt x="247" y="535"/>
                    </a:lnTo>
                    <a:lnTo>
                      <a:pt x="255" y="535"/>
                    </a:lnTo>
                    <a:lnTo>
                      <a:pt x="263" y="535"/>
                    </a:lnTo>
                    <a:lnTo>
                      <a:pt x="272" y="534"/>
                    </a:lnTo>
                    <a:lnTo>
                      <a:pt x="279" y="532"/>
                    </a:lnTo>
                    <a:lnTo>
                      <a:pt x="287" y="531"/>
                    </a:lnTo>
                    <a:lnTo>
                      <a:pt x="294" y="528"/>
                    </a:lnTo>
                    <a:lnTo>
                      <a:pt x="304" y="525"/>
                    </a:lnTo>
                    <a:lnTo>
                      <a:pt x="312" y="521"/>
                    </a:lnTo>
                    <a:lnTo>
                      <a:pt x="312" y="525"/>
                    </a:lnTo>
                    <a:lnTo>
                      <a:pt x="312" y="530"/>
                    </a:lnTo>
                    <a:lnTo>
                      <a:pt x="312" y="534"/>
                    </a:lnTo>
                    <a:lnTo>
                      <a:pt x="313" y="537"/>
                    </a:lnTo>
                    <a:lnTo>
                      <a:pt x="301" y="541"/>
                    </a:lnTo>
                    <a:lnTo>
                      <a:pt x="292" y="545"/>
                    </a:lnTo>
                    <a:lnTo>
                      <a:pt x="284" y="548"/>
                    </a:lnTo>
                    <a:lnTo>
                      <a:pt x="279" y="549"/>
                    </a:lnTo>
                    <a:lnTo>
                      <a:pt x="272" y="552"/>
                    </a:lnTo>
                    <a:lnTo>
                      <a:pt x="266" y="553"/>
                    </a:lnTo>
                    <a:lnTo>
                      <a:pt x="259" y="556"/>
                    </a:lnTo>
                    <a:lnTo>
                      <a:pt x="249" y="559"/>
                    </a:lnTo>
                    <a:lnTo>
                      <a:pt x="256" y="559"/>
                    </a:lnTo>
                    <a:lnTo>
                      <a:pt x="265" y="557"/>
                    </a:lnTo>
                    <a:lnTo>
                      <a:pt x="273" y="557"/>
                    </a:lnTo>
                    <a:lnTo>
                      <a:pt x="281" y="556"/>
                    </a:lnTo>
                    <a:lnTo>
                      <a:pt x="290" y="555"/>
                    </a:lnTo>
                    <a:lnTo>
                      <a:pt x="297" y="553"/>
                    </a:lnTo>
                    <a:lnTo>
                      <a:pt x="305" y="553"/>
                    </a:lnTo>
                    <a:lnTo>
                      <a:pt x="313" y="552"/>
                    </a:lnTo>
                    <a:lnTo>
                      <a:pt x="313" y="555"/>
                    </a:lnTo>
                    <a:lnTo>
                      <a:pt x="313" y="559"/>
                    </a:lnTo>
                    <a:lnTo>
                      <a:pt x="313" y="563"/>
                    </a:lnTo>
                    <a:lnTo>
                      <a:pt x="315" y="567"/>
                    </a:lnTo>
                    <a:lnTo>
                      <a:pt x="306" y="571"/>
                    </a:lnTo>
                    <a:lnTo>
                      <a:pt x="299" y="575"/>
                    </a:lnTo>
                    <a:lnTo>
                      <a:pt x="291" y="580"/>
                    </a:lnTo>
                    <a:lnTo>
                      <a:pt x="283" y="582"/>
                    </a:lnTo>
                    <a:lnTo>
                      <a:pt x="274" y="586"/>
                    </a:lnTo>
                    <a:lnTo>
                      <a:pt x="267" y="589"/>
                    </a:lnTo>
                    <a:lnTo>
                      <a:pt x="259" y="591"/>
                    </a:lnTo>
                    <a:lnTo>
                      <a:pt x="252" y="593"/>
                    </a:lnTo>
                    <a:lnTo>
                      <a:pt x="252" y="593"/>
                    </a:lnTo>
                    <a:lnTo>
                      <a:pt x="254" y="595"/>
                    </a:lnTo>
                    <a:lnTo>
                      <a:pt x="254" y="595"/>
                    </a:lnTo>
                    <a:lnTo>
                      <a:pt x="254" y="596"/>
                    </a:lnTo>
                    <a:lnTo>
                      <a:pt x="261" y="595"/>
                    </a:lnTo>
                    <a:lnTo>
                      <a:pt x="269" y="593"/>
                    </a:lnTo>
                    <a:lnTo>
                      <a:pt x="276" y="592"/>
                    </a:lnTo>
                    <a:lnTo>
                      <a:pt x="284" y="589"/>
                    </a:lnTo>
                    <a:lnTo>
                      <a:pt x="292" y="586"/>
                    </a:lnTo>
                    <a:lnTo>
                      <a:pt x="301" y="584"/>
                    </a:lnTo>
                    <a:lnTo>
                      <a:pt x="309" y="581"/>
                    </a:lnTo>
                    <a:lnTo>
                      <a:pt x="317" y="578"/>
                    </a:lnTo>
                    <a:lnTo>
                      <a:pt x="317" y="584"/>
                    </a:lnTo>
                    <a:lnTo>
                      <a:pt x="317" y="588"/>
                    </a:lnTo>
                    <a:lnTo>
                      <a:pt x="317" y="593"/>
                    </a:lnTo>
                    <a:lnTo>
                      <a:pt x="319" y="599"/>
                    </a:lnTo>
                    <a:lnTo>
                      <a:pt x="312" y="602"/>
                    </a:lnTo>
                    <a:lnTo>
                      <a:pt x="302" y="606"/>
                    </a:lnTo>
                    <a:lnTo>
                      <a:pt x="291" y="610"/>
                    </a:lnTo>
                    <a:lnTo>
                      <a:pt x="280" y="614"/>
                    </a:lnTo>
                    <a:lnTo>
                      <a:pt x="269" y="617"/>
                    </a:lnTo>
                    <a:lnTo>
                      <a:pt x="261" y="621"/>
                    </a:lnTo>
                    <a:lnTo>
                      <a:pt x="255" y="623"/>
                    </a:lnTo>
                    <a:lnTo>
                      <a:pt x="252" y="624"/>
                    </a:lnTo>
                    <a:lnTo>
                      <a:pt x="252" y="625"/>
                    </a:lnTo>
                    <a:lnTo>
                      <a:pt x="254" y="625"/>
                    </a:lnTo>
                    <a:lnTo>
                      <a:pt x="254" y="627"/>
                    </a:lnTo>
                    <a:lnTo>
                      <a:pt x="254" y="627"/>
                    </a:lnTo>
                    <a:lnTo>
                      <a:pt x="269" y="624"/>
                    </a:lnTo>
                    <a:lnTo>
                      <a:pt x="283" y="621"/>
                    </a:lnTo>
                    <a:lnTo>
                      <a:pt x="292" y="618"/>
                    </a:lnTo>
                    <a:lnTo>
                      <a:pt x="301" y="617"/>
                    </a:lnTo>
                    <a:lnTo>
                      <a:pt x="306" y="616"/>
                    </a:lnTo>
                    <a:lnTo>
                      <a:pt x="312" y="614"/>
                    </a:lnTo>
                    <a:lnTo>
                      <a:pt x="316" y="613"/>
                    </a:lnTo>
                    <a:lnTo>
                      <a:pt x="322" y="611"/>
                    </a:lnTo>
                    <a:lnTo>
                      <a:pt x="322" y="614"/>
                    </a:lnTo>
                    <a:lnTo>
                      <a:pt x="322" y="618"/>
                    </a:lnTo>
                    <a:lnTo>
                      <a:pt x="322" y="621"/>
                    </a:lnTo>
                    <a:lnTo>
                      <a:pt x="322" y="625"/>
                    </a:lnTo>
                    <a:lnTo>
                      <a:pt x="310" y="632"/>
                    </a:lnTo>
                    <a:lnTo>
                      <a:pt x="301" y="636"/>
                    </a:lnTo>
                    <a:lnTo>
                      <a:pt x="291" y="641"/>
                    </a:lnTo>
                    <a:lnTo>
                      <a:pt x="280" y="643"/>
                    </a:lnTo>
                    <a:lnTo>
                      <a:pt x="270" y="646"/>
                    </a:lnTo>
                    <a:lnTo>
                      <a:pt x="261" y="647"/>
                    </a:lnTo>
                    <a:lnTo>
                      <a:pt x="249" y="650"/>
                    </a:lnTo>
                    <a:lnTo>
                      <a:pt x="238" y="653"/>
                    </a:lnTo>
                    <a:lnTo>
                      <a:pt x="241" y="654"/>
                    </a:lnTo>
                    <a:lnTo>
                      <a:pt x="247" y="654"/>
                    </a:lnTo>
                    <a:lnTo>
                      <a:pt x="254" y="654"/>
                    </a:lnTo>
                    <a:lnTo>
                      <a:pt x="261" y="654"/>
                    </a:lnTo>
                    <a:lnTo>
                      <a:pt x="269" y="654"/>
                    </a:lnTo>
                    <a:lnTo>
                      <a:pt x="277" y="654"/>
                    </a:lnTo>
                    <a:lnTo>
                      <a:pt x="284" y="654"/>
                    </a:lnTo>
                    <a:lnTo>
                      <a:pt x="290" y="654"/>
                    </a:lnTo>
                    <a:lnTo>
                      <a:pt x="280" y="664"/>
                    </a:lnTo>
                    <a:lnTo>
                      <a:pt x="267" y="671"/>
                    </a:lnTo>
                    <a:lnTo>
                      <a:pt x="255" y="677"/>
                    </a:lnTo>
                    <a:lnTo>
                      <a:pt x="240" y="681"/>
                    </a:lnTo>
                    <a:lnTo>
                      <a:pt x="226" y="683"/>
                    </a:lnTo>
                    <a:lnTo>
                      <a:pt x="212" y="686"/>
                    </a:lnTo>
                    <a:lnTo>
                      <a:pt x="198" y="688"/>
                    </a:lnTo>
                    <a:lnTo>
                      <a:pt x="186" y="689"/>
                    </a:lnTo>
                    <a:lnTo>
                      <a:pt x="171" y="688"/>
                    </a:lnTo>
                    <a:lnTo>
                      <a:pt x="162" y="688"/>
                    </a:lnTo>
                    <a:lnTo>
                      <a:pt x="158" y="688"/>
                    </a:lnTo>
                    <a:lnTo>
                      <a:pt x="157" y="689"/>
                    </a:lnTo>
                    <a:close/>
                  </a:path>
                </a:pathLst>
              </a:custGeom>
              <a:solidFill>
                <a:srgbClr val="33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22"/>
              <p:cNvSpPr>
                <a:spLocks/>
              </p:cNvSpPr>
              <p:nvPr/>
            </p:nvSpPr>
            <p:spPr bwMode="auto">
              <a:xfrm flipH="1">
                <a:off x="1609448" y="3797538"/>
                <a:ext cx="146148" cy="994088"/>
              </a:xfrm>
              <a:custGeom>
                <a:avLst/>
                <a:gdLst>
                  <a:gd name="T0" fmla="*/ 0 w 70"/>
                  <a:gd name="T1" fmla="*/ 528 h 590"/>
                  <a:gd name="T2" fmla="*/ 22 w 70"/>
                  <a:gd name="T3" fmla="*/ 0 h 590"/>
                  <a:gd name="T4" fmla="*/ 56 w 70"/>
                  <a:gd name="T5" fmla="*/ 10 h 590"/>
                  <a:gd name="T6" fmla="*/ 40 w 70"/>
                  <a:gd name="T7" fmla="*/ 22 h 590"/>
                  <a:gd name="T8" fmla="*/ 58 w 70"/>
                  <a:gd name="T9" fmla="*/ 26 h 590"/>
                  <a:gd name="T10" fmla="*/ 57 w 70"/>
                  <a:gd name="T11" fmla="*/ 36 h 590"/>
                  <a:gd name="T12" fmla="*/ 36 w 70"/>
                  <a:gd name="T13" fmla="*/ 44 h 590"/>
                  <a:gd name="T14" fmla="*/ 56 w 70"/>
                  <a:gd name="T15" fmla="*/ 46 h 590"/>
                  <a:gd name="T16" fmla="*/ 63 w 70"/>
                  <a:gd name="T17" fmla="*/ 58 h 590"/>
                  <a:gd name="T18" fmla="*/ 36 w 70"/>
                  <a:gd name="T19" fmla="*/ 69 h 590"/>
                  <a:gd name="T20" fmla="*/ 54 w 70"/>
                  <a:gd name="T21" fmla="*/ 72 h 590"/>
                  <a:gd name="T22" fmla="*/ 67 w 70"/>
                  <a:gd name="T23" fmla="*/ 77 h 590"/>
                  <a:gd name="T24" fmla="*/ 39 w 70"/>
                  <a:gd name="T25" fmla="*/ 90 h 590"/>
                  <a:gd name="T26" fmla="*/ 45 w 70"/>
                  <a:gd name="T27" fmla="*/ 97 h 590"/>
                  <a:gd name="T28" fmla="*/ 68 w 70"/>
                  <a:gd name="T29" fmla="*/ 98 h 590"/>
                  <a:gd name="T30" fmla="*/ 40 w 70"/>
                  <a:gd name="T31" fmla="*/ 116 h 590"/>
                  <a:gd name="T32" fmla="*/ 70 w 70"/>
                  <a:gd name="T33" fmla="*/ 119 h 590"/>
                  <a:gd name="T34" fmla="*/ 61 w 70"/>
                  <a:gd name="T35" fmla="*/ 140 h 590"/>
                  <a:gd name="T36" fmla="*/ 42 w 70"/>
                  <a:gd name="T37" fmla="*/ 152 h 590"/>
                  <a:gd name="T38" fmla="*/ 63 w 70"/>
                  <a:gd name="T39" fmla="*/ 154 h 590"/>
                  <a:gd name="T40" fmla="*/ 35 w 70"/>
                  <a:gd name="T41" fmla="*/ 176 h 590"/>
                  <a:gd name="T42" fmla="*/ 43 w 70"/>
                  <a:gd name="T43" fmla="*/ 181 h 590"/>
                  <a:gd name="T44" fmla="*/ 68 w 70"/>
                  <a:gd name="T45" fmla="*/ 177 h 590"/>
                  <a:gd name="T46" fmla="*/ 45 w 70"/>
                  <a:gd name="T47" fmla="*/ 194 h 590"/>
                  <a:gd name="T48" fmla="*/ 36 w 70"/>
                  <a:gd name="T49" fmla="*/ 206 h 590"/>
                  <a:gd name="T50" fmla="*/ 68 w 70"/>
                  <a:gd name="T51" fmla="*/ 201 h 590"/>
                  <a:gd name="T52" fmla="*/ 50 w 70"/>
                  <a:gd name="T53" fmla="*/ 222 h 590"/>
                  <a:gd name="T54" fmla="*/ 32 w 70"/>
                  <a:gd name="T55" fmla="*/ 237 h 590"/>
                  <a:gd name="T56" fmla="*/ 67 w 70"/>
                  <a:gd name="T57" fmla="*/ 231 h 590"/>
                  <a:gd name="T58" fmla="*/ 54 w 70"/>
                  <a:gd name="T59" fmla="*/ 255 h 590"/>
                  <a:gd name="T60" fmla="*/ 28 w 70"/>
                  <a:gd name="T61" fmla="*/ 272 h 590"/>
                  <a:gd name="T62" fmla="*/ 54 w 70"/>
                  <a:gd name="T63" fmla="*/ 269 h 590"/>
                  <a:gd name="T64" fmla="*/ 29 w 70"/>
                  <a:gd name="T65" fmla="*/ 298 h 590"/>
                  <a:gd name="T66" fmla="*/ 36 w 70"/>
                  <a:gd name="T67" fmla="*/ 302 h 590"/>
                  <a:gd name="T68" fmla="*/ 60 w 70"/>
                  <a:gd name="T69" fmla="*/ 306 h 590"/>
                  <a:gd name="T70" fmla="*/ 32 w 70"/>
                  <a:gd name="T71" fmla="*/ 328 h 590"/>
                  <a:gd name="T72" fmla="*/ 25 w 70"/>
                  <a:gd name="T73" fmla="*/ 339 h 590"/>
                  <a:gd name="T74" fmla="*/ 57 w 70"/>
                  <a:gd name="T75" fmla="*/ 333 h 590"/>
                  <a:gd name="T76" fmla="*/ 43 w 70"/>
                  <a:gd name="T77" fmla="*/ 352 h 590"/>
                  <a:gd name="T78" fmla="*/ 28 w 70"/>
                  <a:gd name="T79" fmla="*/ 364 h 590"/>
                  <a:gd name="T80" fmla="*/ 56 w 70"/>
                  <a:gd name="T81" fmla="*/ 360 h 590"/>
                  <a:gd name="T82" fmla="*/ 40 w 70"/>
                  <a:gd name="T83" fmla="*/ 382 h 590"/>
                  <a:gd name="T84" fmla="*/ 25 w 70"/>
                  <a:gd name="T85" fmla="*/ 395 h 590"/>
                  <a:gd name="T86" fmla="*/ 45 w 70"/>
                  <a:gd name="T87" fmla="*/ 389 h 590"/>
                  <a:gd name="T88" fmla="*/ 50 w 70"/>
                  <a:gd name="T89" fmla="*/ 409 h 590"/>
                  <a:gd name="T90" fmla="*/ 22 w 70"/>
                  <a:gd name="T91" fmla="*/ 427 h 590"/>
                  <a:gd name="T92" fmla="*/ 43 w 70"/>
                  <a:gd name="T93" fmla="*/ 425 h 590"/>
                  <a:gd name="T94" fmla="*/ 49 w 70"/>
                  <a:gd name="T95" fmla="*/ 434 h 590"/>
                  <a:gd name="T96" fmla="*/ 22 w 70"/>
                  <a:gd name="T97" fmla="*/ 449 h 590"/>
                  <a:gd name="T98" fmla="*/ 28 w 70"/>
                  <a:gd name="T99" fmla="*/ 453 h 590"/>
                  <a:gd name="T100" fmla="*/ 47 w 70"/>
                  <a:gd name="T101" fmla="*/ 460 h 590"/>
                  <a:gd name="T102" fmla="*/ 15 w 70"/>
                  <a:gd name="T103" fmla="*/ 489 h 590"/>
                  <a:gd name="T104" fmla="*/ 13 w 70"/>
                  <a:gd name="T105" fmla="*/ 495 h 590"/>
                  <a:gd name="T106" fmla="*/ 46 w 70"/>
                  <a:gd name="T107" fmla="*/ 489 h 590"/>
                  <a:gd name="T108" fmla="*/ 32 w 70"/>
                  <a:gd name="T109" fmla="*/ 509 h 590"/>
                  <a:gd name="T110" fmla="*/ 10 w 70"/>
                  <a:gd name="T111" fmla="*/ 520 h 590"/>
                  <a:gd name="T112" fmla="*/ 43 w 70"/>
                  <a:gd name="T113" fmla="*/ 521 h 590"/>
                  <a:gd name="T114" fmla="*/ 36 w 70"/>
                  <a:gd name="T115" fmla="*/ 531 h 590"/>
                  <a:gd name="T116" fmla="*/ 20 w 70"/>
                  <a:gd name="T117" fmla="*/ 540 h 590"/>
                  <a:gd name="T118" fmla="*/ 36 w 70"/>
                  <a:gd name="T119" fmla="*/ 542 h 590"/>
                  <a:gd name="T120" fmla="*/ 10 w 70"/>
                  <a:gd name="T121" fmla="*/ 564 h 590"/>
                  <a:gd name="T122" fmla="*/ 24 w 70"/>
                  <a:gd name="T123" fmla="*/ 570 h 590"/>
                  <a:gd name="T124" fmla="*/ 31 w 70"/>
                  <a:gd name="T125" fmla="*/ 583 h 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0" h="590">
                    <a:moveTo>
                      <a:pt x="13" y="590"/>
                    </a:moveTo>
                    <a:lnTo>
                      <a:pt x="4" y="576"/>
                    </a:lnTo>
                    <a:lnTo>
                      <a:pt x="2" y="560"/>
                    </a:lnTo>
                    <a:lnTo>
                      <a:pt x="0" y="543"/>
                    </a:lnTo>
                    <a:lnTo>
                      <a:pt x="0" y="528"/>
                    </a:lnTo>
                    <a:lnTo>
                      <a:pt x="7" y="395"/>
                    </a:lnTo>
                    <a:lnTo>
                      <a:pt x="13" y="263"/>
                    </a:lnTo>
                    <a:lnTo>
                      <a:pt x="17" y="133"/>
                    </a:lnTo>
                    <a:lnTo>
                      <a:pt x="18" y="1"/>
                    </a:lnTo>
                    <a:lnTo>
                      <a:pt x="22" y="0"/>
                    </a:lnTo>
                    <a:lnTo>
                      <a:pt x="28" y="1"/>
                    </a:lnTo>
                    <a:lnTo>
                      <a:pt x="38" y="3"/>
                    </a:lnTo>
                    <a:lnTo>
                      <a:pt x="56" y="7"/>
                    </a:lnTo>
                    <a:lnTo>
                      <a:pt x="56" y="8"/>
                    </a:lnTo>
                    <a:lnTo>
                      <a:pt x="56" y="10"/>
                    </a:lnTo>
                    <a:lnTo>
                      <a:pt x="56" y="11"/>
                    </a:lnTo>
                    <a:lnTo>
                      <a:pt x="56" y="12"/>
                    </a:lnTo>
                    <a:lnTo>
                      <a:pt x="47" y="18"/>
                    </a:lnTo>
                    <a:lnTo>
                      <a:pt x="42" y="21"/>
                    </a:lnTo>
                    <a:lnTo>
                      <a:pt x="40" y="22"/>
                    </a:lnTo>
                    <a:lnTo>
                      <a:pt x="39" y="25"/>
                    </a:lnTo>
                    <a:lnTo>
                      <a:pt x="43" y="25"/>
                    </a:lnTo>
                    <a:lnTo>
                      <a:pt x="49" y="25"/>
                    </a:lnTo>
                    <a:lnTo>
                      <a:pt x="53" y="25"/>
                    </a:lnTo>
                    <a:lnTo>
                      <a:pt x="58" y="26"/>
                    </a:lnTo>
                    <a:lnTo>
                      <a:pt x="58" y="28"/>
                    </a:lnTo>
                    <a:lnTo>
                      <a:pt x="60" y="30"/>
                    </a:lnTo>
                    <a:lnTo>
                      <a:pt x="60" y="32"/>
                    </a:lnTo>
                    <a:lnTo>
                      <a:pt x="60" y="35"/>
                    </a:lnTo>
                    <a:lnTo>
                      <a:pt x="57" y="36"/>
                    </a:lnTo>
                    <a:lnTo>
                      <a:pt x="54" y="37"/>
                    </a:lnTo>
                    <a:lnTo>
                      <a:pt x="47" y="39"/>
                    </a:lnTo>
                    <a:lnTo>
                      <a:pt x="36" y="40"/>
                    </a:lnTo>
                    <a:lnTo>
                      <a:pt x="36" y="41"/>
                    </a:lnTo>
                    <a:lnTo>
                      <a:pt x="36" y="44"/>
                    </a:lnTo>
                    <a:lnTo>
                      <a:pt x="35" y="46"/>
                    </a:lnTo>
                    <a:lnTo>
                      <a:pt x="35" y="47"/>
                    </a:lnTo>
                    <a:lnTo>
                      <a:pt x="42" y="47"/>
                    </a:lnTo>
                    <a:lnTo>
                      <a:pt x="49" y="46"/>
                    </a:lnTo>
                    <a:lnTo>
                      <a:pt x="56" y="46"/>
                    </a:lnTo>
                    <a:lnTo>
                      <a:pt x="63" y="46"/>
                    </a:lnTo>
                    <a:lnTo>
                      <a:pt x="63" y="48"/>
                    </a:lnTo>
                    <a:lnTo>
                      <a:pt x="63" y="51"/>
                    </a:lnTo>
                    <a:lnTo>
                      <a:pt x="63" y="55"/>
                    </a:lnTo>
                    <a:lnTo>
                      <a:pt x="63" y="58"/>
                    </a:lnTo>
                    <a:lnTo>
                      <a:pt x="56" y="61"/>
                    </a:lnTo>
                    <a:lnTo>
                      <a:pt x="50" y="62"/>
                    </a:lnTo>
                    <a:lnTo>
                      <a:pt x="43" y="65"/>
                    </a:lnTo>
                    <a:lnTo>
                      <a:pt x="36" y="68"/>
                    </a:lnTo>
                    <a:lnTo>
                      <a:pt x="36" y="69"/>
                    </a:lnTo>
                    <a:lnTo>
                      <a:pt x="36" y="71"/>
                    </a:lnTo>
                    <a:lnTo>
                      <a:pt x="36" y="72"/>
                    </a:lnTo>
                    <a:lnTo>
                      <a:pt x="36" y="73"/>
                    </a:lnTo>
                    <a:lnTo>
                      <a:pt x="45" y="73"/>
                    </a:lnTo>
                    <a:lnTo>
                      <a:pt x="54" y="72"/>
                    </a:lnTo>
                    <a:lnTo>
                      <a:pt x="61" y="72"/>
                    </a:lnTo>
                    <a:lnTo>
                      <a:pt x="67" y="72"/>
                    </a:lnTo>
                    <a:lnTo>
                      <a:pt x="67" y="73"/>
                    </a:lnTo>
                    <a:lnTo>
                      <a:pt x="67" y="75"/>
                    </a:lnTo>
                    <a:lnTo>
                      <a:pt x="67" y="77"/>
                    </a:lnTo>
                    <a:lnTo>
                      <a:pt x="67" y="79"/>
                    </a:lnTo>
                    <a:lnTo>
                      <a:pt x="60" y="82"/>
                    </a:lnTo>
                    <a:lnTo>
                      <a:pt x="53" y="84"/>
                    </a:lnTo>
                    <a:lnTo>
                      <a:pt x="46" y="87"/>
                    </a:lnTo>
                    <a:lnTo>
                      <a:pt x="39" y="90"/>
                    </a:lnTo>
                    <a:lnTo>
                      <a:pt x="38" y="91"/>
                    </a:lnTo>
                    <a:lnTo>
                      <a:pt x="38" y="94"/>
                    </a:lnTo>
                    <a:lnTo>
                      <a:pt x="36" y="96"/>
                    </a:lnTo>
                    <a:lnTo>
                      <a:pt x="36" y="98"/>
                    </a:lnTo>
                    <a:lnTo>
                      <a:pt x="45" y="97"/>
                    </a:lnTo>
                    <a:lnTo>
                      <a:pt x="53" y="96"/>
                    </a:lnTo>
                    <a:lnTo>
                      <a:pt x="60" y="94"/>
                    </a:lnTo>
                    <a:lnTo>
                      <a:pt x="68" y="93"/>
                    </a:lnTo>
                    <a:lnTo>
                      <a:pt x="68" y="96"/>
                    </a:lnTo>
                    <a:lnTo>
                      <a:pt x="68" y="98"/>
                    </a:lnTo>
                    <a:lnTo>
                      <a:pt x="67" y="102"/>
                    </a:lnTo>
                    <a:lnTo>
                      <a:pt x="67" y="105"/>
                    </a:lnTo>
                    <a:lnTo>
                      <a:pt x="56" y="109"/>
                    </a:lnTo>
                    <a:lnTo>
                      <a:pt x="47" y="112"/>
                    </a:lnTo>
                    <a:lnTo>
                      <a:pt x="40" y="116"/>
                    </a:lnTo>
                    <a:lnTo>
                      <a:pt x="36" y="125"/>
                    </a:lnTo>
                    <a:lnTo>
                      <a:pt x="45" y="123"/>
                    </a:lnTo>
                    <a:lnTo>
                      <a:pt x="53" y="122"/>
                    </a:lnTo>
                    <a:lnTo>
                      <a:pt x="61" y="120"/>
                    </a:lnTo>
                    <a:lnTo>
                      <a:pt x="70" y="119"/>
                    </a:lnTo>
                    <a:lnTo>
                      <a:pt x="70" y="123"/>
                    </a:lnTo>
                    <a:lnTo>
                      <a:pt x="70" y="127"/>
                    </a:lnTo>
                    <a:lnTo>
                      <a:pt x="68" y="132"/>
                    </a:lnTo>
                    <a:lnTo>
                      <a:pt x="68" y="136"/>
                    </a:lnTo>
                    <a:lnTo>
                      <a:pt x="61" y="140"/>
                    </a:lnTo>
                    <a:lnTo>
                      <a:pt x="57" y="143"/>
                    </a:lnTo>
                    <a:lnTo>
                      <a:pt x="50" y="145"/>
                    </a:lnTo>
                    <a:lnTo>
                      <a:pt x="42" y="148"/>
                    </a:lnTo>
                    <a:lnTo>
                      <a:pt x="42" y="150"/>
                    </a:lnTo>
                    <a:lnTo>
                      <a:pt x="42" y="152"/>
                    </a:lnTo>
                    <a:lnTo>
                      <a:pt x="40" y="154"/>
                    </a:lnTo>
                    <a:lnTo>
                      <a:pt x="40" y="156"/>
                    </a:lnTo>
                    <a:lnTo>
                      <a:pt x="47" y="156"/>
                    </a:lnTo>
                    <a:lnTo>
                      <a:pt x="56" y="155"/>
                    </a:lnTo>
                    <a:lnTo>
                      <a:pt x="63" y="154"/>
                    </a:lnTo>
                    <a:lnTo>
                      <a:pt x="68" y="154"/>
                    </a:lnTo>
                    <a:lnTo>
                      <a:pt x="61" y="161"/>
                    </a:lnTo>
                    <a:lnTo>
                      <a:pt x="53" y="166"/>
                    </a:lnTo>
                    <a:lnTo>
                      <a:pt x="43" y="172"/>
                    </a:lnTo>
                    <a:lnTo>
                      <a:pt x="35" y="176"/>
                    </a:lnTo>
                    <a:lnTo>
                      <a:pt x="35" y="177"/>
                    </a:lnTo>
                    <a:lnTo>
                      <a:pt x="35" y="179"/>
                    </a:lnTo>
                    <a:lnTo>
                      <a:pt x="35" y="180"/>
                    </a:lnTo>
                    <a:lnTo>
                      <a:pt x="35" y="181"/>
                    </a:lnTo>
                    <a:lnTo>
                      <a:pt x="43" y="181"/>
                    </a:lnTo>
                    <a:lnTo>
                      <a:pt x="52" y="179"/>
                    </a:lnTo>
                    <a:lnTo>
                      <a:pt x="60" y="177"/>
                    </a:lnTo>
                    <a:lnTo>
                      <a:pt x="68" y="173"/>
                    </a:lnTo>
                    <a:lnTo>
                      <a:pt x="68" y="175"/>
                    </a:lnTo>
                    <a:lnTo>
                      <a:pt x="68" y="177"/>
                    </a:lnTo>
                    <a:lnTo>
                      <a:pt x="67" y="179"/>
                    </a:lnTo>
                    <a:lnTo>
                      <a:pt x="67" y="181"/>
                    </a:lnTo>
                    <a:lnTo>
                      <a:pt x="60" y="186"/>
                    </a:lnTo>
                    <a:lnTo>
                      <a:pt x="53" y="190"/>
                    </a:lnTo>
                    <a:lnTo>
                      <a:pt x="45" y="194"/>
                    </a:lnTo>
                    <a:lnTo>
                      <a:pt x="38" y="197"/>
                    </a:lnTo>
                    <a:lnTo>
                      <a:pt x="38" y="199"/>
                    </a:lnTo>
                    <a:lnTo>
                      <a:pt x="38" y="201"/>
                    </a:lnTo>
                    <a:lnTo>
                      <a:pt x="36" y="204"/>
                    </a:lnTo>
                    <a:lnTo>
                      <a:pt x="36" y="206"/>
                    </a:lnTo>
                    <a:lnTo>
                      <a:pt x="49" y="202"/>
                    </a:lnTo>
                    <a:lnTo>
                      <a:pt x="57" y="199"/>
                    </a:lnTo>
                    <a:lnTo>
                      <a:pt x="63" y="198"/>
                    </a:lnTo>
                    <a:lnTo>
                      <a:pt x="68" y="197"/>
                    </a:lnTo>
                    <a:lnTo>
                      <a:pt x="68" y="201"/>
                    </a:lnTo>
                    <a:lnTo>
                      <a:pt x="68" y="205"/>
                    </a:lnTo>
                    <a:lnTo>
                      <a:pt x="67" y="209"/>
                    </a:lnTo>
                    <a:lnTo>
                      <a:pt x="67" y="213"/>
                    </a:lnTo>
                    <a:lnTo>
                      <a:pt x="58" y="217"/>
                    </a:lnTo>
                    <a:lnTo>
                      <a:pt x="50" y="222"/>
                    </a:lnTo>
                    <a:lnTo>
                      <a:pt x="42" y="227"/>
                    </a:lnTo>
                    <a:lnTo>
                      <a:pt x="33" y="231"/>
                    </a:lnTo>
                    <a:lnTo>
                      <a:pt x="32" y="233"/>
                    </a:lnTo>
                    <a:lnTo>
                      <a:pt x="32" y="234"/>
                    </a:lnTo>
                    <a:lnTo>
                      <a:pt x="32" y="237"/>
                    </a:lnTo>
                    <a:lnTo>
                      <a:pt x="32" y="238"/>
                    </a:lnTo>
                    <a:lnTo>
                      <a:pt x="39" y="238"/>
                    </a:lnTo>
                    <a:lnTo>
                      <a:pt x="47" y="235"/>
                    </a:lnTo>
                    <a:lnTo>
                      <a:pt x="57" y="233"/>
                    </a:lnTo>
                    <a:lnTo>
                      <a:pt x="67" y="231"/>
                    </a:lnTo>
                    <a:lnTo>
                      <a:pt x="65" y="235"/>
                    </a:lnTo>
                    <a:lnTo>
                      <a:pt x="65" y="241"/>
                    </a:lnTo>
                    <a:lnTo>
                      <a:pt x="65" y="245"/>
                    </a:lnTo>
                    <a:lnTo>
                      <a:pt x="64" y="251"/>
                    </a:lnTo>
                    <a:lnTo>
                      <a:pt x="54" y="255"/>
                    </a:lnTo>
                    <a:lnTo>
                      <a:pt x="46" y="259"/>
                    </a:lnTo>
                    <a:lnTo>
                      <a:pt x="36" y="263"/>
                    </a:lnTo>
                    <a:lnTo>
                      <a:pt x="28" y="269"/>
                    </a:lnTo>
                    <a:lnTo>
                      <a:pt x="28" y="270"/>
                    </a:lnTo>
                    <a:lnTo>
                      <a:pt x="28" y="272"/>
                    </a:lnTo>
                    <a:lnTo>
                      <a:pt x="28" y="274"/>
                    </a:lnTo>
                    <a:lnTo>
                      <a:pt x="28" y="276"/>
                    </a:lnTo>
                    <a:lnTo>
                      <a:pt x="39" y="273"/>
                    </a:lnTo>
                    <a:lnTo>
                      <a:pt x="47" y="270"/>
                    </a:lnTo>
                    <a:lnTo>
                      <a:pt x="54" y="269"/>
                    </a:lnTo>
                    <a:lnTo>
                      <a:pt x="63" y="266"/>
                    </a:lnTo>
                    <a:lnTo>
                      <a:pt x="60" y="280"/>
                    </a:lnTo>
                    <a:lnTo>
                      <a:pt x="53" y="288"/>
                    </a:lnTo>
                    <a:lnTo>
                      <a:pt x="43" y="292"/>
                    </a:lnTo>
                    <a:lnTo>
                      <a:pt x="29" y="298"/>
                    </a:lnTo>
                    <a:lnTo>
                      <a:pt x="29" y="299"/>
                    </a:lnTo>
                    <a:lnTo>
                      <a:pt x="29" y="301"/>
                    </a:lnTo>
                    <a:lnTo>
                      <a:pt x="29" y="302"/>
                    </a:lnTo>
                    <a:lnTo>
                      <a:pt x="29" y="303"/>
                    </a:lnTo>
                    <a:lnTo>
                      <a:pt x="36" y="302"/>
                    </a:lnTo>
                    <a:lnTo>
                      <a:pt x="45" y="301"/>
                    </a:lnTo>
                    <a:lnTo>
                      <a:pt x="53" y="299"/>
                    </a:lnTo>
                    <a:lnTo>
                      <a:pt x="61" y="298"/>
                    </a:lnTo>
                    <a:lnTo>
                      <a:pt x="60" y="302"/>
                    </a:lnTo>
                    <a:lnTo>
                      <a:pt x="60" y="306"/>
                    </a:lnTo>
                    <a:lnTo>
                      <a:pt x="58" y="310"/>
                    </a:lnTo>
                    <a:lnTo>
                      <a:pt x="57" y="315"/>
                    </a:lnTo>
                    <a:lnTo>
                      <a:pt x="49" y="320"/>
                    </a:lnTo>
                    <a:lnTo>
                      <a:pt x="40" y="324"/>
                    </a:lnTo>
                    <a:lnTo>
                      <a:pt x="32" y="328"/>
                    </a:lnTo>
                    <a:lnTo>
                      <a:pt x="24" y="334"/>
                    </a:lnTo>
                    <a:lnTo>
                      <a:pt x="24" y="335"/>
                    </a:lnTo>
                    <a:lnTo>
                      <a:pt x="24" y="337"/>
                    </a:lnTo>
                    <a:lnTo>
                      <a:pt x="24" y="338"/>
                    </a:lnTo>
                    <a:lnTo>
                      <a:pt x="25" y="339"/>
                    </a:lnTo>
                    <a:lnTo>
                      <a:pt x="32" y="338"/>
                    </a:lnTo>
                    <a:lnTo>
                      <a:pt x="40" y="335"/>
                    </a:lnTo>
                    <a:lnTo>
                      <a:pt x="49" y="333"/>
                    </a:lnTo>
                    <a:lnTo>
                      <a:pt x="57" y="330"/>
                    </a:lnTo>
                    <a:lnTo>
                      <a:pt x="57" y="333"/>
                    </a:lnTo>
                    <a:lnTo>
                      <a:pt x="57" y="337"/>
                    </a:lnTo>
                    <a:lnTo>
                      <a:pt x="56" y="341"/>
                    </a:lnTo>
                    <a:lnTo>
                      <a:pt x="56" y="345"/>
                    </a:lnTo>
                    <a:lnTo>
                      <a:pt x="49" y="348"/>
                    </a:lnTo>
                    <a:lnTo>
                      <a:pt x="43" y="352"/>
                    </a:lnTo>
                    <a:lnTo>
                      <a:pt x="36" y="355"/>
                    </a:lnTo>
                    <a:lnTo>
                      <a:pt x="29" y="359"/>
                    </a:lnTo>
                    <a:lnTo>
                      <a:pt x="28" y="360"/>
                    </a:lnTo>
                    <a:lnTo>
                      <a:pt x="28" y="362"/>
                    </a:lnTo>
                    <a:lnTo>
                      <a:pt x="28" y="364"/>
                    </a:lnTo>
                    <a:lnTo>
                      <a:pt x="28" y="366"/>
                    </a:lnTo>
                    <a:lnTo>
                      <a:pt x="35" y="364"/>
                    </a:lnTo>
                    <a:lnTo>
                      <a:pt x="42" y="363"/>
                    </a:lnTo>
                    <a:lnTo>
                      <a:pt x="49" y="362"/>
                    </a:lnTo>
                    <a:lnTo>
                      <a:pt x="56" y="360"/>
                    </a:lnTo>
                    <a:lnTo>
                      <a:pt x="54" y="363"/>
                    </a:lnTo>
                    <a:lnTo>
                      <a:pt x="54" y="367"/>
                    </a:lnTo>
                    <a:lnTo>
                      <a:pt x="54" y="371"/>
                    </a:lnTo>
                    <a:lnTo>
                      <a:pt x="54" y="375"/>
                    </a:lnTo>
                    <a:lnTo>
                      <a:pt x="40" y="382"/>
                    </a:lnTo>
                    <a:lnTo>
                      <a:pt x="32" y="387"/>
                    </a:lnTo>
                    <a:lnTo>
                      <a:pt x="28" y="391"/>
                    </a:lnTo>
                    <a:lnTo>
                      <a:pt x="24" y="394"/>
                    </a:lnTo>
                    <a:lnTo>
                      <a:pt x="24" y="395"/>
                    </a:lnTo>
                    <a:lnTo>
                      <a:pt x="25" y="395"/>
                    </a:lnTo>
                    <a:lnTo>
                      <a:pt x="27" y="396"/>
                    </a:lnTo>
                    <a:lnTo>
                      <a:pt x="28" y="398"/>
                    </a:lnTo>
                    <a:lnTo>
                      <a:pt x="33" y="395"/>
                    </a:lnTo>
                    <a:lnTo>
                      <a:pt x="39" y="392"/>
                    </a:lnTo>
                    <a:lnTo>
                      <a:pt x="45" y="389"/>
                    </a:lnTo>
                    <a:lnTo>
                      <a:pt x="52" y="388"/>
                    </a:lnTo>
                    <a:lnTo>
                      <a:pt x="52" y="394"/>
                    </a:lnTo>
                    <a:lnTo>
                      <a:pt x="52" y="398"/>
                    </a:lnTo>
                    <a:lnTo>
                      <a:pt x="50" y="403"/>
                    </a:lnTo>
                    <a:lnTo>
                      <a:pt x="50" y="409"/>
                    </a:lnTo>
                    <a:lnTo>
                      <a:pt x="39" y="416"/>
                    </a:lnTo>
                    <a:lnTo>
                      <a:pt x="31" y="420"/>
                    </a:lnTo>
                    <a:lnTo>
                      <a:pt x="25" y="423"/>
                    </a:lnTo>
                    <a:lnTo>
                      <a:pt x="21" y="425"/>
                    </a:lnTo>
                    <a:lnTo>
                      <a:pt x="22" y="427"/>
                    </a:lnTo>
                    <a:lnTo>
                      <a:pt x="24" y="427"/>
                    </a:lnTo>
                    <a:lnTo>
                      <a:pt x="24" y="428"/>
                    </a:lnTo>
                    <a:lnTo>
                      <a:pt x="25" y="430"/>
                    </a:lnTo>
                    <a:lnTo>
                      <a:pt x="36" y="427"/>
                    </a:lnTo>
                    <a:lnTo>
                      <a:pt x="43" y="425"/>
                    </a:lnTo>
                    <a:lnTo>
                      <a:pt x="46" y="424"/>
                    </a:lnTo>
                    <a:lnTo>
                      <a:pt x="50" y="425"/>
                    </a:lnTo>
                    <a:lnTo>
                      <a:pt x="50" y="428"/>
                    </a:lnTo>
                    <a:lnTo>
                      <a:pt x="50" y="431"/>
                    </a:lnTo>
                    <a:lnTo>
                      <a:pt x="49" y="434"/>
                    </a:lnTo>
                    <a:lnTo>
                      <a:pt x="49" y="436"/>
                    </a:lnTo>
                    <a:lnTo>
                      <a:pt x="42" y="439"/>
                    </a:lnTo>
                    <a:lnTo>
                      <a:pt x="35" y="442"/>
                    </a:lnTo>
                    <a:lnTo>
                      <a:pt x="29" y="446"/>
                    </a:lnTo>
                    <a:lnTo>
                      <a:pt x="22" y="449"/>
                    </a:lnTo>
                    <a:lnTo>
                      <a:pt x="21" y="450"/>
                    </a:lnTo>
                    <a:lnTo>
                      <a:pt x="21" y="452"/>
                    </a:lnTo>
                    <a:lnTo>
                      <a:pt x="21" y="453"/>
                    </a:lnTo>
                    <a:lnTo>
                      <a:pt x="21" y="454"/>
                    </a:lnTo>
                    <a:lnTo>
                      <a:pt x="28" y="453"/>
                    </a:lnTo>
                    <a:lnTo>
                      <a:pt x="35" y="452"/>
                    </a:lnTo>
                    <a:lnTo>
                      <a:pt x="40" y="450"/>
                    </a:lnTo>
                    <a:lnTo>
                      <a:pt x="47" y="449"/>
                    </a:lnTo>
                    <a:lnTo>
                      <a:pt x="47" y="454"/>
                    </a:lnTo>
                    <a:lnTo>
                      <a:pt x="47" y="460"/>
                    </a:lnTo>
                    <a:lnTo>
                      <a:pt x="46" y="467"/>
                    </a:lnTo>
                    <a:lnTo>
                      <a:pt x="46" y="473"/>
                    </a:lnTo>
                    <a:lnTo>
                      <a:pt x="29" y="481"/>
                    </a:lnTo>
                    <a:lnTo>
                      <a:pt x="21" y="485"/>
                    </a:lnTo>
                    <a:lnTo>
                      <a:pt x="15" y="489"/>
                    </a:lnTo>
                    <a:lnTo>
                      <a:pt x="10" y="492"/>
                    </a:lnTo>
                    <a:lnTo>
                      <a:pt x="11" y="493"/>
                    </a:lnTo>
                    <a:lnTo>
                      <a:pt x="11" y="493"/>
                    </a:lnTo>
                    <a:lnTo>
                      <a:pt x="11" y="493"/>
                    </a:lnTo>
                    <a:lnTo>
                      <a:pt x="13" y="495"/>
                    </a:lnTo>
                    <a:lnTo>
                      <a:pt x="20" y="493"/>
                    </a:lnTo>
                    <a:lnTo>
                      <a:pt x="27" y="492"/>
                    </a:lnTo>
                    <a:lnTo>
                      <a:pt x="35" y="489"/>
                    </a:lnTo>
                    <a:lnTo>
                      <a:pt x="47" y="485"/>
                    </a:lnTo>
                    <a:lnTo>
                      <a:pt x="46" y="489"/>
                    </a:lnTo>
                    <a:lnTo>
                      <a:pt x="46" y="493"/>
                    </a:lnTo>
                    <a:lnTo>
                      <a:pt x="45" y="497"/>
                    </a:lnTo>
                    <a:lnTo>
                      <a:pt x="45" y="502"/>
                    </a:lnTo>
                    <a:lnTo>
                      <a:pt x="38" y="506"/>
                    </a:lnTo>
                    <a:lnTo>
                      <a:pt x="32" y="509"/>
                    </a:lnTo>
                    <a:lnTo>
                      <a:pt x="24" y="511"/>
                    </a:lnTo>
                    <a:lnTo>
                      <a:pt x="9" y="515"/>
                    </a:lnTo>
                    <a:lnTo>
                      <a:pt x="9" y="517"/>
                    </a:lnTo>
                    <a:lnTo>
                      <a:pt x="10" y="518"/>
                    </a:lnTo>
                    <a:lnTo>
                      <a:pt x="10" y="520"/>
                    </a:lnTo>
                    <a:lnTo>
                      <a:pt x="10" y="521"/>
                    </a:lnTo>
                    <a:lnTo>
                      <a:pt x="24" y="520"/>
                    </a:lnTo>
                    <a:lnTo>
                      <a:pt x="32" y="520"/>
                    </a:lnTo>
                    <a:lnTo>
                      <a:pt x="38" y="520"/>
                    </a:lnTo>
                    <a:lnTo>
                      <a:pt x="43" y="521"/>
                    </a:lnTo>
                    <a:lnTo>
                      <a:pt x="43" y="522"/>
                    </a:lnTo>
                    <a:lnTo>
                      <a:pt x="43" y="524"/>
                    </a:lnTo>
                    <a:lnTo>
                      <a:pt x="43" y="525"/>
                    </a:lnTo>
                    <a:lnTo>
                      <a:pt x="43" y="527"/>
                    </a:lnTo>
                    <a:lnTo>
                      <a:pt x="36" y="531"/>
                    </a:lnTo>
                    <a:lnTo>
                      <a:pt x="31" y="533"/>
                    </a:lnTo>
                    <a:lnTo>
                      <a:pt x="27" y="535"/>
                    </a:lnTo>
                    <a:lnTo>
                      <a:pt x="20" y="538"/>
                    </a:lnTo>
                    <a:lnTo>
                      <a:pt x="20" y="539"/>
                    </a:lnTo>
                    <a:lnTo>
                      <a:pt x="20" y="540"/>
                    </a:lnTo>
                    <a:lnTo>
                      <a:pt x="20" y="543"/>
                    </a:lnTo>
                    <a:lnTo>
                      <a:pt x="20" y="545"/>
                    </a:lnTo>
                    <a:lnTo>
                      <a:pt x="24" y="545"/>
                    </a:lnTo>
                    <a:lnTo>
                      <a:pt x="29" y="545"/>
                    </a:lnTo>
                    <a:lnTo>
                      <a:pt x="36" y="542"/>
                    </a:lnTo>
                    <a:lnTo>
                      <a:pt x="42" y="540"/>
                    </a:lnTo>
                    <a:lnTo>
                      <a:pt x="39" y="552"/>
                    </a:lnTo>
                    <a:lnTo>
                      <a:pt x="32" y="558"/>
                    </a:lnTo>
                    <a:lnTo>
                      <a:pt x="22" y="561"/>
                    </a:lnTo>
                    <a:lnTo>
                      <a:pt x="10" y="564"/>
                    </a:lnTo>
                    <a:lnTo>
                      <a:pt x="11" y="565"/>
                    </a:lnTo>
                    <a:lnTo>
                      <a:pt x="11" y="567"/>
                    </a:lnTo>
                    <a:lnTo>
                      <a:pt x="11" y="568"/>
                    </a:lnTo>
                    <a:lnTo>
                      <a:pt x="13" y="570"/>
                    </a:lnTo>
                    <a:lnTo>
                      <a:pt x="24" y="570"/>
                    </a:lnTo>
                    <a:lnTo>
                      <a:pt x="31" y="568"/>
                    </a:lnTo>
                    <a:lnTo>
                      <a:pt x="36" y="568"/>
                    </a:lnTo>
                    <a:lnTo>
                      <a:pt x="40" y="567"/>
                    </a:lnTo>
                    <a:lnTo>
                      <a:pt x="38" y="576"/>
                    </a:lnTo>
                    <a:lnTo>
                      <a:pt x="31" y="583"/>
                    </a:lnTo>
                    <a:lnTo>
                      <a:pt x="22" y="588"/>
                    </a:lnTo>
                    <a:lnTo>
                      <a:pt x="13" y="590"/>
                    </a:lnTo>
                    <a:close/>
                  </a:path>
                </a:pathLst>
              </a:custGeom>
              <a:solidFill>
                <a:srgbClr val="33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25"/>
              <p:cNvSpPr>
                <a:spLocks/>
              </p:cNvSpPr>
              <p:nvPr/>
            </p:nvSpPr>
            <p:spPr bwMode="auto">
              <a:xfrm flipH="1">
                <a:off x="1033213" y="4032625"/>
                <a:ext cx="33405" cy="20150"/>
              </a:xfrm>
              <a:custGeom>
                <a:avLst/>
                <a:gdLst>
                  <a:gd name="T0" fmla="*/ 0 w 17"/>
                  <a:gd name="T1" fmla="*/ 11 h 11"/>
                  <a:gd name="T2" fmla="*/ 3 w 17"/>
                  <a:gd name="T3" fmla="*/ 5 h 11"/>
                  <a:gd name="T4" fmla="*/ 5 w 17"/>
                  <a:gd name="T5" fmla="*/ 1 h 11"/>
                  <a:gd name="T6" fmla="*/ 10 w 17"/>
                  <a:gd name="T7" fmla="*/ 1 h 11"/>
                  <a:gd name="T8" fmla="*/ 17 w 17"/>
                  <a:gd name="T9" fmla="*/ 0 h 11"/>
                  <a:gd name="T10" fmla="*/ 17 w 17"/>
                  <a:gd name="T11" fmla="*/ 4 h 11"/>
                  <a:gd name="T12" fmla="*/ 11 w 17"/>
                  <a:gd name="T13" fmla="*/ 7 h 11"/>
                  <a:gd name="T14" fmla="*/ 4 w 17"/>
                  <a:gd name="T15" fmla="*/ 10 h 11"/>
                  <a:gd name="T16" fmla="*/ 0 w 17"/>
                  <a:gd name="T17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11">
                    <a:moveTo>
                      <a:pt x="0" y="11"/>
                    </a:moveTo>
                    <a:lnTo>
                      <a:pt x="3" y="5"/>
                    </a:lnTo>
                    <a:lnTo>
                      <a:pt x="5" y="1"/>
                    </a:lnTo>
                    <a:lnTo>
                      <a:pt x="10" y="1"/>
                    </a:lnTo>
                    <a:lnTo>
                      <a:pt x="17" y="0"/>
                    </a:lnTo>
                    <a:lnTo>
                      <a:pt x="17" y="4"/>
                    </a:lnTo>
                    <a:lnTo>
                      <a:pt x="11" y="7"/>
                    </a:lnTo>
                    <a:lnTo>
                      <a:pt x="4" y="10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33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6"/>
              <p:cNvSpPr>
                <a:spLocks/>
              </p:cNvSpPr>
              <p:nvPr/>
            </p:nvSpPr>
            <p:spPr bwMode="auto">
              <a:xfrm flipH="1">
                <a:off x="1024860" y="3790821"/>
                <a:ext cx="254713" cy="241805"/>
              </a:xfrm>
              <a:custGeom>
                <a:avLst/>
                <a:gdLst>
                  <a:gd name="T0" fmla="*/ 65 w 120"/>
                  <a:gd name="T1" fmla="*/ 144 h 144"/>
                  <a:gd name="T2" fmla="*/ 54 w 120"/>
                  <a:gd name="T3" fmla="*/ 137 h 144"/>
                  <a:gd name="T4" fmla="*/ 46 w 120"/>
                  <a:gd name="T5" fmla="*/ 129 h 144"/>
                  <a:gd name="T6" fmla="*/ 36 w 120"/>
                  <a:gd name="T7" fmla="*/ 120 h 144"/>
                  <a:gd name="T8" fmla="*/ 28 w 120"/>
                  <a:gd name="T9" fmla="*/ 111 h 144"/>
                  <a:gd name="T10" fmla="*/ 21 w 120"/>
                  <a:gd name="T11" fmla="*/ 101 h 144"/>
                  <a:gd name="T12" fmla="*/ 14 w 120"/>
                  <a:gd name="T13" fmla="*/ 91 h 144"/>
                  <a:gd name="T14" fmla="*/ 7 w 120"/>
                  <a:gd name="T15" fmla="*/ 81 h 144"/>
                  <a:gd name="T16" fmla="*/ 1 w 120"/>
                  <a:gd name="T17" fmla="*/ 72 h 144"/>
                  <a:gd name="T18" fmla="*/ 0 w 120"/>
                  <a:gd name="T19" fmla="*/ 54 h 144"/>
                  <a:gd name="T20" fmla="*/ 1 w 120"/>
                  <a:gd name="T21" fmla="*/ 37 h 144"/>
                  <a:gd name="T22" fmla="*/ 3 w 120"/>
                  <a:gd name="T23" fmla="*/ 21 h 144"/>
                  <a:gd name="T24" fmla="*/ 5 w 120"/>
                  <a:gd name="T25" fmla="*/ 2 h 144"/>
                  <a:gd name="T26" fmla="*/ 16 w 120"/>
                  <a:gd name="T27" fmla="*/ 2 h 144"/>
                  <a:gd name="T28" fmla="*/ 28 w 120"/>
                  <a:gd name="T29" fmla="*/ 2 h 144"/>
                  <a:gd name="T30" fmla="*/ 39 w 120"/>
                  <a:gd name="T31" fmla="*/ 2 h 144"/>
                  <a:gd name="T32" fmla="*/ 51 w 120"/>
                  <a:gd name="T33" fmla="*/ 2 h 144"/>
                  <a:gd name="T34" fmla="*/ 62 w 120"/>
                  <a:gd name="T35" fmla="*/ 2 h 144"/>
                  <a:gd name="T36" fmla="*/ 75 w 120"/>
                  <a:gd name="T37" fmla="*/ 2 h 144"/>
                  <a:gd name="T38" fmla="*/ 86 w 120"/>
                  <a:gd name="T39" fmla="*/ 1 h 144"/>
                  <a:gd name="T40" fmla="*/ 98 w 120"/>
                  <a:gd name="T41" fmla="*/ 0 h 144"/>
                  <a:gd name="T42" fmla="*/ 98 w 120"/>
                  <a:gd name="T43" fmla="*/ 14 h 144"/>
                  <a:gd name="T44" fmla="*/ 95 w 120"/>
                  <a:gd name="T45" fmla="*/ 27 h 144"/>
                  <a:gd name="T46" fmla="*/ 93 w 120"/>
                  <a:gd name="T47" fmla="*/ 43 h 144"/>
                  <a:gd name="T48" fmla="*/ 88 w 120"/>
                  <a:gd name="T49" fmla="*/ 59 h 144"/>
                  <a:gd name="T50" fmla="*/ 80 w 120"/>
                  <a:gd name="T51" fmla="*/ 68 h 144"/>
                  <a:gd name="T52" fmla="*/ 76 w 120"/>
                  <a:gd name="T53" fmla="*/ 72 h 144"/>
                  <a:gd name="T54" fmla="*/ 75 w 120"/>
                  <a:gd name="T55" fmla="*/ 76 h 144"/>
                  <a:gd name="T56" fmla="*/ 73 w 120"/>
                  <a:gd name="T57" fmla="*/ 79 h 144"/>
                  <a:gd name="T58" fmla="*/ 79 w 120"/>
                  <a:gd name="T59" fmla="*/ 81 h 144"/>
                  <a:gd name="T60" fmla="*/ 83 w 120"/>
                  <a:gd name="T61" fmla="*/ 83 h 144"/>
                  <a:gd name="T62" fmla="*/ 87 w 120"/>
                  <a:gd name="T63" fmla="*/ 86 h 144"/>
                  <a:gd name="T64" fmla="*/ 93 w 120"/>
                  <a:gd name="T65" fmla="*/ 88 h 144"/>
                  <a:gd name="T66" fmla="*/ 94 w 120"/>
                  <a:gd name="T67" fmla="*/ 94 h 144"/>
                  <a:gd name="T68" fmla="*/ 94 w 120"/>
                  <a:gd name="T69" fmla="*/ 98 h 144"/>
                  <a:gd name="T70" fmla="*/ 94 w 120"/>
                  <a:gd name="T71" fmla="*/ 104 h 144"/>
                  <a:gd name="T72" fmla="*/ 94 w 120"/>
                  <a:gd name="T73" fmla="*/ 112 h 144"/>
                  <a:gd name="T74" fmla="*/ 100 w 120"/>
                  <a:gd name="T75" fmla="*/ 113 h 144"/>
                  <a:gd name="T76" fmla="*/ 105 w 120"/>
                  <a:gd name="T77" fmla="*/ 115 h 144"/>
                  <a:gd name="T78" fmla="*/ 112 w 120"/>
                  <a:gd name="T79" fmla="*/ 115 h 144"/>
                  <a:gd name="T80" fmla="*/ 119 w 120"/>
                  <a:gd name="T81" fmla="*/ 115 h 144"/>
                  <a:gd name="T82" fmla="*/ 119 w 120"/>
                  <a:gd name="T83" fmla="*/ 118 h 144"/>
                  <a:gd name="T84" fmla="*/ 119 w 120"/>
                  <a:gd name="T85" fmla="*/ 120 h 144"/>
                  <a:gd name="T86" fmla="*/ 119 w 120"/>
                  <a:gd name="T87" fmla="*/ 123 h 144"/>
                  <a:gd name="T88" fmla="*/ 120 w 120"/>
                  <a:gd name="T89" fmla="*/ 126 h 144"/>
                  <a:gd name="T90" fmla="*/ 112 w 120"/>
                  <a:gd name="T91" fmla="*/ 130 h 144"/>
                  <a:gd name="T92" fmla="*/ 105 w 120"/>
                  <a:gd name="T93" fmla="*/ 133 h 144"/>
                  <a:gd name="T94" fmla="*/ 100 w 120"/>
                  <a:gd name="T95" fmla="*/ 137 h 144"/>
                  <a:gd name="T96" fmla="*/ 93 w 120"/>
                  <a:gd name="T97" fmla="*/ 138 h 144"/>
                  <a:gd name="T98" fmla="*/ 86 w 120"/>
                  <a:gd name="T99" fmla="*/ 141 h 144"/>
                  <a:gd name="T100" fmla="*/ 80 w 120"/>
                  <a:gd name="T101" fmla="*/ 142 h 144"/>
                  <a:gd name="T102" fmla="*/ 73 w 120"/>
                  <a:gd name="T103" fmla="*/ 144 h 144"/>
                  <a:gd name="T104" fmla="*/ 65 w 120"/>
                  <a:gd name="T105" fmla="*/ 144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20" h="144">
                    <a:moveTo>
                      <a:pt x="65" y="144"/>
                    </a:moveTo>
                    <a:lnTo>
                      <a:pt x="54" y="137"/>
                    </a:lnTo>
                    <a:lnTo>
                      <a:pt x="46" y="129"/>
                    </a:lnTo>
                    <a:lnTo>
                      <a:pt x="36" y="120"/>
                    </a:lnTo>
                    <a:lnTo>
                      <a:pt x="28" y="111"/>
                    </a:lnTo>
                    <a:lnTo>
                      <a:pt x="21" y="101"/>
                    </a:lnTo>
                    <a:lnTo>
                      <a:pt x="14" y="91"/>
                    </a:lnTo>
                    <a:lnTo>
                      <a:pt x="7" y="81"/>
                    </a:lnTo>
                    <a:lnTo>
                      <a:pt x="1" y="72"/>
                    </a:lnTo>
                    <a:lnTo>
                      <a:pt x="0" y="54"/>
                    </a:lnTo>
                    <a:lnTo>
                      <a:pt x="1" y="37"/>
                    </a:lnTo>
                    <a:lnTo>
                      <a:pt x="3" y="21"/>
                    </a:lnTo>
                    <a:lnTo>
                      <a:pt x="5" y="2"/>
                    </a:lnTo>
                    <a:lnTo>
                      <a:pt x="16" y="2"/>
                    </a:lnTo>
                    <a:lnTo>
                      <a:pt x="28" y="2"/>
                    </a:lnTo>
                    <a:lnTo>
                      <a:pt x="39" y="2"/>
                    </a:lnTo>
                    <a:lnTo>
                      <a:pt x="51" y="2"/>
                    </a:lnTo>
                    <a:lnTo>
                      <a:pt x="62" y="2"/>
                    </a:lnTo>
                    <a:lnTo>
                      <a:pt x="75" y="2"/>
                    </a:lnTo>
                    <a:lnTo>
                      <a:pt x="86" y="1"/>
                    </a:lnTo>
                    <a:lnTo>
                      <a:pt x="98" y="0"/>
                    </a:lnTo>
                    <a:lnTo>
                      <a:pt x="98" y="14"/>
                    </a:lnTo>
                    <a:lnTo>
                      <a:pt x="95" y="27"/>
                    </a:lnTo>
                    <a:lnTo>
                      <a:pt x="93" y="43"/>
                    </a:lnTo>
                    <a:lnTo>
                      <a:pt x="88" y="59"/>
                    </a:lnTo>
                    <a:lnTo>
                      <a:pt x="80" y="68"/>
                    </a:lnTo>
                    <a:lnTo>
                      <a:pt x="76" y="72"/>
                    </a:lnTo>
                    <a:lnTo>
                      <a:pt x="75" y="76"/>
                    </a:lnTo>
                    <a:lnTo>
                      <a:pt x="73" y="79"/>
                    </a:lnTo>
                    <a:lnTo>
                      <a:pt x="79" y="81"/>
                    </a:lnTo>
                    <a:lnTo>
                      <a:pt x="83" y="83"/>
                    </a:lnTo>
                    <a:lnTo>
                      <a:pt x="87" y="86"/>
                    </a:lnTo>
                    <a:lnTo>
                      <a:pt x="93" y="88"/>
                    </a:lnTo>
                    <a:lnTo>
                      <a:pt x="94" y="94"/>
                    </a:lnTo>
                    <a:lnTo>
                      <a:pt x="94" y="98"/>
                    </a:lnTo>
                    <a:lnTo>
                      <a:pt x="94" y="104"/>
                    </a:lnTo>
                    <a:lnTo>
                      <a:pt x="94" y="112"/>
                    </a:lnTo>
                    <a:lnTo>
                      <a:pt x="100" y="113"/>
                    </a:lnTo>
                    <a:lnTo>
                      <a:pt x="105" y="115"/>
                    </a:lnTo>
                    <a:lnTo>
                      <a:pt x="112" y="115"/>
                    </a:lnTo>
                    <a:lnTo>
                      <a:pt x="119" y="115"/>
                    </a:lnTo>
                    <a:lnTo>
                      <a:pt x="119" y="118"/>
                    </a:lnTo>
                    <a:lnTo>
                      <a:pt x="119" y="120"/>
                    </a:lnTo>
                    <a:lnTo>
                      <a:pt x="119" y="123"/>
                    </a:lnTo>
                    <a:lnTo>
                      <a:pt x="120" y="126"/>
                    </a:lnTo>
                    <a:lnTo>
                      <a:pt x="112" y="130"/>
                    </a:lnTo>
                    <a:lnTo>
                      <a:pt x="105" y="133"/>
                    </a:lnTo>
                    <a:lnTo>
                      <a:pt x="100" y="137"/>
                    </a:lnTo>
                    <a:lnTo>
                      <a:pt x="93" y="138"/>
                    </a:lnTo>
                    <a:lnTo>
                      <a:pt x="86" y="141"/>
                    </a:lnTo>
                    <a:lnTo>
                      <a:pt x="80" y="142"/>
                    </a:lnTo>
                    <a:lnTo>
                      <a:pt x="73" y="144"/>
                    </a:lnTo>
                    <a:lnTo>
                      <a:pt x="65" y="144"/>
                    </a:lnTo>
                    <a:close/>
                  </a:path>
                </a:pathLst>
              </a:custGeom>
              <a:solidFill>
                <a:srgbClr val="994C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 flipH="1">
                <a:off x="1024860" y="3784104"/>
                <a:ext cx="54284" cy="177996"/>
              </a:xfrm>
              <a:custGeom>
                <a:avLst/>
                <a:gdLst>
                  <a:gd name="T0" fmla="*/ 16 w 27"/>
                  <a:gd name="T1" fmla="*/ 106 h 107"/>
                  <a:gd name="T2" fmla="*/ 13 w 27"/>
                  <a:gd name="T3" fmla="*/ 97 h 107"/>
                  <a:gd name="T4" fmla="*/ 9 w 27"/>
                  <a:gd name="T5" fmla="*/ 90 h 107"/>
                  <a:gd name="T6" fmla="*/ 5 w 27"/>
                  <a:gd name="T7" fmla="*/ 86 h 107"/>
                  <a:gd name="T8" fmla="*/ 0 w 27"/>
                  <a:gd name="T9" fmla="*/ 82 h 107"/>
                  <a:gd name="T10" fmla="*/ 6 w 27"/>
                  <a:gd name="T11" fmla="*/ 61 h 107"/>
                  <a:gd name="T12" fmla="*/ 11 w 27"/>
                  <a:gd name="T13" fmla="*/ 40 h 107"/>
                  <a:gd name="T14" fmla="*/ 17 w 27"/>
                  <a:gd name="T15" fmla="*/ 21 h 107"/>
                  <a:gd name="T16" fmla="*/ 21 w 27"/>
                  <a:gd name="T17" fmla="*/ 0 h 107"/>
                  <a:gd name="T18" fmla="*/ 23 w 27"/>
                  <a:gd name="T19" fmla="*/ 0 h 107"/>
                  <a:gd name="T20" fmla="*/ 24 w 27"/>
                  <a:gd name="T21" fmla="*/ 0 h 107"/>
                  <a:gd name="T22" fmla="*/ 25 w 27"/>
                  <a:gd name="T23" fmla="*/ 0 h 107"/>
                  <a:gd name="T24" fmla="*/ 27 w 27"/>
                  <a:gd name="T25" fmla="*/ 0 h 107"/>
                  <a:gd name="T26" fmla="*/ 27 w 27"/>
                  <a:gd name="T27" fmla="*/ 29 h 107"/>
                  <a:gd name="T28" fmla="*/ 27 w 27"/>
                  <a:gd name="T29" fmla="*/ 51 h 107"/>
                  <a:gd name="T30" fmla="*/ 25 w 27"/>
                  <a:gd name="T31" fmla="*/ 74 h 107"/>
                  <a:gd name="T32" fmla="*/ 24 w 27"/>
                  <a:gd name="T33" fmla="*/ 107 h 107"/>
                  <a:gd name="T34" fmla="*/ 23 w 27"/>
                  <a:gd name="T35" fmla="*/ 106 h 107"/>
                  <a:gd name="T36" fmla="*/ 20 w 27"/>
                  <a:gd name="T37" fmla="*/ 106 h 107"/>
                  <a:gd name="T38" fmla="*/ 18 w 27"/>
                  <a:gd name="T39" fmla="*/ 106 h 107"/>
                  <a:gd name="T40" fmla="*/ 16 w 27"/>
                  <a:gd name="T41" fmla="*/ 106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7" h="107">
                    <a:moveTo>
                      <a:pt x="16" y="106"/>
                    </a:moveTo>
                    <a:lnTo>
                      <a:pt x="13" y="97"/>
                    </a:lnTo>
                    <a:lnTo>
                      <a:pt x="9" y="90"/>
                    </a:lnTo>
                    <a:lnTo>
                      <a:pt x="5" y="86"/>
                    </a:lnTo>
                    <a:lnTo>
                      <a:pt x="0" y="82"/>
                    </a:lnTo>
                    <a:lnTo>
                      <a:pt x="6" y="61"/>
                    </a:lnTo>
                    <a:lnTo>
                      <a:pt x="11" y="40"/>
                    </a:lnTo>
                    <a:lnTo>
                      <a:pt x="17" y="21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27" y="29"/>
                    </a:lnTo>
                    <a:lnTo>
                      <a:pt x="27" y="51"/>
                    </a:lnTo>
                    <a:lnTo>
                      <a:pt x="25" y="74"/>
                    </a:lnTo>
                    <a:lnTo>
                      <a:pt x="24" y="107"/>
                    </a:lnTo>
                    <a:lnTo>
                      <a:pt x="23" y="106"/>
                    </a:lnTo>
                    <a:lnTo>
                      <a:pt x="20" y="106"/>
                    </a:lnTo>
                    <a:lnTo>
                      <a:pt x="18" y="106"/>
                    </a:lnTo>
                    <a:lnTo>
                      <a:pt x="16" y="106"/>
                    </a:lnTo>
                    <a:close/>
                  </a:path>
                </a:pathLst>
              </a:custGeom>
              <a:solidFill>
                <a:srgbClr val="33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31"/>
              <p:cNvSpPr>
                <a:spLocks/>
              </p:cNvSpPr>
              <p:nvPr/>
            </p:nvSpPr>
            <p:spPr bwMode="auto">
              <a:xfrm flipH="1">
                <a:off x="945527" y="2665757"/>
                <a:ext cx="851827" cy="1135139"/>
              </a:xfrm>
              <a:custGeom>
                <a:avLst/>
                <a:gdLst>
                  <a:gd name="T0" fmla="*/ 16 w 409"/>
                  <a:gd name="T1" fmla="*/ 496 h 676"/>
                  <a:gd name="T2" fmla="*/ 46 w 409"/>
                  <a:gd name="T3" fmla="*/ 119 h 676"/>
                  <a:gd name="T4" fmla="*/ 96 w 409"/>
                  <a:gd name="T5" fmla="*/ 12 h 676"/>
                  <a:gd name="T6" fmla="*/ 273 w 409"/>
                  <a:gd name="T7" fmla="*/ 7 h 676"/>
                  <a:gd name="T8" fmla="*/ 323 w 409"/>
                  <a:gd name="T9" fmla="*/ 66 h 676"/>
                  <a:gd name="T10" fmla="*/ 325 w 409"/>
                  <a:gd name="T11" fmla="*/ 83 h 676"/>
                  <a:gd name="T12" fmla="*/ 363 w 409"/>
                  <a:gd name="T13" fmla="*/ 84 h 676"/>
                  <a:gd name="T14" fmla="*/ 362 w 409"/>
                  <a:gd name="T15" fmla="*/ 100 h 676"/>
                  <a:gd name="T16" fmla="*/ 334 w 409"/>
                  <a:gd name="T17" fmla="*/ 137 h 676"/>
                  <a:gd name="T18" fmla="*/ 350 w 409"/>
                  <a:gd name="T19" fmla="*/ 162 h 676"/>
                  <a:gd name="T20" fmla="*/ 347 w 409"/>
                  <a:gd name="T21" fmla="*/ 191 h 676"/>
                  <a:gd name="T22" fmla="*/ 376 w 409"/>
                  <a:gd name="T23" fmla="*/ 186 h 676"/>
                  <a:gd name="T24" fmla="*/ 350 w 409"/>
                  <a:gd name="T25" fmla="*/ 222 h 676"/>
                  <a:gd name="T26" fmla="*/ 379 w 409"/>
                  <a:gd name="T27" fmla="*/ 216 h 676"/>
                  <a:gd name="T28" fmla="*/ 348 w 409"/>
                  <a:gd name="T29" fmla="*/ 252 h 676"/>
                  <a:gd name="T30" fmla="*/ 384 w 409"/>
                  <a:gd name="T31" fmla="*/ 245 h 676"/>
                  <a:gd name="T32" fmla="*/ 351 w 409"/>
                  <a:gd name="T33" fmla="*/ 283 h 676"/>
                  <a:gd name="T34" fmla="*/ 393 w 409"/>
                  <a:gd name="T35" fmla="*/ 284 h 676"/>
                  <a:gd name="T36" fmla="*/ 345 w 409"/>
                  <a:gd name="T37" fmla="*/ 315 h 676"/>
                  <a:gd name="T38" fmla="*/ 402 w 409"/>
                  <a:gd name="T39" fmla="*/ 309 h 676"/>
                  <a:gd name="T40" fmla="*/ 369 w 409"/>
                  <a:gd name="T41" fmla="*/ 339 h 676"/>
                  <a:gd name="T42" fmla="*/ 388 w 409"/>
                  <a:gd name="T43" fmla="*/ 355 h 676"/>
                  <a:gd name="T44" fmla="*/ 395 w 409"/>
                  <a:gd name="T45" fmla="*/ 363 h 676"/>
                  <a:gd name="T46" fmla="*/ 359 w 409"/>
                  <a:gd name="T47" fmla="*/ 402 h 676"/>
                  <a:gd name="T48" fmla="*/ 399 w 409"/>
                  <a:gd name="T49" fmla="*/ 406 h 676"/>
                  <a:gd name="T50" fmla="*/ 369 w 409"/>
                  <a:gd name="T51" fmla="*/ 432 h 676"/>
                  <a:gd name="T52" fmla="*/ 384 w 409"/>
                  <a:gd name="T53" fmla="*/ 453 h 676"/>
                  <a:gd name="T54" fmla="*/ 398 w 409"/>
                  <a:gd name="T55" fmla="*/ 457 h 676"/>
                  <a:gd name="T56" fmla="*/ 366 w 409"/>
                  <a:gd name="T57" fmla="*/ 497 h 676"/>
                  <a:gd name="T58" fmla="*/ 408 w 409"/>
                  <a:gd name="T59" fmla="*/ 506 h 676"/>
                  <a:gd name="T60" fmla="*/ 358 w 409"/>
                  <a:gd name="T61" fmla="*/ 532 h 676"/>
                  <a:gd name="T62" fmla="*/ 408 w 409"/>
                  <a:gd name="T63" fmla="*/ 534 h 676"/>
                  <a:gd name="T64" fmla="*/ 377 w 409"/>
                  <a:gd name="T65" fmla="*/ 560 h 676"/>
                  <a:gd name="T66" fmla="*/ 376 w 409"/>
                  <a:gd name="T67" fmla="*/ 579 h 676"/>
                  <a:gd name="T68" fmla="*/ 399 w 409"/>
                  <a:gd name="T69" fmla="*/ 582 h 676"/>
                  <a:gd name="T70" fmla="*/ 355 w 409"/>
                  <a:gd name="T71" fmla="*/ 615 h 676"/>
                  <a:gd name="T72" fmla="*/ 406 w 409"/>
                  <a:gd name="T73" fmla="*/ 618 h 676"/>
                  <a:gd name="T74" fmla="*/ 365 w 409"/>
                  <a:gd name="T75" fmla="*/ 646 h 676"/>
                  <a:gd name="T76" fmla="*/ 255 w 409"/>
                  <a:gd name="T77" fmla="*/ 658 h 676"/>
                  <a:gd name="T78" fmla="*/ 239 w 409"/>
                  <a:gd name="T79" fmla="*/ 186 h 676"/>
                  <a:gd name="T80" fmla="*/ 210 w 409"/>
                  <a:gd name="T81" fmla="*/ 161 h 676"/>
                  <a:gd name="T82" fmla="*/ 218 w 409"/>
                  <a:gd name="T83" fmla="*/ 197 h 676"/>
                  <a:gd name="T84" fmla="*/ 225 w 409"/>
                  <a:gd name="T85" fmla="*/ 230 h 676"/>
                  <a:gd name="T86" fmla="*/ 224 w 409"/>
                  <a:gd name="T87" fmla="*/ 258 h 676"/>
                  <a:gd name="T88" fmla="*/ 229 w 409"/>
                  <a:gd name="T89" fmla="*/ 306 h 676"/>
                  <a:gd name="T90" fmla="*/ 230 w 409"/>
                  <a:gd name="T91" fmla="*/ 341 h 676"/>
                  <a:gd name="T92" fmla="*/ 230 w 409"/>
                  <a:gd name="T93" fmla="*/ 376 h 676"/>
                  <a:gd name="T94" fmla="*/ 224 w 409"/>
                  <a:gd name="T95" fmla="*/ 396 h 676"/>
                  <a:gd name="T96" fmla="*/ 225 w 409"/>
                  <a:gd name="T97" fmla="*/ 427 h 676"/>
                  <a:gd name="T98" fmla="*/ 226 w 409"/>
                  <a:gd name="T99" fmla="*/ 459 h 676"/>
                  <a:gd name="T100" fmla="*/ 225 w 409"/>
                  <a:gd name="T101" fmla="*/ 485 h 676"/>
                  <a:gd name="T102" fmla="*/ 207 w 409"/>
                  <a:gd name="T103" fmla="*/ 517 h 676"/>
                  <a:gd name="T104" fmla="*/ 196 w 409"/>
                  <a:gd name="T105" fmla="*/ 542 h 676"/>
                  <a:gd name="T106" fmla="*/ 204 w 409"/>
                  <a:gd name="T107" fmla="*/ 561 h 676"/>
                  <a:gd name="T108" fmla="*/ 204 w 409"/>
                  <a:gd name="T109" fmla="*/ 594 h 676"/>
                  <a:gd name="T110" fmla="*/ 228 w 409"/>
                  <a:gd name="T111" fmla="*/ 604 h 676"/>
                  <a:gd name="T112" fmla="*/ 218 w 409"/>
                  <a:gd name="T113" fmla="*/ 622 h 676"/>
                  <a:gd name="T114" fmla="*/ 190 w 409"/>
                  <a:gd name="T115" fmla="*/ 658 h 676"/>
                  <a:gd name="T116" fmla="*/ 242 w 409"/>
                  <a:gd name="T117" fmla="*/ 672 h 6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09" h="676">
                    <a:moveTo>
                      <a:pt x="136" y="676"/>
                    </a:moveTo>
                    <a:lnTo>
                      <a:pt x="115" y="673"/>
                    </a:lnTo>
                    <a:lnTo>
                      <a:pt x="96" y="671"/>
                    </a:lnTo>
                    <a:lnTo>
                      <a:pt x="79" y="668"/>
                    </a:lnTo>
                    <a:lnTo>
                      <a:pt x="63" y="664"/>
                    </a:lnTo>
                    <a:lnTo>
                      <a:pt x="48" y="658"/>
                    </a:lnTo>
                    <a:lnTo>
                      <a:pt x="32" y="653"/>
                    </a:lnTo>
                    <a:lnTo>
                      <a:pt x="17" y="644"/>
                    </a:lnTo>
                    <a:lnTo>
                      <a:pt x="0" y="636"/>
                    </a:lnTo>
                    <a:lnTo>
                      <a:pt x="3" y="590"/>
                    </a:lnTo>
                    <a:lnTo>
                      <a:pt x="7" y="543"/>
                    </a:lnTo>
                    <a:lnTo>
                      <a:pt x="16" y="496"/>
                    </a:lnTo>
                    <a:lnTo>
                      <a:pt x="25" y="450"/>
                    </a:lnTo>
                    <a:lnTo>
                      <a:pt x="34" y="403"/>
                    </a:lnTo>
                    <a:lnTo>
                      <a:pt x="42" y="356"/>
                    </a:lnTo>
                    <a:lnTo>
                      <a:pt x="46" y="310"/>
                    </a:lnTo>
                    <a:lnTo>
                      <a:pt x="49" y="265"/>
                    </a:lnTo>
                    <a:lnTo>
                      <a:pt x="36" y="241"/>
                    </a:lnTo>
                    <a:lnTo>
                      <a:pt x="31" y="220"/>
                    </a:lnTo>
                    <a:lnTo>
                      <a:pt x="31" y="199"/>
                    </a:lnTo>
                    <a:lnTo>
                      <a:pt x="32" y="180"/>
                    </a:lnTo>
                    <a:lnTo>
                      <a:pt x="36" y="161"/>
                    </a:lnTo>
                    <a:lnTo>
                      <a:pt x="42" y="140"/>
                    </a:lnTo>
                    <a:lnTo>
                      <a:pt x="46" y="119"/>
                    </a:lnTo>
                    <a:lnTo>
                      <a:pt x="48" y="97"/>
                    </a:lnTo>
                    <a:lnTo>
                      <a:pt x="50" y="82"/>
                    </a:lnTo>
                    <a:lnTo>
                      <a:pt x="53" y="66"/>
                    </a:lnTo>
                    <a:lnTo>
                      <a:pt x="54" y="51"/>
                    </a:lnTo>
                    <a:lnTo>
                      <a:pt x="59" y="37"/>
                    </a:lnTo>
                    <a:lnTo>
                      <a:pt x="63" y="26"/>
                    </a:lnTo>
                    <a:lnTo>
                      <a:pt x="70" y="15"/>
                    </a:lnTo>
                    <a:lnTo>
                      <a:pt x="81" y="10"/>
                    </a:lnTo>
                    <a:lnTo>
                      <a:pt x="95" y="5"/>
                    </a:lnTo>
                    <a:lnTo>
                      <a:pt x="96" y="8"/>
                    </a:lnTo>
                    <a:lnTo>
                      <a:pt x="96" y="10"/>
                    </a:lnTo>
                    <a:lnTo>
                      <a:pt x="96" y="12"/>
                    </a:lnTo>
                    <a:lnTo>
                      <a:pt x="97" y="15"/>
                    </a:lnTo>
                    <a:lnTo>
                      <a:pt x="115" y="19"/>
                    </a:lnTo>
                    <a:lnTo>
                      <a:pt x="132" y="22"/>
                    </a:lnTo>
                    <a:lnTo>
                      <a:pt x="149" y="22"/>
                    </a:lnTo>
                    <a:lnTo>
                      <a:pt x="165" y="22"/>
                    </a:lnTo>
                    <a:lnTo>
                      <a:pt x="182" y="19"/>
                    </a:lnTo>
                    <a:lnTo>
                      <a:pt x="199" y="14"/>
                    </a:lnTo>
                    <a:lnTo>
                      <a:pt x="215" y="8"/>
                    </a:lnTo>
                    <a:lnTo>
                      <a:pt x="233" y="0"/>
                    </a:lnTo>
                    <a:lnTo>
                      <a:pt x="244" y="0"/>
                    </a:lnTo>
                    <a:lnTo>
                      <a:pt x="258" y="3"/>
                    </a:lnTo>
                    <a:lnTo>
                      <a:pt x="273" y="7"/>
                    </a:lnTo>
                    <a:lnTo>
                      <a:pt x="290" y="12"/>
                    </a:lnTo>
                    <a:lnTo>
                      <a:pt x="307" y="21"/>
                    </a:lnTo>
                    <a:lnTo>
                      <a:pt x="320" y="29"/>
                    </a:lnTo>
                    <a:lnTo>
                      <a:pt x="332" y="39"/>
                    </a:lnTo>
                    <a:lnTo>
                      <a:pt x="338" y="50"/>
                    </a:lnTo>
                    <a:lnTo>
                      <a:pt x="329" y="54"/>
                    </a:lnTo>
                    <a:lnTo>
                      <a:pt x="320" y="60"/>
                    </a:lnTo>
                    <a:lnTo>
                      <a:pt x="312" y="65"/>
                    </a:lnTo>
                    <a:lnTo>
                      <a:pt x="308" y="73"/>
                    </a:lnTo>
                    <a:lnTo>
                      <a:pt x="314" y="71"/>
                    </a:lnTo>
                    <a:lnTo>
                      <a:pt x="318" y="69"/>
                    </a:lnTo>
                    <a:lnTo>
                      <a:pt x="323" y="66"/>
                    </a:lnTo>
                    <a:lnTo>
                      <a:pt x="327" y="64"/>
                    </a:lnTo>
                    <a:lnTo>
                      <a:pt x="333" y="61"/>
                    </a:lnTo>
                    <a:lnTo>
                      <a:pt x="338" y="60"/>
                    </a:lnTo>
                    <a:lnTo>
                      <a:pt x="344" y="58"/>
                    </a:lnTo>
                    <a:lnTo>
                      <a:pt x="351" y="58"/>
                    </a:lnTo>
                    <a:lnTo>
                      <a:pt x="352" y="60"/>
                    </a:lnTo>
                    <a:lnTo>
                      <a:pt x="352" y="61"/>
                    </a:lnTo>
                    <a:lnTo>
                      <a:pt x="354" y="64"/>
                    </a:lnTo>
                    <a:lnTo>
                      <a:pt x="354" y="65"/>
                    </a:lnTo>
                    <a:lnTo>
                      <a:pt x="345" y="73"/>
                    </a:lnTo>
                    <a:lnTo>
                      <a:pt x="334" y="78"/>
                    </a:lnTo>
                    <a:lnTo>
                      <a:pt x="325" y="83"/>
                    </a:lnTo>
                    <a:lnTo>
                      <a:pt x="319" y="91"/>
                    </a:lnTo>
                    <a:lnTo>
                      <a:pt x="330" y="87"/>
                    </a:lnTo>
                    <a:lnTo>
                      <a:pt x="340" y="83"/>
                    </a:lnTo>
                    <a:lnTo>
                      <a:pt x="345" y="80"/>
                    </a:lnTo>
                    <a:lnTo>
                      <a:pt x="351" y="79"/>
                    </a:lnTo>
                    <a:lnTo>
                      <a:pt x="354" y="79"/>
                    </a:lnTo>
                    <a:lnTo>
                      <a:pt x="356" y="78"/>
                    </a:lnTo>
                    <a:lnTo>
                      <a:pt x="358" y="78"/>
                    </a:lnTo>
                    <a:lnTo>
                      <a:pt x="361" y="78"/>
                    </a:lnTo>
                    <a:lnTo>
                      <a:pt x="362" y="80"/>
                    </a:lnTo>
                    <a:lnTo>
                      <a:pt x="363" y="82"/>
                    </a:lnTo>
                    <a:lnTo>
                      <a:pt x="363" y="84"/>
                    </a:lnTo>
                    <a:lnTo>
                      <a:pt x="363" y="89"/>
                    </a:lnTo>
                    <a:lnTo>
                      <a:pt x="355" y="93"/>
                    </a:lnTo>
                    <a:lnTo>
                      <a:pt x="344" y="98"/>
                    </a:lnTo>
                    <a:lnTo>
                      <a:pt x="333" y="104"/>
                    </a:lnTo>
                    <a:lnTo>
                      <a:pt x="323" y="109"/>
                    </a:lnTo>
                    <a:lnTo>
                      <a:pt x="329" y="109"/>
                    </a:lnTo>
                    <a:lnTo>
                      <a:pt x="334" y="108"/>
                    </a:lnTo>
                    <a:lnTo>
                      <a:pt x="338" y="107"/>
                    </a:lnTo>
                    <a:lnTo>
                      <a:pt x="344" y="104"/>
                    </a:lnTo>
                    <a:lnTo>
                      <a:pt x="350" y="102"/>
                    </a:lnTo>
                    <a:lnTo>
                      <a:pt x="355" y="101"/>
                    </a:lnTo>
                    <a:lnTo>
                      <a:pt x="362" y="100"/>
                    </a:lnTo>
                    <a:lnTo>
                      <a:pt x="368" y="100"/>
                    </a:lnTo>
                    <a:lnTo>
                      <a:pt x="368" y="104"/>
                    </a:lnTo>
                    <a:lnTo>
                      <a:pt x="368" y="108"/>
                    </a:lnTo>
                    <a:lnTo>
                      <a:pt x="368" y="112"/>
                    </a:lnTo>
                    <a:lnTo>
                      <a:pt x="369" y="116"/>
                    </a:lnTo>
                    <a:lnTo>
                      <a:pt x="355" y="123"/>
                    </a:lnTo>
                    <a:lnTo>
                      <a:pt x="347" y="127"/>
                    </a:lnTo>
                    <a:lnTo>
                      <a:pt x="341" y="130"/>
                    </a:lnTo>
                    <a:lnTo>
                      <a:pt x="334" y="133"/>
                    </a:lnTo>
                    <a:lnTo>
                      <a:pt x="334" y="134"/>
                    </a:lnTo>
                    <a:lnTo>
                      <a:pt x="334" y="136"/>
                    </a:lnTo>
                    <a:lnTo>
                      <a:pt x="334" y="137"/>
                    </a:lnTo>
                    <a:lnTo>
                      <a:pt x="334" y="139"/>
                    </a:lnTo>
                    <a:lnTo>
                      <a:pt x="350" y="134"/>
                    </a:lnTo>
                    <a:lnTo>
                      <a:pt x="361" y="130"/>
                    </a:lnTo>
                    <a:lnTo>
                      <a:pt x="368" y="129"/>
                    </a:lnTo>
                    <a:lnTo>
                      <a:pt x="375" y="127"/>
                    </a:lnTo>
                    <a:lnTo>
                      <a:pt x="375" y="132"/>
                    </a:lnTo>
                    <a:lnTo>
                      <a:pt x="375" y="136"/>
                    </a:lnTo>
                    <a:lnTo>
                      <a:pt x="375" y="141"/>
                    </a:lnTo>
                    <a:lnTo>
                      <a:pt x="376" y="145"/>
                    </a:lnTo>
                    <a:lnTo>
                      <a:pt x="368" y="151"/>
                    </a:lnTo>
                    <a:lnTo>
                      <a:pt x="359" y="157"/>
                    </a:lnTo>
                    <a:lnTo>
                      <a:pt x="350" y="162"/>
                    </a:lnTo>
                    <a:lnTo>
                      <a:pt x="341" y="168"/>
                    </a:lnTo>
                    <a:lnTo>
                      <a:pt x="345" y="168"/>
                    </a:lnTo>
                    <a:lnTo>
                      <a:pt x="351" y="168"/>
                    </a:lnTo>
                    <a:lnTo>
                      <a:pt x="361" y="165"/>
                    </a:lnTo>
                    <a:lnTo>
                      <a:pt x="377" y="159"/>
                    </a:lnTo>
                    <a:lnTo>
                      <a:pt x="377" y="163"/>
                    </a:lnTo>
                    <a:lnTo>
                      <a:pt x="377" y="166"/>
                    </a:lnTo>
                    <a:lnTo>
                      <a:pt x="377" y="170"/>
                    </a:lnTo>
                    <a:lnTo>
                      <a:pt x="377" y="173"/>
                    </a:lnTo>
                    <a:lnTo>
                      <a:pt x="368" y="179"/>
                    </a:lnTo>
                    <a:lnTo>
                      <a:pt x="356" y="186"/>
                    </a:lnTo>
                    <a:lnTo>
                      <a:pt x="347" y="191"/>
                    </a:lnTo>
                    <a:lnTo>
                      <a:pt x="337" y="198"/>
                    </a:lnTo>
                    <a:lnTo>
                      <a:pt x="337" y="199"/>
                    </a:lnTo>
                    <a:lnTo>
                      <a:pt x="337" y="201"/>
                    </a:lnTo>
                    <a:lnTo>
                      <a:pt x="337" y="202"/>
                    </a:lnTo>
                    <a:lnTo>
                      <a:pt x="337" y="204"/>
                    </a:lnTo>
                    <a:lnTo>
                      <a:pt x="343" y="201"/>
                    </a:lnTo>
                    <a:lnTo>
                      <a:pt x="347" y="198"/>
                    </a:lnTo>
                    <a:lnTo>
                      <a:pt x="352" y="195"/>
                    </a:lnTo>
                    <a:lnTo>
                      <a:pt x="358" y="191"/>
                    </a:lnTo>
                    <a:lnTo>
                      <a:pt x="363" y="188"/>
                    </a:lnTo>
                    <a:lnTo>
                      <a:pt x="370" y="187"/>
                    </a:lnTo>
                    <a:lnTo>
                      <a:pt x="376" y="186"/>
                    </a:lnTo>
                    <a:lnTo>
                      <a:pt x="381" y="187"/>
                    </a:lnTo>
                    <a:lnTo>
                      <a:pt x="381" y="191"/>
                    </a:lnTo>
                    <a:lnTo>
                      <a:pt x="381" y="195"/>
                    </a:lnTo>
                    <a:lnTo>
                      <a:pt x="381" y="199"/>
                    </a:lnTo>
                    <a:lnTo>
                      <a:pt x="381" y="204"/>
                    </a:lnTo>
                    <a:lnTo>
                      <a:pt x="377" y="206"/>
                    </a:lnTo>
                    <a:lnTo>
                      <a:pt x="373" y="209"/>
                    </a:lnTo>
                    <a:lnTo>
                      <a:pt x="370" y="211"/>
                    </a:lnTo>
                    <a:lnTo>
                      <a:pt x="368" y="212"/>
                    </a:lnTo>
                    <a:lnTo>
                      <a:pt x="362" y="215"/>
                    </a:lnTo>
                    <a:lnTo>
                      <a:pt x="356" y="218"/>
                    </a:lnTo>
                    <a:lnTo>
                      <a:pt x="350" y="222"/>
                    </a:lnTo>
                    <a:lnTo>
                      <a:pt x="340" y="226"/>
                    </a:lnTo>
                    <a:lnTo>
                      <a:pt x="338" y="227"/>
                    </a:lnTo>
                    <a:lnTo>
                      <a:pt x="338" y="229"/>
                    </a:lnTo>
                    <a:lnTo>
                      <a:pt x="338" y="230"/>
                    </a:lnTo>
                    <a:lnTo>
                      <a:pt x="337" y="231"/>
                    </a:lnTo>
                    <a:lnTo>
                      <a:pt x="343" y="229"/>
                    </a:lnTo>
                    <a:lnTo>
                      <a:pt x="350" y="227"/>
                    </a:lnTo>
                    <a:lnTo>
                      <a:pt x="355" y="224"/>
                    </a:lnTo>
                    <a:lnTo>
                      <a:pt x="361" y="223"/>
                    </a:lnTo>
                    <a:lnTo>
                      <a:pt x="368" y="220"/>
                    </a:lnTo>
                    <a:lnTo>
                      <a:pt x="373" y="219"/>
                    </a:lnTo>
                    <a:lnTo>
                      <a:pt x="379" y="216"/>
                    </a:lnTo>
                    <a:lnTo>
                      <a:pt x="384" y="215"/>
                    </a:lnTo>
                    <a:lnTo>
                      <a:pt x="384" y="219"/>
                    </a:lnTo>
                    <a:lnTo>
                      <a:pt x="384" y="224"/>
                    </a:lnTo>
                    <a:lnTo>
                      <a:pt x="384" y="229"/>
                    </a:lnTo>
                    <a:lnTo>
                      <a:pt x="384" y="234"/>
                    </a:lnTo>
                    <a:lnTo>
                      <a:pt x="379" y="237"/>
                    </a:lnTo>
                    <a:lnTo>
                      <a:pt x="375" y="240"/>
                    </a:lnTo>
                    <a:lnTo>
                      <a:pt x="369" y="242"/>
                    </a:lnTo>
                    <a:lnTo>
                      <a:pt x="363" y="244"/>
                    </a:lnTo>
                    <a:lnTo>
                      <a:pt x="358" y="247"/>
                    </a:lnTo>
                    <a:lnTo>
                      <a:pt x="354" y="249"/>
                    </a:lnTo>
                    <a:lnTo>
                      <a:pt x="348" y="252"/>
                    </a:lnTo>
                    <a:lnTo>
                      <a:pt x="343" y="255"/>
                    </a:lnTo>
                    <a:lnTo>
                      <a:pt x="343" y="256"/>
                    </a:lnTo>
                    <a:lnTo>
                      <a:pt x="343" y="258"/>
                    </a:lnTo>
                    <a:lnTo>
                      <a:pt x="343" y="260"/>
                    </a:lnTo>
                    <a:lnTo>
                      <a:pt x="343" y="262"/>
                    </a:lnTo>
                    <a:lnTo>
                      <a:pt x="354" y="256"/>
                    </a:lnTo>
                    <a:lnTo>
                      <a:pt x="363" y="254"/>
                    </a:lnTo>
                    <a:lnTo>
                      <a:pt x="369" y="251"/>
                    </a:lnTo>
                    <a:lnTo>
                      <a:pt x="375" y="248"/>
                    </a:lnTo>
                    <a:lnTo>
                      <a:pt x="379" y="247"/>
                    </a:lnTo>
                    <a:lnTo>
                      <a:pt x="381" y="247"/>
                    </a:lnTo>
                    <a:lnTo>
                      <a:pt x="384" y="245"/>
                    </a:lnTo>
                    <a:lnTo>
                      <a:pt x="388" y="245"/>
                    </a:lnTo>
                    <a:lnTo>
                      <a:pt x="388" y="248"/>
                    </a:lnTo>
                    <a:lnTo>
                      <a:pt x="388" y="252"/>
                    </a:lnTo>
                    <a:lnTo>
                      <a:pt x="388" y="256"/>
                    </a:lnTo>
                    <a:lnTo>
                      <a:pt x="390" y="259"/>
                    </a:lnTo>
                    <a:lnTo>
                      <a:pt x="384" y="263"/>
                    </a:lnTo>
                    <a:lnTo>
                      <a:pt x="379" y="266"/>
                    </a:lnTo>
                    <a:lnTo>
                      <a:pt x="373" y="270"/>
                    </a:lnTo>
                    <a:lnTo>
                      <a:pt x="368" y="273"/>
                    </a:lnTo>
                    <a:lnTo>
                      <a:pt x="361" y="276"/>
                    </a:lnTo>
                    <a:lnTo>
                      <a:pt x="355" y="280"/>
                    </a:lnTo>
                    <a:lnTo>
                      <a:pt x="351" y="283"/>
                    </a:lnTo>
                    <a:lnTo>
                      <a:pt x="345" y="285"/>
                    </a:lnTo>
                    <a:lnTo>
                      <a:pt x="351" y="285"/>
                    </a:lnTo>
                    <a:lnTo>
                      <a:pt x="356" y="284"/>
                    </a:lnTo>
                    <a:lnTo>
                      <a:pt x="362" y="283"/>
                    </a:lnTo>
                    <a:lnTo>
                      <a:pt x="368" y="281"/>
                    </a:lnTo>
                    <a:lnTo>
                      <a:pt x="375" y="280"/>
                    </a:lnTo>
                    <a:lnTo>
                      <a:pt x="380" y="277"/>
                    </a:lnTo>
                    <a:lnTo>
                      <a:pt x="387" y="276"/>
                    </a:lnTo>
                    <a:lnTo>
                      <a:pt x="393" y="273"/>
                    </a:lnTo>
                    <a:lnTo>
                      <a:pt x="393" y="276"/>
                    </a:lnTo>
                    <a:lnTo>
                      <a:pt x="393" y="280"/>
                    </a:lnTo>
                    <a:lnTo>
                      <a:pt x="393" y="284"/>
                    </a:lnTo>
                    <a:lnTo>
                      <a:pt x="393" y="288"/>
                    </a:lnTo>
                    <a:lnTo>
                      <a:pt x="387" y="292"/>
                    </a:lnTo>
                    <a:lnTo>
                      <a:pt x="381" y="295"/>
                    </a:lnTo>
                    <a:lnTo>
                      <a:pt x="376" y="298"/>
                    </a:lnTo>
                    <a:lnTo>
                      <a:pt x="370" y="301"/>
                    </a:lnTo>
                    <a:lnTo>
                      <a:pt x="365" y="303"/>
                    </a:lnTo>
                    <a:lnTo>
                      <a:pt x="359" y="305"/>
                    </a:lnTo>
                    <a:lnTo>
                      <a:pt x="352" y="308"/>
                    </a:lnTo>
                    <a:lnTo>
                      <a:pt x="347" y="309"/>
                    </a:lnTo>
                    <a:lnTo>
                      <a:pt x="347" y="310"/>
                    </a:lnTo>
                    <a:lnTo>
                      <a:pt x="347" y="312"/>
                    </a:lnTo>
                    <a:lnTo>
                      <a:pt x="345" y="315"/>
                    </a:lnTo>
                    <a:lnTo>
                      <a:pt x="345" y="316"/>
                    </a:lnTo>
                    <a:lnTo>
                      <a:pt x="352" y="315"/>
                    </a:lnTo>
                    <a:lnTo>
                      <a:pt x="358" y="312"/>
                    </a:lnTo>
                    <a:lnTo>
                      <a:pt x="365" y="309"/>
                    </a:lnTo>
                    <a:lnTo>
                      <a:pt x="373" y="306"/>
                    </a:lnTo>
                    <a:lnTo>
                      <a:pt x="380" y="303"/>
                    </a:lnTo>
                    <a:lnTo>
                      <a:pt x="387" y="301"/>
                    </a:lnTo>
                    <a:lnTo>
                      <a:pt x="393" y="301"/>
                    </a:lnTo>
                    <a:lnTo>
                      <a:pt x="399" y="301"/>
                    </a:lnTo>
                    <a:lnTo>
                      <a:pt x="401" y="303"/>
                    </a:lnTo>
                    <a:lnTo>
                      <a:pt x="402" y="306"/>
                    </a:lnTo>
                    <a:lnTo>
                      <a:pt x="402" y="309"/>
                    </a:lnTo>
                    <a:lnTo>
                      <a:pt x="402" y="312"/>
                    </a:lnTo>
                    <a:lnTo>
                      <a:pt x="384" y="321"/>
                    </a:lnTo>
                    <a:lnTo>
                      <a:pt x="370" y="328"/>
                    </a:lnTo>
                    <a:lnTo>
                      <a:pt x="361" y="334"/>
                    </a:lnTo>
                    <a:lnTo>
                      <a:pt x="355" y="338"/>
                    </a:lnTo>
                    <a:lnTo>
                      <a:pt x="351" y="339"/>
                    </a:lnTo>
                    <a:lnTo>
                      <a:pt x="348" y="342"/>
                    </a:lnTo>
                    <a:lnTo>
                      <a:pt x="347" y="342"/>
                    </a:lnTo>
                    <a:lnTo>
                      <a:pt x="347" y="344"/>
                    </a:lnTo>
                    <a:lnTo>
                      <a:pt x="354" y="344"/>
                    </a:lnTo>
                    <a:lnTo>
                      <a:pt x="362" y="341"/>
                    </a:lnTo>
                    <a:lnTo>
                      <a:pt x="369" y="339"/>
                    </a:lnTo>
                    <a:lnTo>
                      <a:pt x="377" y="335"/>
                    </a:lnTo>
                    <a:lnTo>
                      <a:pt x="386" y="333"/>
                    </a:lnTo>
                    <a:lnTo>
                      <a:pt x="394" y="328"/>
                    </a:lnTo>
                    <a:lnTo>
                      <a:pt x="402" y="324"/>
                    </a:lnTo>
                    <a:lnTo>
                      <a:pt x="409" y="321"/>
                    </a:lnTo>
                    <a:lnTo>
                      <a:pt x="408" y="327"/>
                    </a:lnTo>
                    <a:lnTo>
                      <a:pt x="408" y="331"/>
                    </a:lnTo>
                    <a:lnTo>
                      <a:pt x="408" y="337"/>
                    </a:lnTo>
                    <a:lnTo>
                      <a:pt x="408" y="342"/>
                    </a:lnTo>
                    <a:lnTo>
                      <a:pt x="399" y="348"/>
                    </a:lnTo>
                    <a:lnTo>
                      <a:pt x="394" y="352"/>
                    </a:lnTo>
                    <a:lnTo>
                      <a:pt x="388" y="355"/>
                    </a:lnTo>
                    <a:lnTo>
                      <a:pt x="383" y="357"/>
                    </a:lnTo>
                    <a:lnTo>
                      <a:pt x="377" y="362"/>
                    </a:lnTo>
                    <a:lnTo>
                      <a:pt x="369" y="364"/>
                    </a:lnTo>
                    <a:lnTo>
                      <a:pt x="361" y="370"/>
                    </a:lnTo>
                    <a:lnTo>
                      <a:pt x="348" y="376"/>
                    </a:lnTo>
                    <a:lnTo>
                      <a:pt x="354" y="376"/>
                    </a:lnTo>
                    <a:lnTo>
                      <a:pt x="361" y="374"/>
                    </a:lnTo>
                    <a:lnTo>
                      <a:pt x="368" y="373"/>
                    </a:lnTo>
                    <a:lnTo>
                      <a:pt x="375" y="370"/>
                    </a:lnTo>
                    <a:lnTo>
                      <a:pt x="381" y="369"/>
                    </a:lnTo>
                    <a:lnTo>
                      <a:pt x="388" y="366"/>
                    </a:lnTo>
                    <a:lnTo>
                      <a:pt x="395" y="363"/>
                    </a:lnTo>
                    <a:lnTo>
                      <a:pt x="401" y="360"/>
                    </a:lnTo>
                    <a:lnTo>
                      <a:pt x="401" y="366"/>
                    </a:lnTo>
                    <a:lnTo>
                      <a:pt x="401" y="370"/>
                    </a:lnTo>
                    <a:lnTo>
                      <a:pt x="401" y="376"/>
                    </a:lnTo>
                    <a:lnTo>
                      <a:pt x="401" y="381"/>
                    </a:lnTo>
                    <a:lnTo>
                      <a:pt x="395" y="382"/>
                    </a:lnTo>
                    <a:lnTo>
                      <a:pt x="390" y="385"/>
                    </a:lnTo>
                    <a:lnTo>
                      <a:pt x="383" y="388"/>
                    </a:lnTo>
                    <a:lnTo>
                      <a:pt x="376" y="391"/>
                    </a:lnTo>
                    <a:lnTo>
                      <a:pt x="369" y="394"/>
                    </a:lnTo>
                    <a:lnTo>
                      <a:pt x="363" y="398"/>
                    </a:lnTo>
                    <a:lnTo>
                      <a:pt x="359" y="402"/>
                    </a:lnTo>
                    <a:lnTo>
                      <a:pt x="356" y="407"/>
                    </a:lnTo>
                    <a:lnTo>
                      <a:pt x="365" y="405"/>
                    </a:lnTo>
                    <a:lnTo>
                      <a:pt x="372" y="403"/>
                    </a:lnTo>
                    <a:lnTo>
                      <a:pt x="377" y="400"/>
                    </a:lnTo>
                    <a:lnTo>
                      <a:pt x="383" y="399"/>
                    </a:lnTo>
                    <a:lnTo>
                      <a:pt x="387" y="398"/>
                    </a:lnTo>
                    <a:lnTo>
                      <a:pt x="391" y="396"/>
                    </a:lnTo>
                    <a:lnTo>
                      <a:pt x="395" y="395"/>
                    </a:lnTo>
                    <a:lnTo>
                      <a:pt x="399" y="395"/>
                    </a:lnTo>
                    <a:lnTo>
                      <a:pt x="399" y="399"/>
                    </a:lnTo>
                    <a:lnTo>
                      <a:pt x="399" y="402"/>
                    </a:lnTo>
                    <a:lnTo>
                      <a:pt x="399" y="406"/>
                    </a:lnTo>
                    <a:lnTo>
                      <a:pt x="401" y="409"/>
                    </a:lnTo>
                    <a:lnTo>
                      <a:pt x="386" y="416"/>
                    </a:lnTo>
                    <a:lnTo>
                      <a:pt x="375" y="421"/>
                    </a:lnTo>
                    <a:lnTo>
                      <a:pt x="368" y="425"/>
                    </a:lnTo>
                    <a:lnTo>
                      <a:pt x="362" y="428"/>
                    </a:lnTo>
                    <a:lnTo>
                      <a:pt x="358" y="431"/>
                    </a:lnTo>
                    <a:lnTo>
                      <a:pt x="356" y="432"/>
                    </a:lnTo>
                    <a:lnTo>
                      <a:pt x="355" y="432"/>
                    </a:lnTo>
                    <a:lnTo>
                      <a:pt x="354" y="434"/>
                    </a:lnTo>
                    <a:lnTo>
                      <a:pt x="358" y="435"/>
                    </a:lnTo>
                    <a:lnTo>
                      <a:pt x="362" y="435"/>
                    </a:lnTo>
                    <a:lnTo>
                      <a:pt x="369" y="432"/>
                    </a:lnTo>
                    <a:lnTo>
                      <a:pt x="376" y="431"/>
                    </a:lnTo>
                    <a:lnTo>
                      <a:pt x="384" y="428"/>
                    </a:lnTo>
                    <a:lnTo>
                      <a:pt x="391" y="425"/>
                    </a:lnTo>
                    <a:lnTo>
                      <a:pt x="398" y="424"/>
                    </a:lnTo>
                    <a:lnTo>
                      <a:pt x="404" y="423"/>
                    </a:lnTo>
                    <a:lnTo>
                      <a:pt x="402" y="428"/>
                    </a:lnTo>
                    <a:lnTo>
                      <a:pt x="402" y="432"/>
                    </a:lnTo>
                    <a:lnTo>
                      <a:pt x="402" y="438"/>
                    </a:lnTo>
                    <a:lnTo>
                      <a:pt x="402" y="443"/>
                    </a:lnTo>
                    <a:lnTo>
                      <a:pt x="397" y="446"/>
                    </a:lnTo>
                    <a:lnTo>
                      <a:pt x="390" y="449"/>
                    </a:lnTo>
                    <a:lnTo>
                      <a:pt x="384" y="453"/>
                    </a:lnTo>
                    <a:lnTo>
                      <a:pt x="379" y="456"/>
                    </a:lnTo>
                    <a:lnTo>
                      <a:pt x="372" y="459"/>
                    </a:lnTo>
                    <a:lnTo>
                      <a:pt x="366" y="461"/>
                    </a:lnTo>
                    <a:lnTo>
                      <a:pt x="359" y="466"/>
                    </a:lnTo>
                    <a:lnTo>
                      <a:pt x="354" y="468"/>
                    </a:lnTo>
                    <a:lnTo>
                      <a:pt x="359" y="468"/>
                    </a:lnTo>
                    <a:lnTo>
                      <a:pt x="366" y="467"/>
                    </a:lnTo>
                    <a:lnTo>
                      <a:pt x="372" y="466"/>
                    </a:lnTo>
                    <a:lnTo>
                      <a:pt x="379" y="463"/>
                    </a:lnTo>
                    <a:lnTo>
                      <a:pt x="384" y="461"/>
                    </a:lnTo>
                    <a:lnTo>
                      <a:pt x="391" y="459"/>
                    </a:lnTo>
                    <a:lnTo>
                      <a:pt x="398" y="457"/>
                    </a:lnTo>
                    <a:lnTo>
                      <a:pt x="405" y="456"/>
                    </a:lnTo>
                    <a:lnTo>
                      <a:pt x="404" y="461"/>
                    </a:lnTo>
                    <a:lnTo>
                      <a:pt x="404" y="467"/>
                    </a:lnTo>
                    <a:lnTo>
                      <a:pt x="404" y="473"/>
                    </a:lnTo>
                    <a:lnTo>
                      <a:pt x="404" y="478"/>
                    </a:lnTo>
                    <a:lnTo>
                      <a:pt x="401" y="481"/>
                    </a:lnTo>
                    <a:lnTo>
                      <a:pt x="397" y="482"/>
                    </a:lnTo>
                    <a:lnTo>
                      <a:pt x="394" y="484"/>
                    </a:lnTo>
                    <a:lnTo>
                      <a:pt x="390" y="486"/>
                    </a:lnTo>
                    <a:lnTo>
                      <a:pt x="384" y="489"/>
                    </a:lnTo>
                    <a:lnTo>
                      <a:pt x="376" y="492"/>
                    </a:lnTo>
                    <a:lnTo>
                      <a:pt x="366" y="497"/>
                    </a:lnTo>
                    <a:lnTo>
                      <a:pt x="352" y="503"/>
                    </a:lnTo>
                    <a:lnTo>
                      <a:pt x="359" y="503"/>
                    </a:lnTo>
                    <a:lnTo>
                      <a:pt x="366" y="502"/>
                    </a:lnTo>
                    <a:lnTo>
                      <a:pt x="372" y="500"/>
                    </a:lnTo>
                    <a:lnTo>
                      <a:pt x="379" y="497"/>
                    </a:lnTo>
                    <a:lnTo>
                      <a:pt x="386" y="496"/>
                    </a:lnTo>
                    <a:lnTo>
                      <a:pt x="393" y="493"/>
                    </a:lnTo>
                    <a:lnTo>
                      <a:pt x="401" y="492"/>
                    </a:lnTo>
                    <a:lnTo>
                      <a:pt x="408" y="491"/>
                    </a:lnTo>
                    <a:lnTo>
                      <a:pt x="408" y="496"/>
                    </a:lnTo>
                    <a:lnTo>
                      <a:pt x="408" y="500"/>
                    </a:lnTo>
                    <a:lnTo>
                      <a:pt x="408" y="506"/>
                    </a:lnTo>
                    <a:lnTo>
                      <a:pt x="408" y="511"/>
                    </a:lnTo>
                    <a:lnTo>
                      <a:pt x="401" y="515"/>
                    </a:lnTo>
                    <a:lnTo>
                      <a:pt x="395" y="518"/>
                    </a:lnTo>
                    <a:lnTo>
                      <a:pt x="388" y="521"/>
                    </a:lnTo>
                    <a:lnTo>
                      <a:pt x="383" y="522"/>
                    </a:lnTo>
                    <a:lnTo>
                      <a:pt x="376" y="524"/>
                    </a:lnTo>
                    <a:lnTo>
                      <a:pt x="370" y="525"/>
                    </a:lnTo>
                    <a:lnTo>
                      <a:pt x="363" y="528"/>
                    </a:lnTo>
                    <a:lnTo>
                      <a:pt x="358" y="529"/>
                    </a:lnTo>
                    <a:lnTo>
                      <a:pt x="358" y="531"/>
                    </a:lnTo>
                    <a:lnTo>
                      <a:pt x="358" y="531"/>
                    </a:lnTo>
                    <a:lnTo>
                      <a:pt x="358" y="532"/>
                    </a:lnTo>
                    <a:lnTo>
                      <a:pt x="358" y="534"/>
                    </a:lnTo>
                    <a:lnTo>
                      <a:pt x="368" y="534"/>
                    </a:lnTo>
                    <a:lnTo>
                      <a:pt x="375" y="532"/>
                    </a:lnTo>
                    <a:lnTo>
                      <a:pt x="381" y="532"/>
                    </a:lnTo>
                    <a:lnTo>
                      <a:pt x="386" y="531"/>
                    </a:lnTo>
                    <a:lnTo>
                      <a:pt x="391" y="531"/>
                    </a:lnTo>
                    <a:lnTo>
                      <a:pt x="395" y="529"/>
                    </a:lnTo>
                    <a:lnTo>
                      <a:pt x="402" y="528"/>
                    </a:lnTo>
                    <a:lnTo>
                      <a:pt x="409" y="525"/>
                    </a:lnTo>
                    <a:lnTo>
                      <a:pt x="408" y="528"/>
                    </a:lnTo>
                    <a:lnTo>
                      <a:pt x="408" y="531"/>
                    </a:lnTo>
                    <a:lnTo>
                      <a:pt x="408" y="534"/>
                    </a:lnTo>
                    <a:lnTo>
                      <a:pt x="408" y="536"/>
                    </a:lnTo>
                    <a:lnTo>
                      <a:pt x="402" y="539"/>
                    </a:lnTo>
                    <a:lnTo>
                      <a:pt x="395" y="542"/>
                    </a:lnTo>
                    <a:lnTo>
                      <a:pt x="390" y="546"/>
                    </a:lnTo>
                    <a:lnTo>
                      <a:pt x="384" y="549"/>
                    </a:lnTo>
                    <a:lnTo>
                      <a:pt x="377" y="552"/>
                    </a:lnTo>
                    <a:lnTo>
                      <a:pt x="372" y="554"/>
                    </a:lnTo>
                    <a:lnTo>
                      <a:pt x="366" y="558"/>
                    </a:lnTo>
                    <a:lnTo>
                      <a:pt x="361" y="561"/>
                    </a:lnTo>
                    <a:lnTo>
                      <a:pt x="366" y="561"/>
                    </a:lnTo>
                    <a:lnTo>
                      <a:pt x="372" y="560"/>
                    </a:lnTo>
                    <a:lnTo>
                      <a:pt x="377" y="560"/>
                    </a:lnTo>
                    <a:lnTo>
                      <a:pt x="384" y="558"/>
                    </a:lnTo>
                    <a:lnTo>
                      <a:pt x="390" y="557"/>
                    </a:lnTo>
                    <a:lnTo>
                      <a:pt x="397" y="554"/>
                    </a:lnTo>
                    <a:lnTo>
                      <a:pt x="402" y="553"/>
                    </a:lnTo>
                    <a:lnTo>
                      <a:pt x="409" y="550"/>
                    </a:lnTo>
                    <a:lnTo>
                      <a:pt x="408" y="554"/>
                    </a:lnTo>
                    <a:lnTo>
                      <a:pt x="408" y="558"/>
                    </a:lnTo>
                    <a:lnTo>
                      <a:pt x="408" y="563"/>
                    </a:lnTo>
                    <a:lnTo>
                      <a:pt x="408" y="567"/>
                    </a:lnTo>
                    <a:lnTo>
                      <a:pt x="397" y="572"/>
                    </a:lnTo>
                    <a:lnTo>
                      <a:pt x="386" y="576"/>
                    </a:lnTo>
                    <a:lnTo>
                      <a:pt x="376" y="579"/>
                    </a:lnTo>
                    <a:lnTo>
                      <a:pt x="366" y="583"/>
                    </a:lnTo>
                    <a:lnTo>
                      <a:pt x="358" y="586"/>
                    </a:lnTo>
                    <a:lnTo>
                      <a:pt x="350" y="589"/>
                    </a:lnTo>
                    <a:lnTo>
                      <a:pt x="343" y="592"/>
                    </a:lnTo>
                    <a:lnTo>
                      <a:pt x="337" y="594"/>
                    </a:lnTo>
                    <a:lnTo>
                      <a:pt x="347" y="594"/>
                    </a:lnTo>
                    <a:lnTo>
                      <a:pt x="355" y="593"/>
                    </a:lnTo>
                    <a:lnTo>
                      <a:pt x="365" y="590"/>
                    </a:lnTo>
                    <a:lnTo>
                      <a:pt x="373" y="588"/>
                    </a:lnTo>
                    <a:lnTo>
                      <a:pt x="381" y="586"/>
                    </a:lnTo>
                    <a:lnTo>
                      <a:pt x="391" y="583"/>
                    </a:lnTo>
                    <a:lnTo>
                      <a:pt x="399" y="582"/>
                    </a:lnTo>
                    <a:lnTo>
                      <a:pt x="409" y="581"/>
                    </a:lnTo>
                    <a:lnTo>
                      <a:pt x="408" y="583"/>
                    </a:lnTo>
                    <a:lnTo>
                      <a:pt x="408" y="588"/>
                    </a:lnTo>
                    <a:lnTo>
                      <a:pt x="408" y="592"/>
                    </a:lnTo>
                    <a:lnTo>
                      <a:pt x="408" y="594"/>
                    </a:lnTo>
                    <a:lnTo>
                      <a:pt x="401" y="599"/>
                    </a:lnTo>
                    <a:lnTo>
                      <a:pt x="393" y="603"/>
                    </a:lnTo>
                    <a:lnTo>
                      <a:pt x="386" y="606"/>
                    </a:lnTo>
                    <a:lnTo>
                      <a:pt x="377" y="608"/>
                    </a:lnTo>
                    <a:lnTo>
                      <a:pt x="370" y="611"/>
                    </a:lnTo>
                    <a:lnTo>
                      <a:pt x="362" y="613"/>
                    </a:lnTo>
                    <a:lnTo>
                      <a:pt x="355" y="615"/>
                    </a:lnTo>
                    <a:lnTo>
                      <a:pt x="347" y="618"/>
                    </a:lnTo>
                    <a:lnTo>
                      <a:pt x="354" y="619"/>
                    </a:lnTo>
                    <a:lnTo>
                      <a:pt x="361" y="619"/>
                    </a:lnTo>
                    <a:lnTo>
                      <a:pt x="368" y="619"/>
                    </a:lnTo>
                    <a:lnTo>
                      <a:pt x="375" y="617"/>
                    </a:lnTo>
                    <a:lnTo>
                      <a:pt x="383" y="615"/>
                    </a:lnTo>
                    <a:lnTo>
                      <a:pt x="391" y="613"/>
                    </a:lnTo>
                    <a:lnTo>
                      <a:pt x="399" y="611"/>
                    </a:lnTo>
                    <a:lnTo>
                      <a:pt x="408" y="610"/>
                    </a:lnTo>
                    <a:lnTo>
                      <a:pt x="406" y="613"/>
                    </a:lnTo>
                    <a:lnTo>
                      <a:pt x="406" y="615"/>
                    </a:lnTo>
                    <a:lnTo>
                      <a:pt x="406" y="618"/>
                    </a:lnTo>
                    <a:lnTo>
                      <a:pt x="406" y="621"/>
                    </a:lnTo>
                    <a:lnTo>
                      <a:pt x="401" y="624"/>
                    </a:lnTo>
                    <a:lnTo>
                      <a:pt x="394" y="626"/>
                    </a:lnTo>
                    <a:lnTo>
                      <a:pt x="388" y="629"/>
                    </a:lnTo>
                    <a:lnTo>
                      <a:pt x="381" y="632"/>
                    </a:lnTo>
                    <a:lnTo>
                      <a:pt x="376" y="635"/>
                    </a:lnTo>
                    <a:lnTo>
                      <a:pt x="370" y="637"/>
                    </a:lnTo>
                    <a:lnTo>
                      <a:pt x="365" y="640"/>
                    </a:lnTo>
                    <a:lnTo>
                      <a:pt x="362" y="644"/>
                    </a:lnTo>
                    <a:lnTo>
                      <a:pt x="363" y="644"/>
                    </a:lnTo>
                    <a:lnTo>
                      <a:pt x="365" y="646"/>
                    </a:lnTo>
                    <a:lnTo>
                      <a:pt x="365" y="646"/>
                    </a:lnTo>
                    <a:lnTo>
                      <a:pt x="366" y="647"/>
                    </a:lnTo>
                    <a:lnTo>
                      <a:pt x="365" y="649"/>
                    </a:lnTo>
                    <a:lnTo>
                      <a:pt x="365" y="649"/>
                    </a:lnTo>
                    <a:lnTo>
                      <a:pt x="365" y="650"/>
                    </a:lnTo>
                    <a:lnTo>
                      <a:pt x="363" y="650"/>
                    </a:lnTo>
                    <a:lnTo>
                      <a:pt x="347" y="653"/>
                    </a:lnTo>
                    <a:lnTo>
                      <a:pt x="332" y="655"/>
                    </a:lnTo>
                    <a:lnTo>
                      <a:pt x="316" y="658"/>
                    </a:lnTo>
                    <a:lnTo>
                      <a:pt x="301" y="661"/>
                    </a:lnTo>
                    <a:lnTo>
                      <a:pt x="286" y="662"/>
                    </a:lnTo>
                    <a:lnTo>
                      <a:pt x="271" y="661"/>
                    </a:lnTo>
                    <a:lnTo>
                      <a:pt x="255" y="658"/>
                    </a:lnTo>
                    <a:lnTo>
                      <a:pt x="240" y="650"/>
                    </a:lnTo>
                    <a:lnTo>
                      <a:pt x="240" y="586"/>
                    </a:lnTo>
                    <a:lnTo>
                      <a:pt x="242" y="522"/>
                    </a:lnTo>
                    <a:lnTo>
                      <a:pt x="244" y="460"/>
                    </a:lnTo>
                    <a:lnTo>
                      <a:pt x="246" y="396"/>
                    </a:lnTo>
                    <a:lnTo>
                      <a:pt x="244" y="349"/>
                    </a:lnTo>
                    <a:lnTo>
                      <a:pt x="243" y="302"/>
                    </a:lnTo>
                    <a:lnTo>
                      <a:pt x="243" y="256"/>
                    </a:lnTo>
                    <a:lnTo>
                      <a:pt x="242" y="209"/>
                    </a:lnTo>
                    <a:lnTo>
                      <a:pt x="239" y="199"/>
                    </a:lnTo>
                    <a:lnTo>
                      <a:pt x="239" y="193"/>
                    </a:lnTo>
                    <a:lnTo>
                      <a:pt x="239" y="186"/>
                    </a:lnTo>
                    <a:lnTo>
                      <a:pt x="240" y="177"/>
                    </a:lnTo>
                    <a:lnTo>
                      <a:pt x="239" y="177"/>
                    </a:lnTo>
                    <a:lnTo>
                      <a:pt x="237" y="177"/>
                    </a:lnTo>
                    <a:lnTo>
                      <a:pt x="236" y="177"/>
                    </a:lnTo>
                    <a:lnTo>
                      <a:pt x="235" y="177"/>
                    </a:lnTo>
                    <a:lnTo>
                      <a:pt x="233" y="161"/>
                    </a:lnTo>
                    <a:lnTo>
                      <a:pt x="232" y="150"/>
                    </a:lnTo>
                    <a:lnTo>
                      <a:pt x="228" y="141"/>
                    </a:lnTo>
                    <a:lnTo>
                      <a:pt x="219" y="136"/>
                    </a:lnTo>
                    <a:lnTo>
                      <a:pt x="218" y="145"/>
                    </a:lnTo>
                    <a:lnTo>
                      <a:pt x="214" y="154"/>
                    </a:lnTo>
                    <a:lnTo>
                      <a:pt x="210" y="161"/>
                    </a:lnTo>
                    <a:lnTo>
                      <a:pt x="208" y="169"/>
                    </a:lnTo>
                    <a:lnTo>
                      <a:pt x="212" y="169"/>
                    </a:lnTo>
                    <a:lnTo>
                      <a:pt x="215" y="168"/>
                    </a:lnTo>
                    <a:lnTo>
                      <a:pt x="219" y="166"/>
                    </a:lnTo>
                    <a:lnTo>
                      <a:pt x="224" y="165"/>
                    </a:lnTo>
                    <a:lnTo>
                      <a:pt x="224" y="170"/>
                    </a:lnTo>
                    <a:lnTo>
                      <a:pt x="224" y="176"/>
                    </a:lnTo>
                    <a:lnTo>
                      <a:pt x="224" y="183"/>
                    </a:lnTo>
                    <a:lnTo>
                      <a:pt x="225" y="188"/>
                    </a:lnTo>
                    <a:lnTo>
                      <a:pt x="221" y="191"/>
                    </a:lnTo>
                    <a:lnTo>
                      <a:pt x="219" y="194"/>
                    </a:lnTo>
                    <a:lnTo>
                      <a:pt x="218" y="197"/>
                    </a:lnTo>
                    <a:lnTo>
                      <a:pt x="218" y="202"/>
                    </a:lnTo>
                    <a:lnTo>
                      <a:pt x="221" y="202"/>
                    </a:lnTo>
                    <a:lnTo>
                      <a:pt x="224" y="202"/>
                    </a:lnTo>
                    <a:lnTo>
                      <a:pt x="225" y="202"/>
                    </a:lnTo>
                    <a:lnTo>
                      <a:pt x="228" y="204"/>
                    </a:lnTo>
                    <a:lnTo>
                      <a:pt x="226" y="212"/>
                    </a:lnTo>
                    <a:lnTo>
                      <a:pt x="224" y="218"/>
                    </a:lnTo>
                    <a:lnTo>
                      <a:pt x="221" y="223"/>
                    </a:lnTo>
                    <a:lnTo>
                      <a:pt x="217" y="231"/>
                    </a:lnTo>
                    <a:lnTo>
                      <a:pt x="219" y="231"/>
                    </a:lnTo>
                    <a:lnTo>
                      <a:pt x="222" y="230"/>
                    </a:lnTo>
                    <a:lnTo>
                      <a:pt x="225" y="230"/>
                    </a:lnTo>
                    <a:lnTo>
                      <a:pt x="228" y="230"/>
                    </a:lnTo>
                    <a:lnTo>
                      <a:pt x="226" y="238"/>
                    </a:lnTo>
                    <a:lnTo>
                      <a:pt x="221" y="247"/>
                    </a:lnTo>
                    <a:lnTo>
                      <a:pt x="214" y="254"/>
                    </a:lnTo>
                    <a:lnTo>
                      <a:pt x="205" y="258"/>
                    </a:lnTo>
                    <a:lnTo>
                      <a:pt x="205" y="260"/>
                    </a:lnTo>
                    <a:lnTo>
                      <a:pt x="205" y="263"/>
                    </a:lnTo>
                    <a:lnTo>
                      <a:pt x="207" y="263"/>
                    </a:lnTo>
                    <a:lnTo>
                      <a:pt x="208" y="265"/>
                    </a:lnTo>
                    <a:lnTo>
                      <a:pt x="215" y="260"/>
                    </a:lnTo>
                    <a:lnTo>
                      <a:pt x="219" y="258"/>
                    </a:lnTo>
                    <a:lnTo>
                      <a:pt x="224" y="258"/>
                    </a:lnTo>
                    <a:lnTo>
                      <a:pt x="229" y="256"/>
                    </a:lnTo>
                    <a:lnTo>
                      <a:pt x="226" y="274"/>
                    </a:lnTo>
                    <a:lnTo>
                      <a:pt x="218" y="283"/>
                    </a:lnTo>
                    <a:lnTo>
                      <a:pt x="211" y="288"/>
                    </a:lnTo>
                    <a:lnTo>
                      <a:pt x="205" y="299"/>
                    </a:lnTo>
                    <a:lnTo>
                      <a:pt x="211" y="297"/>
                    </a:lnTo>
                    <a:lnTo>
                      <a:pt x="217" y="295"/>
                    </a:lnTo>
                    <a:lnTo>
                      <a:pt x="222" y="292"/>
                    </a:lnTo>
                    <a:lnTo>
                      <a:pt x="229" y="291"/>
                    </a:lnTo>
                    <a:lnTo>
                      <a:pt x="229" y="297"/>
                    </a:lnTo>
                    <a:lnTo>
                      <a:pt x="229" y="301"/>
                    </a:lnTo>
                    <a:lnTo>
                      <a:pt x="229" y="306"/>
                    </a:lnTo>
                    <a:lnTo>
                      <a:pt x="230" y="312"/>
                    </a:lnTo>
                    <a:lnTo>
                      <a:pt x="224" y="317"/>
                    </a:lnTo>
                    <a:lnTo>
                      <a:pt x="218" y="321"/>
                    </a:lnTo>
                    <a:lnTo>
                      <a:pt x="214" y="326"/>
                    </a:lnTo>
                    <a:lnTo>
                      <a:pt x="211" y="331"/>
                    </a:lnTo>
                    <a:lnTo>
                      <a:pt x="217" y="330"/>
                    </a:lnTo>
                    <a:lnTo>
                      <a:pt x="221" y="328"/>
                    </a:lnTo>
                    <a:lnTo>
                      <a:pt x="226" y="328"/>
                    </a:lnTo>
                    <a:lnTo>
                      <a:pt x="230" y="327"/>
                    </a:lnTo>
                    <a:lnTo>
                      <a:pt x="230" y="331"/>
                    </a:lnTo>
                    <a:lnTo>
                      <a:pt x="230" y="337"/>
                    </a:lnTo>
                    <a:lnTo>
                      <a:pt x="230" y="341"/>
                    </a:lnTo>
                    <a:lnTo>
                      <a:pt x="230" y="346"/>
                    </a:lnTo>
                    <a:lnTo>
                      <a:pt x="224" y="351"/>
                    </a:lnTo>
                    <a:lnTo>
                      <a:pt x="218" y="355"/>
                    </a:lnTo>
                    <a:lnTo>
                      <a:pt x="214" y="360"/>
                    </a:lnTo>
                    <a:lnTo>
                      <a:pt x="211" y="369"/>
                    </a:lnTo>
                    <a:lnTo>
                      <a:pt x="215" y="367"/>
                    </a:lnTo>
                    <a:lnTo>
                      <a:pt x="221" y="364"/>
                    </a:lnTo>
                    <a:lnTo>
                      <a:pt x="225" y="363"/>
                    </a:lnTo>
                    <a:lnTo>
                      <a:pt x="230" y="360"/>
                    </a:lnTo>
                    <a:lnTo>
                      <a:pt x="230" y="366"/>
                    </a:lnTo>
                    <a:lnTo>
                      <a:pt x="230" y="370"/>
                    </a:lnTo>
                    <a:lnTo>
                      <a:pt x="230" y="376"/>
                    </a:lnTo>
                    <a:lnTo>
                      <a:pt x="230" y="381"/>
                    </a:lnTo>
                    <a:lnTo>
                      <a:pt x="225" y="384"/>
                    </a:lnTo>
                    <a:lnTo>
                      <a:pt x="219" y="387"/>
                    </a:lnTo>
                    <a:lnTo>
                      <a:pt x="214" y="391"/>
                    </a:lnTo>
                    <a:lnTo>
                      <a:pt x="208" y="394"/>
                    </a:lnTo>
                    <a:lnTo>
                      <a:pt x="208" y="395"/>
                    </a:lnTo>
                    <a:lnTo>
                      <a:pt x="208" y="398"/>
                    </a:lnTo>
                    <a:lnTo>
                      <a:pt x="207" y="399"/>
                    </a:lnTo>
                    <a:lnTo>
                      <a:pt x="207" y="402"/>
                    </a:lnTo>
                    <a:lnTo>
                      <a:pt x="212" y="400"/>
                    </a:lnTo>
                    <a:lnTo>
                      <a:pt x="217" y="399"/>
                    </a:lnTo>
                    <a:lnTo>
                      <a:pt x="224" y="396"/>
                    </a:lnTo>
                    <a:lnTo>
                      <a:pt x="230" y="396"/>
                    </a:lnTo>
                    <a:lnTo>
                      <a:pt x="230" y="399"/>
                    </a:lnTo>
                    <a:lnTo>
                      <a:pt x="232" y="402"/>
                    </a:lnTo>
                    <a:lnTo>
                      <a:pt x="232" y="405"/>
                    </a:lnTo>
                    <a:lnTo>
                      <a:pt x="232" y="407"/>
                    </a:lnTo>
                    <a:lnTo>
                      <a:pt x="221" y="417"/>
                    </a:lnTo>
                    <a:lnTo>
                      <a:pt x="212" y="424"/>
                    </a:lnTo>
                    <a:lnTo>
                      <a:pt x="208" y="430"/>
                    </a:lnTo>
                    <a:lnTo>
                      <a:pt x="205" y="432"/>
                    </a:lnTo>
                    <a:lnTo>
                      <a:pt x="212" y="431"/>
                    </a:lnTo>
                    <a:lnTo>
                      <a:pt x="219" y="430"/>
                    </a:lnTo>
                    <a:lnTo>
                      <a:pt x="225" y="427"/>
                    </a:lnTo>
                    <a:lnTo>
                      <a:pt x="230" y="427"/>
                    </a:lnTo>
                    <a:lnTo>
                      <a:pt x="230" y="430"/>
                    </a:lnTo>
                    <a:lnTo>
                      <a:pt x="232" y="432"/>
                    </a:lnTo>
                    <a:lnTo>
                      <a:pt x="232" y="436"/>
                    </a:lnTo>
                    <a:lnTo>
                      <a:pt x="232" y="439"/>
                    </a:lnTo>
                    <a:lnTo>
                      <a:pt x="226" y="445"/>
                    </a:lnTo>
                    <a:lnTo>
                      <a:pt x="219" y="450"/>
                    </a:lnTo>
                    <a:lnTo>
                      <a:pt x="212" y="455"/>
                    </a:lnTo>
                    <a:lnTo>
                      <a:pt x="207" y="460"/>
                    </a:lnTo>
                    <a:lnTo>
                      <a:pt x="214" y="459"/>
                    </a:lnTo>
                    <a:lnTo>
                      <a:pt x="221" y="459"/>
                    </a:lnTo>
                    <a:lnTo>
                      <a:pt x="226" y="459"/>
                    </a:lnTo>
                    <a:lnTo>
                      <a:pt x="233" y="459"/>
                    </a:lnTo>
                    <a:lnTo>
                      <a:pt x="229" y="468"/>
                    </a:lnTo>
                    <a:lnTo>
                      <a:pt x="221" y="475"/>
                    </a:lnTo>
                    <a:lnTo>
                      <a:pt x="210" y="482"/>
                    </a:lnTo>
                    <a:lnTo>
                      <a:pt x="200" y="488"/>
                    </a:lnTo>
                    <a:lnTo>
                      <a:pt x="201" y="491"/>
                    </a:lnTo>
                    <a:lnTo>
                      <a:pt x="201" y="493"/>
                    </a:lnTo>
                    <a:lnTo>
                      <a:pt x="203" y="493"/>
                    </a:lnTo>
                    <a:lnTo>
                      <a:pt x="204" y="495"/>
                    </a:lnTo>
                    <a:lnTo>
                      <a:pt x="212" y="491"/>
                    </a:lnTo>
                    <a:lnTo>
                      <a:pt x="218" y="488"/>
                    </a:lnTo>
                    <a:lnTo>
                      <a:pt x="225" y="485"/>
                    </a:lnTo>
                    <a:lnTo>
                      <a:pt x="233" y="482"/>
                    </a:lnTo>
                    <a:lnTo>
                      <a:pt x="233" y="485"/>
                    </a:lnTo>
                    <a:lnTo>
                      <a:pt x="233" y="488"/>
                    </a:lnTo>
                    <a:lnTo>
                      <a:pt x="232" y="492"/>
                    </a:lnTo>
                    <a:lnTo>
                      <a:pt x="232" y="495"/>
                    </a:lnTo>
                    <a:lnTo>
                      <a:pt x="221" y="503"/>
                    </a:lnTo>
                    <a:lnTo>
                      <a:pt x="215" y="507"/>
                    </a:lnTo>
                    <a:lnTo>
                      <a:pt x="211" y="510"/>
                    </a:lnTo>
                    <a:lnTo>
                      <a:pt x="207" y="511"/>
                    </a:lnTo>
                    <a:lnTo>
                      <a:pt x="207" y="513"/>
                    </a:lnTo>
                    <a:lnTo>
                      <a:pt x="207" y="515"/>
                    </a:lnTo>
                    <a:lnTo>
                      <a:pt x="207" y="517"/>
                    </a:lnTo>
                    <a:lnTo>
                      <a:pt x="207" y="520"/>
                    </a:lnTo>
                    <a:lnTo>
                      <a:pt x="217" y="515"/>
                    </a:lnTo>
                    <a:lnTo>
                      <a:pt x="224" y="513"/>
                    </a:lnTo>
                    <a:lnTo>
                      <a:pt x="228" y="511"/>
                    </a:lnTo>
                    <a:lnTo>
                      <a:pt x="233" y="510"/>
                    </a:lnTo>
                    <a:lnTo>
                      <a:pt x="229" y="520"/>
                    </a:lnTo>
                    <a:lnTo>
                      <a:pt x="219" y="527"/>
                    </a:lnTo>
                    <a:lnTo>
                      <a:pt x="207" y="534"/>
                    </a:lnTo>
                    <a:lnTo>
                      <a:pt x="197" y="536"/>
                    </a:lnTo>
                    <a:lnTo>
                      <a:pt x="197" y="538"/>
                    </a:lnTo>
                    <a:lnTo>
                      <a:pt x="197" y="539"/>
                    </a:lnTo>
                    <a:lnTo>
                      <a:pt x="196" y="542"/>
                    </a:lnTo>
                    <a:lnTo>
                      <a:pt x="196" y="543"/>
                    </a:lnTo>
                    <a:lnTo>
                      <a:pt x="203" y="540"/>
                    </a:lnTo>
                    <a:lnTo>
                      <a:pt x="211" y="536"/>
                    </a:lnTo>
                    <a:lnTo>
                      <a:pt x="222" y="534"/>
                    </a:lnTo>
                    <a:lnTo>
                      <a:pt x="230" y="534"/>
                    </a:lnTo>
                    <a:lnTo>
                      <a:pt x="230" y="536"/>
                    </a:lnTo>
                    <a:lnTo>
                      <a:pt x="232" y="539"/>
                    </a:lnTo>
                    <a:lnTo>
                      <a:pt x="232" y="543"/>
                    </a:lnTo>
                    <a:lnTo>
                      <a:pt x="232" y="546"/>
                    </a:lnTo>
                    <a:lnTo>
                      <a:pt x="222" y="552"/>
                    </a:lnTo>
                    <a:lnTo>
                      <a:pt x="214" y="557"/>
                    </a:lnTo>
                    <a:lnTo>
                      <a:pt x="204" y="561"/>
                    </a:lnTo>
                    <a:lnTo>
                      <a:pt x="194" y="565"/>
                    </a:lnTo>
                    <a:lnTo>
                      <a:pt x="200" y="571"/>
                    </a:lnTo>
                    <a:lnTo>
                      <a:pt x="210" y="570"/>
                    </a:lnTo>
                    <a:lnTo>
                      <a:pt x="221" y="565"/>
                    </a:lnTo>
                    <a:lnTo>
                      <a:pt x="230" y="561"/>
                    </a:lnTo>
                    <a:lnTo>
                      <a:pt x="230" y="565"/>
                    </a:lnTo>
                    <a:lnTo>
                      <a:pt x="232" y="571"/>
                    </a:lnTo>
                    <a:lnTo>
                      <a:pt x="232" y="575"/>
                    </a:lnTo>
                    <a:lnTo>
                      <a:pt x="232" y="581"/>
                    </a:lnTo>
                    <a:lnTo>
                      <a:pt x="222" y="585"/>
                    </a:lnTo>
                    <a:lnTo>
                      <a:pt x="214" y="590"/>
                    </a:lnTo>
                    <a:lnTo>
                      <a:pt x="204" y="594"/>
                    </a:lnTo>
                    <a:lnTo>
                      <a:pt x="196" y="597"/>
                    </a:lnTo>
                    <a:lnTo>
                      <a:pt x="196" y="599"/>
                    </a:lnTo>
                    <a:lnTo>
                      <a:pt x="196" y="600"/>
                    </a:lnTo>
                    <a:lnTo>
                      <a:pt x="194" y="603"/>
                    </a:lnTo>
                    <a:lnTo>
                      <a:pt x="194" y="604"/>
                    </a:lnTo>
                    <a:lnTo>
                      <a:pt x="203" y="601"/>
                    </a:lnTo>
                    <a:lnTo>
                      <a:pt x="211" y="599"/>
                    </a:lnTo>
                    <a:lnTo>
                      <a:pt x="219" y="596"/>
                    </a:lnTo>
                    <a:lnTo>
                      <a:pt x="229" y="593"/>
                    </a:lnTo>
                    <a:lnTo>
                      <a:pt x="229" y="597"/>
                    </a:lnTo>
                    <a:lnTo>
                      <a:pt x="229" y="600"/>
                    </a:lnTo>
                    <a:lnTo>
                      <a:pt x="228" y="604"/>
                    </a:lnTo>
                    <a:lnTo>
                      <a:pt x="228" y="608"/>
                    </a:lnTo>
                    <a:lnTo>
                      <a:pt x="219" y="614"/>
                    </a:lnTo>
                    <a:lnTo>
                      <a:pt x="211" y="617"/>
                    </a:lnTo>
                    <a:lnTo>
                      <a:pt x="203" y="619"/>
                    </a:lnTo>
                    <a:lnTo>
                      <a:pt x="194" y="621"/>
                    </a:lnTo>
                    <a:lnTo>
                      <a:pt x="194" y="622"/>
                    </a:lnTo>
                    <a:lnTo>
                      <a:pt x="196" y="625"/>
                    </a:lnTo>
                    <a:lnTo>
                      <a:pt x="196" y="626"/>
                    </a:lnTo>
                    <a:lnTo>
                      <a:pt x="196" y="628"/>
                    </a:lnTo>
                    <a:lnTo>
                      <a:pt x="203" y="626"/>
                    </a:lnTo>
                    <a:lnTo>
                      <a:pt x="211" y="625"/>
                    </a:lnTo>
                    <a:lnTo>
                      <a:pt x="218" y="622"/>
                    </a:lnTo>
                    <a:lnTo>
                      <a:pt x="225" y="621"/>
                    </a:lnTo>
                    <a:lnTo>
                      <a:pt x="225" y="626"/>
                    </a:lnTo>
                    <a:lnTo>
                      <a:pt x="224" y="631"/>
                    </a:lnTo>
                    <a:lnTo>
                      <a:pt x="224" y="635"/>
                    </a:lnTo>
                    <a:lnTo>
                      <a:pt x="222" y="640"/>
                    </a:lnTo>
                    <a:lnTo>
                      <a:pt x="217" y="644"/>
                    </a:lnTo>
                    <a:lnTo>
                      <a:pt x="211" y="647"/>
                    </a:lnTo>
                    <a:lnTo>
                      <a:pt x="203" y="650"/>
                    </a:lnTo>
                    <a:lnTo>
                      <a:pt x="190" y="653"/>
                    </a:lnTo>
                    <a:lnTo>
                      <a:pt x="190" y="654"/>
                    </a:lnTo>
                    <a:lnTo>
                      <a:pt x="190" y="655"/>
                    </a:lnTo>
                    <a:lnTo>
                      <a:pt x="190" y="658"/>
                    </a:lnTo>
                    <a:lnTo>
                      <a:pt x="190" y="660"/>
                    </a:lnTo>
                    <a:lnTo>
                      <a:pt x="200" y="658"/>
                    </a:lnTo>
                    <a:lnTo>
                      <a:pt x="205" y="658"/>
                    </a:lnTo>
                    <a:lnTo>
                      <a:pt x="212" y="655"/>
                    </a:lnTo>
                    <a:lnTo>
                      <a:pt x="224" y="653"/>
                    </a:lnTo>
                    <a:lnTo>
                      <a:pt x="229" y="657"/>
                    </a:lnTo>
                    <a:lnTo>
                      <a:pt x="233" y="661"/>
                    </a:lnTo>
                    <a:lnTo>
                      <a:pt x="237" y="665"/>
                    </a:lnTo>
                    <a:lnTo>
                      <a:pt x="243" y="671"/>
                    </a:lnTo>
                    <a:lnTo>
                      <a:pt x="242" y="671"/>
                    </a:lnTo>
                    <a:lnTo>
                      <a:pt x="242" y="672"/>
                    </a:lnTo>
                    <a:lnTo>
                      <a:pt x="242" y="672"/>
                    </a:lnTo>
                    <a:lnTo>
                      <a:pt x="240" y="673"/>
                    </a:lnTo>
                    <a:lnTo>
                      <a:pt x="221" y="675"/>
                    </a:lnTo>
                    <a:lnTo>
                      <a:pt x="205" y="675"/>
                    </a:lnTo>
                    <a:lnTo>
                      <a:pt x="193" y="676"/>
                    </a:lnTo>
                    <a:lnTo>
                      <a:pt x="182" y="676"/>
                    </a:lnTo>
                    <a:lnTo>
                      <a:pt x="172" y="676"/>
                    </a:lnTo>
                    <a:lnTo>
                      <a:pt x="163" y="676"/>
                    </a:lnTo>
                    <a:lnTo>
                      <a:pt x="151" y="676"/>
                    </a:lnTo>
                    <a:lnTo>
                      <a:pt x="136" y="676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auto">
              <a:xfrm flipH="1">
                <a:off x="1722193" y="3102349"/>
                <a:ext cx="100216" cy="520554"/>
              </a:xfrm>
              <a:custGeom>
                <a:avLst/>
                <a:gdLst>
                  <a:gd name="T0" fmla="*/ 0 w 48"/>
                  <a:gd name="T1" fmla="*/ 310 h 310"/>
                  <a:gd name="T2" fmla="*/ 4 w 48"/>
                  <a:gd name="T3" fmla="*/ 232 h 310"/>
                  <a:gd name="T4" fmla="*/ 14 w 48"/>
                  <a:gd name="T5" fmla="*/ 154 h 310"/>
                  <a:gd name="T6" fmla="*/ 26 w 48"/>
                  <a:gd name="T7" fmla="*/ 77 h 310"/>
                  <a:gd name="T8" fmla="*/ 37 w 48"/>
                  <a:gd name="T9" fmla="*/ 2 h 310"/>
                  <a:gd name="T10" fmla="*/ 39 w 48"/>
                  <a:gd name="T11" fmla="*/ 2 h 310"/>
                  <a:gd name="T12" fmla="*/ 40 w 48"/>
                  <a:gd name="T13" fmla="*/ 0 h 310"/>
                  <a:gd name="T14" fmla="*/ 42 w 48"/>
                  <a:gd name="T15" fmla="*/ 0 h 310"/>
                  <a:gd name="T16" fmla="*/ 43 w 48"/>
                  <a:gd name="T17" fmla="*/ 0 h 310"/>
                  <a:gd name="T18" fmla="*/ 46 w 48"/>
                  <a:gd name="T19" fmla="*/ 7 h 310"/>
                  <a:gd name="T20" fmla="*/ 47 w 48"/>
                  <a:gd name="T21" fmla="*/ 18 h 310"/>
                  <a:gd name="T22" fmla="*/ 48 w 48"/>
                  <a:gd name="T23" fmla="*/ 30 h 310"/>
                  <a:gd name="T24" fmla="*/ 48 w 48"/>
                  <a:gd name="T25" fmla="*/ 41 h 310"/>
                  <a:gd name="T26" fmla="*/ 43 w 48"/>
                  <a:gd name="T27" fmla="*/ 74 h 310"/>
                  <a:gd name="T28" fmla="*/ 37 w 48"/>
                  <a:gd name="T29" fmla="*/ 109 h 310"/>
                  <a:gd name="T30" fmla="*/ 32 w 48"/>
                  <a:gd name="T31" fmla="*/ 142 h 310"/>
                  <a:gd name="T32" fmla="*/ 26 w 48"/>
                  <a:gd name="T33" fmla="*/ 175 h 310"/>
                  <a:gd name="T34" fmla="*/ 19 w 48"/>
                  <a:gd name="T35" fmla="*/ 210 h 310"/>
                  <a:gd name="T36" fmla="*/ 14 w 48"/>
                  <a:gd name="T37" fmla="*/ 243 h 310"/>
                  <a:gd name="T38" fmla="*/ 8 w 48"/>
                  <a:gd name="T39" fmla="*/ 276 h 310"/>
                  <a:gd name="T40" fmla="*/ 3 w 48"/>
                  <a:gd name="T41" fmla="*/ 310 h 310"/>
                  <a:gd name="T42" fmla="*/ 1 w 48"/>
                  <a:gd name="T43" fmla="*/ 310 h 310"/>
                  <a:gd name="T44" fmla="*/ 1 w 48"/>
                  <a:gd name="T45" fmla="*/ 310 h 310"/>
                  <a:gd name="T46" fmla="*/ 1 w 48"/>
                  <a:gd name="T47" fmla="*/ 310 h 310"/>
                  <a:gd name="T48" fmla="*/ 0 w 48"/>
                  <a:gd name="T49" fmla="*/ 310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8" h="310">
                    <a:moveTo>
                      <a:pt x="0" y="310"/>
                    </a:moveTo>
                    <a:lnTo>
                      <a:pt x="4" y="232"/>
                    </a:lnTo>
                    <a:lnTo>
                      <a:pt x="14" y="154"/>
                    </a:lnTo>
                    <a:lnTo>
                      <a:pt x="26" y="77"/>
                    </a:lnTo>
                    <a:lnTo>
                      <a:pt x="37" y="2"/>
                    </a:lnTo>
                    <a:lnTo>
                      <a:pt x="39" y="2"/>
                    </a:lnTo>
                    <a:lnTo>
                      <a:pt x="40" y="0"/>
                    </a:lnTo>
                    <a:lnTo>
                      <a:pt x="42" y="0"/>
                    </a:lnTo>
                    <a:lnTo>
                      <a:pt x="43" y="0"/>
                    </a:lnTo>
                    <a:lnTo>
                      <a:pt x="46" y="7"/>
                    </a:lnTo>
                    <a:lnTo>
                      <a:pt x="47" y="18"/>
                    </a:lnTo>
                    <a:lnTo>
                      <a:pt x="48" y="30"/>
                    </a:lnTo>
                    <a:lnTo>
                      <a:pt x="48" y="41"/>
                    </a:lnTo>
                    <a:lnTo>
                      <a:pt x="43" y="74"/>
                    </a:lnTo>
                    <a:lnTo>
                      <a:pt x="37" y="109"/>
                    </a:lnTo>
                    <a:lnTo>
                      <a:pt x="32" y="142"/>
                    </a:lnTo>
                    <a:lnTo>
                      <a:pt x="26" y="175"/>
                    </a:lnTo>
                    <a:lnTo>
                      <a:pt x="19" y="210"/>
                    </a:lnTo>
                    <a:lnTo>
                      <a:pt x="14" y="243"/>
                    </a:lnTo>
                    <a:lnTo>
                      <a:pt x="8" y="276"/>
                    </a:lnTo>
                    <a:lnTo>
                      <a:pt x="3" y="310"/>
                    </a:lnTo>
                    <a:lnTo>
                      <a:pt x="1" y="310"/>
                    </a:lnTo>
                    <a:lnTo>
                      <a:pt x="1" y="310"/>
                    </a:lnTo>
                    <a:lnTo>
                      <a:pt x="1" y="310"/>
                    </a:lnTo>
                    <a:lnTo>
                      <a:pt x="0" y="310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Freeform 57"/>
              <p:cNvSpPr>
                <a:spLocks/>
              </p:cNvSpPr>
              <p:nvPr/>
            </p:nvSpPr>
            <p:spPr bwMode="auto">
              <a:xfrm flipH="1">
                <a:off x="1317156" y="2571720"/>
                <a:ext cx="267240" cy="110829"/>
              </a:xfrm>
              <a:custGeom>
                <a:avLst/>
                <a:gdLst>
                  <a:gd name="T0" fmla="*/ 29 w 127"/>
                  <a:gd name="T1" fmla="*/ 68 h 68"/>
                  <a:gd name="T2" fmla="*/ 15 w 127"/>
                  <a:gd name="T3" fmla="*/ 65 h 68"/>
                  <a:gd name="T4" fmla="*/ 6 w 127"/>
                  <a:gd name="T5" fmla="*/ 61 h 68"/>
                  <a:gd name="T6" fmla="*/ 1 w 127"/>
                  <a:gd name="T7" fmla="*/ 56 h 68"/>
                  <a:gd name="T8" fmla="*/ 0 w 127"/>
                  <a:gd name="T9" fmla="*/ 50 h 68"/>
                  <a:gd name="T10" fmla="*/ 1 w 127"/>
                  <a:gd name="T11" fmla="*/ 43 h 68"/>
                  <a:gd name="T12" fmla="*/ 6 w 127"/>
                  <a:gd name="T13" fmla="*/ 36 h 68"/>
                  <a:gd name="T14" fmla="*/ 11 w 127"/>
                  <a:gd name="T15" fmla="*/ 28 h 68"/>
                  <a:gd name="T16" fmla="*/ 18 w 127"/>
                  <a:gd name="T17" fmla="*/ 19 h 68"/>
                  <a:gd name="T18" fmla="*/ 29 w 127"/>
                  <a:gd name="T19" fmla="*/ 19 h 68"/>
                  <a:gd name="T20" fmla="*/ 40 w 127"/>
                  <a:gd name="T21" fmla="*/ 18 h 68"/>
                  <a:gd name="T22" fmla="*/ 51 w 127"/>
                  <a:gd name="T23" fmla="*/ 17 h 68"/>
                  <a:gd name="T24" fmla="*/ 62 w 127"/>
                  <a:gd name="T25" fmla="*/ 15 h 68"/>
                  <a:gd name="T26" fmla="*/ 72 w 127"/>
                  <a:gd name="T27" fmla="*/ 13 h 68"/>
                  <a:gd name="T28" fmla="*/ 83 w 127"/>
                  <a:gd name="T29" fmla="*/ 10 h 68"/>
                  <a:gd name="T30" fmla="*/ 94 w 127"/>
                  <a:gd name="T31" fmla="*/ 6 h 68"/>
                  <a:gd name="T32" fmla="*/ 105 w 127"/>
                  <a:gd name="T33" fmla="*/ 0 h 68"/>
                  <a:gd name="T34" fmla="*/ 108 w 127"/>
                  <a:gd name="T35" fmla="*/ 0 h 68"/>
                  <a:gd name="T36" fmla="*/ 112 w 127"/>
                  <a:gd name="T37" fmla="*/ 0 h 68"/>
                  <a:gd name="T38" fmla="*/ 116 w 127"/>
                  <a:gd name="T39" fmla="*/ 1 h 68"/>
                  <a:gd name="T40" fmla="*/ 119 w 127"/>
                  <a:gd name="T41" fmla="*/ 1 h 68"/>
                  <a:gd name="T42" fmla="*/ 122 w 127"/>
                  <a:gd name="T43" fmla="*/ 11 h 68"/>
                  <a:gd name="T44" fmla="*/ 125 w 127"/>
                  <a:gd name="T45" fmla="*/ 21 h 68"/>
                  <a:gd name="T46" fmla="*/ 126 w 127"/>
                  <a:gd name="T47" fmla="*/ 32 h 68"/>
                  <a:gd name="T48" fmla="*/ 127 w 127"/>
                  <a:gd name="T49" fmla="*/ 46 h 68"/>
                  <a:gd name="T50" fmla="*/ 115 w 127"/>
                  <a:gd name="T51" fmla="*/ 53 h 68"/>
                  <a:gd name="T52" fmla="*/ 102 w 127"/>
                  <a:gd name="T53" fmla="*/ 58 h 68"/>
                  <a:gd name="T54" fmla="*/ 91 w 127"/>
                  <a:gd name="T55" fmla="*/ 62 h 68"/>
                  <a:gd name="T56" fmla="*/ 80 w 127"/>
                  <a:gd name="T57" fmla="*/ 65 h 68"/>
                  <a:gd name="T58" fmla="*/ 68 w 127"/>
                  <a:gd name="T59" fmla="*/ 67 h 68"/>
                  <a:gd name="T60" fmla="*/ 57 w 127"/>
                  <a:gd name="T61" fmla="*/ 67 h 68"/>
                  <a:gd name="T62" fmla="*/ 43 w 127"/>
                  <a:gd name="T63" fmla="*/ 68 h 68"/>
                  <a:gd name="T64" fmla="*/ 29 w 127"/>
                  <a:gd name="T65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27" h="68">
                    <a:moveTo>
                      <a:pt x="29" y="68"/>
                    </a:moveTo>
                    <a:lnTo>
                      <a:pt x="15" y="65"/>
                    </a:lnTo>
                    <a:lnTo>
                      <a:pt x="6" y="61"/>
                    </a:lnTo>
                    <a:lnTo>
                      <a:pt x="1" y="56"/>
                    </a:lnTo>
                    <a:lnTo>
                      <a:pt x="0" y="50"/>
                    </a:lnTo>
                    <a:lnTo>
                      <a:pt x="1" y="43"/>
                    </a:lnTo>
                    <a:lnTo>
                      <a:pt x="6" y="36"/>
                    </a:lnTo>
                    <a:lnTo>
                      <a:pt x="11" y="28"/>
                    </a:lnTo>
                    <a:lnTo>
                      <a:pt x="18" y="19"/>
                    </a:lnTo>
                    <a:lnTo>
                      <a:pt x="29" y="19"/>
                    </a:lnTo>
                    <a:lnTo>
                      <a:pt x="40" y="18"/>
                    </a:lnTo>
                    <a:lnTo>
                      <a:pt x="51" y="17"/>
                    </a:lnTo>
                    <a:lnTo>
                      <a:pt x="62" y="15"/>
                    </a:lnTo>
                    <a:lnTo>
                      <a:pt x="72" y="13"/>
                    </a:lnTo>
                    <a:lnTo>
                      <a:pt x="83" y="10"/>
                    </a:lnTo>
                    <a:lnTo>
                      <a:pt x="94" y="6"/>
                    </a:lnTo>
                    <a:lnTo>
                      <a:pt x="105" y="0"/>
                    </a:lnTo>
                    <a:lnTo>
                      <a:pt x="108" y="0"/>
                    </a:lnTo>
                    <a:lnTo>
                      <a:pt x="112" y="0"/>
                    </a:lnTo>
                    <a:lnTo>
                      <a:pt x="116" y="1"/>
                    </a:lnTo>
                    <a:lnTo>
                      <a:pt x="119" y="1"/>
                    </a:lnTo>
                    <a:lnTo>
                      <a:pt x="122" y="11"/>
                    </a:lnTo>
                    <a:lnTo>
                      <a:pt x="125" y="21"/>
                    </a:lnTo>
                    <a:lnTo>
                      <a:pt x="126" y="32"/>
                    </a:lnTo>
                    <a:lnTo>
                      <a:pt x="127" y="46"/>
                    </a:lnTo>
                    <a:lnTo>
                      <a:pt x="115" y="53"/>
                    </a:lnTo>
                    <a:lnTo>
                      <a:pt x="102" y="58"/>
                    </a:lnTo>
                    <a:lnTo>
                      <a:pt x="91" y="62"/>
                    </a:lnTo>
                    <a:lnTo>
                      <a:pt x="80" y="65"/>
                    </a:lnTo>
                    <a:lnTo>
                      <a:pt x="68" y="67"/>
                    </a:lnTo>
                    <a:lnTo>
                      <a:pt x="57" y="67"/>
                    </a:lnTo>
                    <a:lnTo>
                      <a:pt x="43" y="68"/>
                    </a:lnTo>
                    <a:lnTo>
                      <a:pt x="29" y="68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60"/>
              <p:cNvSpPr>
                <a:spLocks/>
              </p:cNvSpPr>
              <p:nvPr/>
            </p:nvSpPr>
            <p:spPr bwMode="auto">
              <a:xfrm flipH="1">
                <a:off x="1321329" y="2266104"/>
                <a:ext cx="413387" cy="312333"/>
              </a:xfrm>
              <a:custGeom>
                <a:avLst/>
                <a:gdLst>
                  <a:gd name="T0" fmla="*/ 102 w 198"/>
                  <a:gd name="T1" fmla="*/ 186 h 186"/>
                  <a:gd name="T2" fmla="*/ 96 w 198"/>
                  <a:gd name="T3" fmla="*/ 180 h 186"/>
                  <a:gd name="T4" fmla="*/ 90 w 198"/>
                  <a:gd name="T5" fmla="*/ 177 h 186"/>
                  <a:gd name="T6" fmla="*/ 84 w 198"/>
                  <a:gd name="T7" fmla="*/ 176 h 186"/>
                  <a:gd name="T8" fmla="*/ 76 w 198"/>
                  <a:gd name="T9" fmla="*/ 175 h 186"/>
                  <a:gd name="T10" fmla="*/ 64 w 198"/>
                  <a:gd name="T11" fmla="*/ 159 h 186"/>
                  <a:gd name="T12" fmla="*/ 55 w 198"/>
                  <a:gd name="T13" fmla="*/ 144 h 186"/>
                  <a:gd name="T14" fmla="*/ 50 w 198"/>
                  <a:gd name="T15" fmla="*/ 129 h 186"/>
                  <a:gd name="T16" fmla="*/ 46 w 198"/>
                  <a:gd name="T17" fmla="*/ 115 h 186"/>
                  <a:gd name="T18" fmla="*/ 40 w 198"/>
                  <a:gd name="T19" fmla="*/ 102 h 186"/>
                  <a:gd name="T20" fmla="*/ 32 w 198"/>
                  <a:gd name="T21" fmla="*/ 91 h 186"/>
                  <a:gd name="T22" fmla="*/ 19 w 198"/>
                  <a:gd name="T23" fmla="*/ 83 h 186"/>
                  <a:gd name="T24" fmla="*/ 0 w 198"/>
                  <a:gd name="T25" fmla="*/ 78 h 186"/>
                  <a:gd name="T26" fmla="*/ 3 w 198"/>
                  <a:gd name="T27" fmla="*/ 68 h 186"/>
                  <a:gd name="T28" fmla="*/ 8 w 198"/>
                  <a:gd name="T29" fmla="*/ 58 h 186"/>
                  <a:gd name="T30" fmla="*/ 14 w 198"/>
                  <a:gd name="T31" fmla="*/ 47 h 186"/>
                  <a:gd name="T32" fmla="*/ 22 w 198"/>
                  <a:gd name="T33" fmla="*/ 37 h 186"/>
                  <a:gd name="T34" fmla="*/ 30 w 198"/>
                  <a:gd name="T35" fmla="*/ 28 h 186"/>
                  <a:gd name="T36" fmla="*/ 39 w 198"/>
                  <a:gd name="T37" fmla="*/ 18 h 186"/>
                  <a:gd name="T38" fmla="*/ 46 w 198"/>
                  <a:gd name="T39" fmla="*/ 8 h 186"/>
                  <a:gd name="T40" fmla="*/ 53 w 198"/>
                  <a:gd name="T41" fmla="*/ 0 h 186"/>
                  <a:gd name="T42" fmla="*/ 60 w 198"/>
                  <a:gd name="T43" fmla="*/ 0 h 186"/>
                  <a:gd name="T44" fmla="*/ 68 w 198"/>
                  <a:gd name="T45" fmla="*/ 0 h 186"/>
                  <a:gd name="T46" fmla="*/ 76 w 198"/>
                  <a:gd name="T47" fmla="*/ 0 h 186"/>
                  <a:gd name="T48" fmla="*/ 84 w 198"/>
                  <a:gd name="T49" fmla="*/ 0 h 186"/>
                  <a:gd name="T50" fmla="*/ 93 w 198"/>
                  <a:gd name="T51" fmla="*/ 0 h 186"/>
                  <a:gd name="T52" fmla="*/ 101 w 198"/>
                  <a:gd name="T53" fmla="*/ 0 h 186"/>
                  <a:gd name="T54" fmla="*/ 109 w 198"/>
                  <a:gd name="T55" fmla="*/ 0 h 186"/>
                  <a:gd name="T56" fmla="*/ 118 w 198"/>
                  <a:gd name="T57" fmla="*/ 1 h 186"/>
                  <a:gd name="T58" fmla="*/ 125 w 198"/>
                  <a:gd name="T59" fmla="*/ 11 h 186"/>
                  <a:gd name="T60" fmla="*/ 132 w 198"/>
                  <a:gd name="T61" fmla="*/ 18 h 186"/>
                  <a:gd name="T62" fmla="*/ 137 w 198"/>
                  <a:gd name="T63" fmla="*/ 22 h 186"/>
                  <a:gd name="T64" fmla="*/ 144 w 198"/>
                  <a:gd name="T65" fmla="*/ 23 h 186"/>
                  <a:gd name="T66" fmla="*/ 152 w 198"/>
                  <a:gd name="T67" fmla="*/ 25 h 186"/>
                  <a:gd name="T68" fmla="*/ 162 w 198"/>
                  <a:gd name="T69" fmla="*/ 23 h 186"/>
                  <a:gd name="T70" fmla="*/ 173 w 198"/>
                  <a:gd name="T71" fmla="*/ 22 h 186"/>
                  <a:gd name="T72" fmla="*/ 188 w 198"/>
                  <a:gd name="T73" fmla="*/ 21 h 186"/>
                  <a:gd name="T74" fmla="*/ 198 w 198"/>
                  <a:gd name="T75" fmla="*/ 35 h 186"/>
                  <a:gd name="T76" fmla="*/ 197 w 198"/>
                  <a:gd name="T77" fmla="*/ 43 h 186"/>
                  <a:gd name="T78" fmla="*/ 187 w 198"/>
                  <a:gd name="T79" fmla="*/ 51 h 186"/>
                  <a:gd name="T80" fmla="*/ 176 w 198"/>
                  <a:gd name="T81" fmla="*/ 59 h 186"/>
                  <a:gd name="T82" fmla="*/ 177 w 198"/>
                  <a:gd name="T83" fmla="*/ 76 h 186"/>
                  <a:gd name="T84" fmla="*/ 179 w 198"/>
                  <a:gd name="T85" fmla="*/ 91 h 186"/>
                  <a:gd name="T86" fmla="*/ 177 w 198"/>
                  <a:gd name="T87" fmla="*/ 108 h 186"/>
                  <a:gd name="T88" fmla="*/ 170 w 198"/>
                  <a:gd name="T89" fmla="*/ 126 h 186"/>
                  <a:gd name="T90" fmla="*/ 169 w 198"/>
                  <a:gd name="T91" fmla="*/ 139 h 186"/>
                  <a:gd name="T92" fmla="*/ 168 w 198"/>
                  <a:gd name="T93" fmla="*/ 150 h 186"/>
                  <a:gd name="T94" fmla="*/ 165 w 198"/>
                  <a:gd name="T95" fmla="*/ 162 h 186"/>
                  <a:gd name="T96" fmla="*/ 163 w 198"/>
                  <a:gd name="T97" fmla="*/ 173 h 186"/>
                  <a:gd name="T98" fmla="*/ 155 w 198"/>
                  <a:gd name="T99" fmla="*/ 176 h 186"/>
                  <a:gd name="T100" fmla="*/ 147 w 198"/>
                  <a:gd name="T101" fmla="*/ 179 h 186"/>
                  <a:gd name="T102" fmla="*/ 140 w 198"/>
                  <a:gd name="T103" fmla="*/ 180 h 186"/>
                  <a:gd name="T104" fmla="*/ 132 w 198"/>
                  <a:gd name="T105" fmla="*/ 183 h 186"/>
                  <a:gd name="T106" fmla="*/ 125 w 198"/>
                  <a:gd name="T107" fmla="*/ 184 h 186"/>
                  <a:gd name="T108" fmla="*/ 118 w 198"/>
                  <a:gd name="T109" fmla="*/ 184 h 186"/>
                  <a:gd name="T110" fmla="*/ 111 w 198"/>
                  <a:gd name="T111" fmla="*/ 186 h 186"/>
                  <a:gd name="T112" fmla="*/ 102 w 198"/>
                  <a:gd name="T113" fmla="*/ 18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98" h="186">
                    <a:moveTo>
                      <a:pt x="102" y="186"/>
                    </a:moveTo>
                    <a:lnTo>
                      <a:pt x="96" y="180"/>
                    </a:lnTo>
                    <a:lnTo>
                      <a:pt x="90" y="177"/>
                    </a:lnTo>
                    <a:lnTo>
                      <a:pt x="84" y="176"/>
                    </a:lnTo>
                    <a:lnTo>
                      <a:pt x="76" y="175"/>
                    </a:lnTo>
                    <a:lnTo>
                      <a:pt x="64" y="159"/>
                    </a:lnTo>
                    <a:lnTo>
                      <a:pt x="55" y="144"/>
                    </a:lnTo>
                    <a:lnTo>
                      <a:pt x="50" y="129"/>
                    </a:lnTo>
                    <a:lnTo>
                      <a:pt x="46" y="115"/>
                    </a:lnTo>
                    <a:lnTo>
                      <a:pt x="40" y="102"/>
                    </a:lnTo>
                    <a:lnTo>
                      <a:pt x="32" y="91"/>
                    </a:lnTo>
                    <a:lnTo>
                      <a:pt x="19" y="83"/>
                    </a:lnTo>
                    <a:lnTo>
                      <a:pt x="0" y="78"/>
                    </a:lnTo>
                    <a:lnTo>
                      <a:pt x="3" y="68"/>
                    </a:lnTo>
                    <a:lnTo>
                      <a:pt x="8" y="58"/>
                    </a:lnTo>
                    <a:lnTo>
                      <a:pt x="14" y="47"/>
                    </a:lnTo>
                    <a:lnTo>
                      <a:pt x="22" y="37"/>
                    </a:lnTo>
                    <a:lnTo>
                      <a:pt x="30" y="28"/>
                    </a:lnTo>
                    <a:lnTo>
                      <a:pt x="39" y="18"/>
                    </a:lnTo>
                    <a:lnTo>
                      <a:pt x="46" y="8"/>
                    </a:lnTo>
                    <a:lnTo>
                      <a:pt x="53" y="0"/>
                    </a:lnTo>
                    <a:lnTo>
                      <a:pt x="60" y="0"/>
                    </a:lnTo>
                    <a:lnTo>
                      <a:pt x="68" y="0"/>
                    </a:lnTo>
                    <a:lnTo>
                      <a:pt x="76" y="0"/>
                    </a:lnTo>
                    <a:lnTo>
                      <a:pt x="84" y="0"/>
                    </a:lnTo>
                    <a:lnTo>
                      <a:pt x="93" y="0"/>
                    </a:lnTo>
                    <a:lnTo>
                      <a:pt x="101" y="0"/>
                    </a:lnTo>
                    <a:lnTo>
                      <a:pt x="109" y="0"/>
                    </a:lnTo>
                    <a:lnTo>
                      <a:pt x="118" y="1"/>
                    </a:lnTo>
                    <a:lnTo>
                      <a:pt x="125" y="11"/>
                    </a:lnTo>
                    <a:lnTo>
                      <a:pt x="132" y="18"/>
                    </a:lnTo>
                    <a:lnTo>
                      <a:pt x="137" y="22"/>
                    </a:lnTo>
                    <a:lnTo>
                      <a:pt x="144" y="23"/>
                    </a:lnTo>
                    <a:lnTo>
                      <a:pt x="152" y="25"/>
                    </a:lnTo>
                    <a:lnTo>
                      <a:pt x="162" y="23"/>
                    </a:lnTo>
                    <a:lnTo>
                      <a:pt x="173" y="22"/>
                    </a:lnTo>
                    <a:lnTo>
                      <a:pt x="188" y="21"/>
                    </a:lnTo>
                    <a:lnTo>
                      <a:pt x="198" y="35"/>
                    </a:lnTo>
                    <a:lnTo>
                      <a:pt x="197" y="43"/>
                    </a:lnTo>
                    <a:lnTo>
                      <a:pt x="187" y="51"/>
                    </a:lnTo>
                    <a:lnTo>
                      <a:pt x="176" y="59"/>
                    </a:lnTo>
                    <a:lnTo>
                      <a:pt x="177" y="76"/>
                    </a:lnTo>
                    <a:lnTo>
                      <a:pt x="179" y="91"/>
                    </a:lnTo>
                    <a:lnTo>
                      <a:pt x="177" y="108"/>
                    </a:lnTo>
                    <a:lnTo>
                      <a:pt x="170" y="126"/>
                    </a:lnTo>
                    <a:lnTo>
                      <a:pt x="169" y="139"/>
                    </a:lnTo>
                    <a:lnTo>
                      <a:pt x="168" y="150"/>
                    </a:lnTo>
                    <a:lnTo>
                      <a:pt x="165" y="162"/>
                    </a:lnTo>
                    <a:lnTo>
                      <a:pt x="163" y="173"/>
                    </a:lnTo>
                    <a:lnTo>
                      <a:pt x="155" y="176"/>
                    </a:lnTo>
                    <a:lnTo>
                      <a:pt x="147" y="179"/>
                    </a:lnTo>
                    <a:lnTo>
                      <a:pt x="140" y="180"/>
                    </a:lnTo>
                    <a:lnTo>
                      <a:pt x="132" y="183"/>
                    </a:lnTo>
                    <a:lnTo>
                      <a:pt x="125" y="184"/>
                    </a:lnTo>
                    <a:lnTo>
                      <a:pt x="118" y="184"/>
                    </a:lnTo>
                    <a:lnTo>
                      <a:pt x="111" y="186"/>
                    </a:lnTo>
                    <a:lnTo>
                      <a:pt x="102" y="186"/>
                    </a:lnTo>
                    <a:close/>
                  </a:path>
                </a:pathLst>
              </a:custGeom>
              <a:solidFill>
                <a:srgbClr val="994C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61"/>
              <p:cNvSpPr>
                <a:spLocks/>
              </p:cNvSpPr>
              <p:nvPr/>
            </p:nvSpPr>
            <p:spPr bwMode="auto">
              <a:xfrm flipH="1">
                <a:off x="1179358" y="2071319"/>
                <a:ext cx="505250" cy="399650"/>
              </a:xfrm>
              <a:custGeom>
                <a:avLst/>
                <a:gdLst>
                  <a:gd name="T0" fmla="*/ 166 w 241"/>
                  <a:gd name="T1" fmla="*/ 232 h 239"/>
                  <a:gd name="T2" fmla="*/ 168 w 241"/>
                  <a:gd name="T3" fmla="*/ 203 h 239"/>
                  <a:gd name="T4" fmla="*/ 177 w 241"/>
                  <a:gd name="T5" fmla="*/ 171 h 239"/>
                  <a:gd name="T6" fmla="*/ 186 w 241"/>
                  <a:gd name="T7" fmla="*/ 156 h 239"/>
                  <a:gd name="T8" fmla="*/ 181 w 241"/>
                  <a:gd name="T9" fmla="*/ 140 h 239"/>
                  <a:gd name="T10" fmla="*/ 168 w 241"/>
                  <a:gd name="T11" fmla="*/ 128 h 239"/>
                  <a:gd name="T12" fmla="*/ 148 w 241"/>
                  <a:gd name="T13" fmla="*/ 125 h 239"/>
                  <a:gd name="T14" fmla="*/ 129 w 241"/>
                  <a:gd name="T15" fmla="*/ 129 h 239"/>
                  <a:gd name="T16" fmla="*/ 111 w 241"/>
                  <a:gd name="T17" fmla="*/ 125 h 239"/>
                  <a:gd name="T18" fmla="*/ 101 w 241"/>
                  <a:gd name="T19" fmla="*/ 113 h 239"/>
                  <a:gd name="T20" fmla="*/ 82 w 241"/>
                  <a:gd name="T21" fmla="*/ 106 h 239"/>
                  <a:gd name="T22" fmla="*/ 55 w 241"/>
                  <a:gd name="T23" fmla="*/ 103 h 239"/>
                  <a:gd name="T24" fmla="*/ 32 w 241"/>
                  <a:gd name="T25" fmla="*/ 99 h 239"/>
                  <a:gd name="T26" fmla="*/ 11 w 241"/>
                  <a:gd name="T27" fmla="*/ 91 h 239"/>
                  <a:gd name="T28" fmla="*/ 1 w 241"/>
                  <a:gd name="T29" fmla="*/ 78 h 239"/>
                  <a:gd name="T30" fmla="*/ 1 w 241"/>
                  <a:gd name="T31" fmla="*/ 67 h 239"/>
                  <a:gd name="T32" fmla="*/ 11 w 241"/>
                  <a:gd name="T33" fmla="*/ 43 h 239"/>
                  <a:gd name="T34" fmla="*/ 26 w 241"/>
                  <a:gd name="T35" fmla="*/ 14 h 239"/>
                  <a:gd name="T36" fmla="*/ 44 w 241"/>
                  <a:gd name="T37" fmla="*/ 0 h 239"/>
                  <a:gd name="T38" fmla="*/ 72 w 241"/>
                  <a:gd name="T39" fmla="*/ 6 h 239"/>
                  <a:gd name="T40" fmla="*/ 100 w 241"/>
                  <a:gd name="T41" fmla="*/ 17 h 239"/>
                  <a:gd name="T42" fmla="*/ 116 w 241"/>
                  <a:gd name="T43" fmla="*/ 10 h 239"/>
                  <a:gd name="T44" fmla="*/ 134 w 241"/>
                  <a:gd name="T45" fmla="*/ 3 h 239"/>
                  <a:gd name="T46" fmla="*/ 152 w 241"/>
                  <a:gd name="T47" fmla="*/ 5 h 239"/>
                  <a:gd name="T48" fmla="*/ 179 w 241"/>
                  <a:gd name="T49" fmla="*/ 14 h 239"/>
                  <a:gd name="T50" fmla="*/ 204 w 241"/>
                  <a:gd name="T51" fmla="*/ 34 h 239"/>
                  <a:gd name="T52" fmla="*/ 222 w 241"/>
                  <a:gd name="T53" fmla="*/ 64 h 239"/>
                  <a:gd name="T54" fmla="*/ 235 w 241"/>
                  <a:gd name="T55" fmla="*/ 100 h 239"/>
                  <a:gd name="T56" fmla="*/ 241 w 241"/>
                  <a:gd name="T57" fmla="*/ 136 h 239"/>
                  <a:gd name="T58" fmla="*/ 235 w 241"/>
                  <a:gd name="T59" fmla="*/ 178 h 239"/>
                  <a:gd name="T60" fmla="*/ 219 w 241"/>
                  <a:gd name="T61" fmla="*/ 214 h 239"/>
                  <a:gd name="T62" fmla="*/ 188 w 241"/>
                  <a:gd name="T63" fmla="*/ 236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41" h="239">
                    <a:moveTo>
                      <a:pt x="166" y="239"/>
                    </a:moveTo>
                    <a:lnTo>
                      <a:pt x="166" y="232"/>
                    </a:lnTo>
                    <a:lnTo>
                      <a:pt x="166" y="221"/>
                    </a:lnTo>
                    <a:lnTo>
                      <a:pt x="168" y="203"/>
                    </a:lnTo>
                    <a:lnTo>
                      <a:pt x="166" y="178"/>
                    </a:lnTo>
                    <a:lnTo>
                      <a:pt x="177" y="171"/>
                    </a:lnTo>
                    <a:lnTo>
                      <a:pt x="183" y="164"/>
                    </a:lnTo>
                    <a:lnTo>
                      <a:pt x="186" y="156"/>
                    </a:lnTo>
                    <a:lnTo>
                      <a:pt x="186" y="149"/>
                    </a:lnTo>
                    <a:lnTo>
                      <a:pt x="181" y="140"/>
                    </a:lnTo>
                    <a:lnTo>
                      <a:pt x="174" y="135"/>
                    </a:lnTo>
                    <a:lnTo>
                      <a:pt x="168" y="128"/>
                    </a:lnTo>
                    <a:lnTo>
                      <a:pt x="158" y="124"/>
                    </a:lnTo>
                    <a:lnTo>
                      <a:pt x="148" y="125"/>
                    </a:lnTo>
                    <a:lnTo>
                      <a:pt x="138" y="128"/>
                    </a:lnTo>
                    <a:lnTo>
                      <a:pt x="129" y="129"/>
                    </a:lnTo>
                    <a:lnTo>
                      <a:pt x="119" y="132"/>
                    </a:lnTo>
                    <a:lnTo>
                      <a:pt x="111" y="125"/>
                    </a:lnTo>
                    <a:lnTo>
                      <a:pt x="105" y="118"/>
                    </a:lnTo>
                    <a:lnTo>
                      <a:pt x="101" y="113"/>
                    </a:lnTo>
                    <a:lnTo>
                      <a:pt x="95" y="107"/>
                    </a:lnTo>
                    <a:lnTo>
                      <a:pt x="82" y="106"/>
                    </a:lnTo>
                    <a:lnTo>
                      <a:pt x="68" y="104"/>
                    </a:lnTo>
                    <a:lnTo>
                      <a:pt x="55" y="103"/>
                    </a:lnTo>
                    <a:lnTo>
                      <a:pt x="44" y="102"/>
                    </a:lnTo>
                    <a:lnTo>
                      <a:pt x="32" y="99"/>
                    </a:lnTo>
                    <a:lnTo>
                      <a:pt x="21" y="95"/>
                    </a:lnTo>
                    <a:lnTo>
                      <a:pt x="11" y="91"/>
                    </a:lnTo>
                    <a:lnTo>
                      <a:pt x="0" y="84"/>
                    </a:lnTo>
                    <a:lnTo>
                      <a:pt x="1" y="78"/>
                    </a:lnTo>
                    <a:lnTo>
                      <a:pt x="1" y="73"/>
                    </a:lnTo>
                    <a:lnTo>
                      <a:pt x="1" y="67"/>
                    </a:lnTo>
                    <a:lnTo>
                      <a:pt x="3" y="63"/>
                    </a:lnTo>
                    <a:lnTo>
                      <a:pt x="11" y="43"/>
                    </a:lnTo>
                    <a:lnTo>
                      <a:pt x="19" y="27"/>
                    </a:lnTo>
                    <a:lnTo>
                      <a:pt x="26" y="14"/>
                    </a:lnTo>
                    <a:lnTo>
                      <a:pt x="35" y="5"/>
                    </a:lnTo>
                    <a:lnTo>
                      <a:pt x="44" y="0"/>
                    </a:lnTo>
                    <a:lnTo>
                      <a:pt x="57" y="0"/>
                    </a:lnTo>
                    <a:lnTo>
                      <a:pt x="72" y="6"/>
                    </a:lnTo>
                    <a:lnTo>
                      <a:pt x="91" y="18"/>
                    </a:lnTo>
                    <a:lnTo>
                      <a:pt x="100" y="17"/>
                    </a:lnTo>
                    <a:lnTo>
                      <a:pt x="108" y="13"/>
                    </a:lnTo>
                    <a:lnTo>
                      <a:pt x="116" y="10"/>
                    </a:lnTo>
                    <a:lnTo>
                      <a:pt x="126" y="6"/>
                    </a:lnTo>
                    <a:lnTo>
                      <a:pt x="134" y="3"/>
                    </a:lnTo>
                    <a:lnTo>
                      <a:pt x="144" y="3"/>
                    </a:lnTo>
                    <a:lnTo>
                      <a:pt x="152" y="5"/>
                    </a:lnTo>
                    <a:lnTo>
                      <a:pt x="162" y="10"/>
                    </a:lnTo>
                    <a:lnTo>
                      <a:pt x="179" y="14"/>
                    </a:lnTo>
                    <a:lnTo>
                      <a:pt x="192" y="23"/>
                    </a:lnTo>
                    <a:lnTo>
                      <a:pt x="204" y="34"/>
                    </a:lnTo>
                    <a:lnTo>
                      <a:pt x="213" y="49"/>
                    </a:lnTo>
                    <a:lnTo>
                      <a:pt x="222" y="64"/>
                    </a:lnTo>
                    <a:lnTo>
                      <a:pt x="228" y="82"/>
                    </a:lnTo>
                    <a:lnTo>
                      <a:pt x="235" y="100"/>
                    </a:lnTo>
                    <a:lnTo>
                      <a:pt x="241" y="117"/>
                    </a:lnTo>
                    <a:lnTo>
                      <a:pt x="241" y="136"/>
                    </a:lnTo>
                    <a:lnTo>
                      <a:pt x="238" y="157"/>
                    </a:lnTo>
                    <a:lnTo>
                      <a:pt x="235" y="178"/>
                    </a:lnTo>
                    <a:lnTo>
                      <a:pt x="228" y="197"/>
                    </a:lnTo>
                    <a:lnTo>
                      <a:pt x="219" y="214"/>
                    </a:lnTo>
                    <a:lnTo>
                      <a:pt x="206" y="226"/>
                    </a:lnTo>
                    <a:lnTo>
                      <a:pt x="188" y="236"/>
                    </a:lnTo>
                    <a:lnTo>
                      <a:pt x="166" y="239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65"/>
              <p:cNvSpPr>
                <a:spLocks/>
              </p:cNvSpPr>
              <p:nvPr/>
            </p:nvSpPr>
            <p:spPr bwMode="auto">
              <a:xfrm flipH="1">
                <a:off x="1079145" y="2037733"/>
                <a:ext cx="192079" cy="245166"/>
              </a:xfrm>
              <a:custGeom>
                <a:avLst/>
                <a:gdLst>
                  <a:gd name="T0" fmla="*/ 56 w 91"/>
                  <a:gd name="T1" fmla="*/ 145 h 145"/>
                  <a:gd name="T2" fmla="*/ 54 w 91"/>
                  <a:gd name="T3" fmla="*/ 130 h 145"/>
                  <a:gd name="T4" fmla="*/ 49 w 91"/>
                  <a:gd name="T5" fmla="*/ 113 h 145"/>
                  <a:gd name="T6" fmla="*/ 44 w 91"/>
                  <a:gd name="T7" fmla="*/ 97 h 145"/>
                  <a:gd name="T8" fmla="*/ 37 w 91"/>
                  <a:gd name="T9" fmla="*/ 80 h 145"/>
                  <a:gd name="T10" fmla="*/ 29 w 91"/>
                  <a:gd name="T11" fmla="*/ 65 h 145"/>
                  <a:gd name="T12" fmla="*/ 19 w 91"/>
                  <a:gd name="T13" fmla="*/ 51 h 145"/>
                  <a:gd name="T14" fmla="*/ 9 w 91"/>
                  <a:gd name="T15" fmla="*/ 38 h 145"/>
                  <a:gd name="T16" fmla="*/ 0 w 91"/>
                  <a:gd name="T17" fmla="*/ 27 h 145"/>
                  <a:gd name="T18" fmla="*/ 1 w 91"/>
                  <a:gd name="T19" fmla="*/ 19 h 145"/>
                  <a:gd name="T20" fmla="*/ 7 w 91"/>
                  <a:gd name="T21" fmla="*/ 12 h 145"/>
                  <a:gd name="T22" fmla="*/ 12 w 91"/>
                  <a:gd name="T23" fmla="*/ 7 h 145"/>
                  <a:gd name="T24" fmla="*/ 19 w 91"/>
                  <a:gd name="T25" fmla="*/ 0 h 145"/>
                  <a:gd name="T26" fmla="*/ 31 w 91"/>
                  <a:gd name="T27" fmla="*/ 2 h 145"/>
                  <a:gd name="T28" fmla="*/ 44 w 91"/>
                  <a:gd name="T29" fmla="*/ 9 h 145"/>
                  <a:gd name="T30" fmla="*/ 55 w 91"/>
                  <a:gd name="T31" fmla="*/ 19 h 145"/>
                  <a:gd name="T32" fmla="*/ 65 w 91"/>
                  <a:gd name="T33" fmla="*/ 33 h 145"/>
                  <a:gd name="T34" fmla="*/ 73 w 91"/>
                  <a:gd name="T35" fmla="*/ 48 h 145"/>
                  <a:gd name="T36" fmla="*/ 80 w 91"/>
                  <a:gd name="T37" fmla="*/ 63 h 145"/>
                  <a:gd name="T38" fmla="*/ 87 w 91"/>
                  <a:gd name="T39" fmla="*/ 80 h 145"/>
                  <a:gd name="T40" fmla="*/ 91 w 91"/>
                  <a:gd name="T41" fmla="*/ 95 h 145"/>
                  <a:gd name="T42" fmla="*/ 91 w 91"/>
                  <a:gd name="T43" fmla="*/ 119 h 145"/>
                  <a:gd name="T44" fmla="*/ 88 w 91"/>
                  <a:gd name="T45" fmla="*/ 133 h 145"/>
                  <a:gd name="T46" fmla="*/ 79 w 91"/>
                  <a:gd name="T47" fmla="*/ 141 h 145"/>
                  <a:gd name="T48" fmla="*/ 56 w 91"/>
                  <a:gd name="T49" fmla="*/ 145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91" h="145">
                    <a:moveTo>
                      <a:pt x="56" y="145"/>
                    </a:moveTo>
                    <a:lnTo>
                      <a:pt x="54" y="130"/>
                    </a:lnTo>
                    <a:lnTo>
                      <a:pt x="49" y="113"/>
                    </a:lnTo>
                    <a:lnTo>
                      <a:pt x="44" y="97"/>
                    </a:lnTo>
                    <a:lnTo>
                      <a:pt x="37" y="80"/>
                    </a:lnTo>
                    <a:lnTo>
                      <a:pt x="29" y="65"/>
                    </a:lnTo>
                    <a:lnTo>
                      <a:pt x="19" y="51"/>
                    </a:lnTo>
                    <a:lnTo>
                      <a:pt x="9" y="38"/>
                    </a:lnTo>
                    <a:lnTo>
                      <a:pt x="0" y="27"/>
                    </a:lnTo>
                    <a:lnTo>
                      <a:pt x="1" y="19"/>
                    </a:lnTo>
                    <a:lnTo>
                      <a:pt x="7" y="12"/>
                    </a:lnTo>
                    <a:lnTo>
                      <a:pt x="12" y="7"/>
                    </a:lnTo>
                    <a:lnTo>
                      <a:pt x="19" y="0"/>
                    </a:lnTo>
                    <a:lnTo>
                      <a:pt x="31" y="2"/>
                    </a:lnTo>
                    <a:lnTo>
                      <a:pt x="44" y="9"/>
                    </a:lnTo>
                    <a:lnTo>
                      <a:pt x="55" y="19"/>
                    </a:lnTo>
                    <a:lnTo>
                      <a:pt x="65" y="33"/>
                    </a:lnTo>
                    <a:lnTo>
                      <a:pt x="73" y="48"/>
                    </a:lnTo>
                    <a:lnTo>
                      <a:pt x="80" y="63"/>
                    </a:lnTo>
                    <a:lnTo>
                      <a:pt x="87" y="80"/>
                    </a:lnTo>
                    <a:lnTo>
                      <a:pt x="91" y="95"/>
                    </a:lnTo>
                    <a:lnTo>
                      <a:pt x="91" y="119"/>
                    </a:lnTo>
                    <a:lnTo>
                      <a:pt x="88" y="133"/>
                    </a:lnTo>
                    <a:lnTo>
                      <a:pt x="79" y="141"/>
                    </a:lnTo>
                    <a:lnTo>
                      <a:pt x="56" y="145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pic>
        <p:nvPicPr>
          <p:cNvPr id="77830" name="Picture 6" descr="C:\Users\t-moranf\AppData\Local\Microsoft\Windows\Temporary Internet Files\Content.IE5\O6FX9ZAD\MC90043439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108" y="5202267"/>
            <a:ext cx="1413885" cy="1440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77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778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27148</TotalTime>
  <Words>1460</Words>
  <Application>Microsoft Office PowerPoint</Application>
  <PresentationFormat>On-screen Show (4:3)</PresentationFormat>
  <Paragraphs>232</Paragraphs>
  <Slides>23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Equation</vt:lpstr>
      <vt:lpstr>Interviewing Secretaries in Parallel</vt:lpstr>
      <vt:lpstr>Outline</vt:lpstr>
      <vt:lpstr>The Secretary Problem</vt:lpstr>
      <vt:lpstr>The Algorithm</vt:lpstr>
      <vt:lpstr>Related Works</vt:lpstr>
      <vt:lpstr>Related Works - Tools</vt:lpstr>
      <vt:lpstr>Our Model</vt:lpstr>
      <vt:lpstr>Sub-Model 1 - Exclusive Positions</vt:lpstr>
      <vt:lpstr>Sub-Model 2 – Shared Positions</vt:lpstr>
      <vt:lpstr>Competitive Ratio</vt:lpstr>
      <vt:lpstr>Hiring 2 Secretaries from 2 Queues</vt:lpstr>
      <vt:lpstr>The Arrival Process</vt:lpstr>
      <vt:lpstr>The Arrival Process (cont.)</vt:lpstr>
      <vt:lpstr>Subcase 1: Exclusive Positions</vt:lpstr>
      <vt:lpstr>Subcase 1: Exclusive Positions (cont.)</vt:lpstr>
      <vt:lpstr>Summary Table</vt:lpstr>
      <vt:lpstr>Subcase 2: Shared Positions</vt:lpstr>
      <vt:lpstr>Summary Table</vt:lpstr>
      <vt:lpstr>Subcase 3: Single Queue</vt:lpstr>
      <vt:lpstr>Summary Table</vt:lpstr>
      <vt:lpstr>Other Results</vt:lpstr>
      <vt:lpstr>Other Results (cont.)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Feldman Moran</dc:creator>
  <cp:lastModifiedBy>Moran Feldman</cp:lastModifiedBy>
  <cp:revision>714</cp:revision>
  <dcterms:created xsi:type="dcterms:W3CDTF">2009-11-07T08:14:49Z</dcterms:created>
  <dcterms:modified xsi:type="dcterms:W3CDTF">2012-05-01T13:40:29Z</dcterms:modified>
</cp:coreProperties>
</file>